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699" r:id="rId6"/>
    <p:sldMasterId id="2147483712" r:id="rId7"/>
  </p:sldMasterIdLst>
  <p:notesMasterIdLst>
    <p:notesMasterId r:id="rId12"/>
  </p:notesMasterIdLst>
  <p:sldIdLst>
    <p:sldId id="257" r:id="rId8"/>
    <p:sldId id="258" r:id="rId9"/>
    <p:sldId id="259" r:id="rId10"/>
    <p:sldId id="260" r:id="rId11"/>
    <p:sldId id="262" r:id="rId13"/>
    <p:sldId id="263" r:id="rId14"/>
    <p:sldId id="264" r:id="rId15"/>
    <p:sldId id="265" r:id="rId16"/>
    <p:sldId id="266" r:id="rId17"/>
    <p:sldId id="268" r:id="rId18"/>
    <p:sldId id="287" r:id="rId19"/>
    <p:sldId id="269" r:id="rId20"/>
    <p:sldId id="270" r:id="rId21"/>
    <p:sldId id="273" r:id="rId22"/>
    <p:sldId id="274" r:id="rId23"/>
    <p:sldId id="286" r:id="rId24"/>
    <p:sldId id="278" r:id="rId25"/>
    <p:sldId id="279" r:id="rId26"/>
    <p:sldId id="280" r:id="rId27"/>
    <p:sldId id="281" r:id="rId28"/>
    <p:sldId id="311" r:id="rId29"/>
    <p:sldId id="319" r:id="rId30"/>
    <p:sldId id="320" r:id="rId31"/>
    <p:sldId id="309" r:id="rId32"/>
    <p:sldId id="310" r:id="rId33"/>
    <p:sldId id="305" r:id="rId34"/>
    <p:sldId id="306" r:id="rId35"/>
    <p:sldId id="312" r:id="rId36"/>
    <p:sldId id="313" r:id="rId37"/>
  </p:sldIdLst>
  <p:sldSz cx="9144000" cy="6858000" type="screen4x3"/>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2" userDrawn="1">
          <p15:clr>
            <a:srgbClr val="A4A3A4"/>
          </p15:clr>
        </p15:guide>
        <p15:guide id="2" pos="290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mage" initials="I"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8" d="100"/>
          <a:sy n="58" d="100"/>
        </p:scale>
        <p:origin x="-1272" y="-84"/>
      </p:cViewPr>
      <p:guideLst>
        <p:guide orient="horz" pos="2102"/>
        <p:guide pos="29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2" Type="http://schemas.openxmlformats.org/officeDocument/2006/relationships/tags" Target="tags/tag1.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Master" Target="slideMasters/slideMaster3.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29.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notesMaster" Target="notesMasters/notesMaster1.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7" Type="http://schemas.openxmlformats.org/officeDocument/2006/relationships/image" Target="../media/image13.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6" Type="http://schemas.openxmlformats.org/officeDocument/2006/relationships/image" Target="../media/image59.wmf"/><Relationship Id="rId5" Type="http://schemas.openxmlformats.org/officeDocument/2006/relationships/image" Target="../media/image58.emf"/><Relationship Id="rId4" Type="http://schemas.openxmlformats.org/officeDocument/2006/relationships/image" Target="../media/image57.emf"/><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emf"/></Relationships>
</file>

<file path=ppt/drawings/_rels/vmlDrawing12.vml.rels><?xml version="1.0" encoding="UTF-8" standalone="yes"?>
<Relationships xmlns="http://schemas.openxmlformats.org/package/2006/relationships"><Relationship Id="rId6" Type="http://schemas.openxmlformats.org/officeDocument/2006/relationships/image" Target="../media/image69.wmf"/><Relationship Id="rId5" Type="http://schemas.openxmlformats.org/officeDocument/2006/relationships/image" Target="../media/image68.emf"/><Relationship Id="rId4" Type="http://schemas.openxmlformats.org/officeDocument/2006/relationships/image" Target="../media/image67.emf"/><Relationship Id="rId3" Type="http://schemas.openxmlformats.org/officeDocument/2006/relationships/image" Target="../media/image66.emf"/><Relationship Id="rId2" Type="http://schemas.openxmlformats.org/officeDocument/2006/relationships/image" Target="../media/image65.emf"/><Relationship Id="rId1" Type="http://schemas.openxmlformats.org/officeDocument/2006/relationships/image" Target="../media/image6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image" Target="../media/image74.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image" Target="../media/image76.e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88.emf"/><Relationship Id="rId8" Type="http://schemas.openxmlformats.org/officeDocument/2006/relationships/image" Target="../media/image87.emf"/><Relationship Id="rId7" Type="http://schemas.openxmlformats.org/officeDocument/2006/relationships/image" Target="../media/image86.emf"/><Relationship Id="rId6" Type="http://schemas.openxmlformats.org/officeDocument/2006/relationships/image" Target="../media/image85.emf"/><Relationship Id="rId5" Type="http://schemas.openxmlformats.org/officeDocument/2006/relationships/image" Target="../media/image84.emf"/><Relationship Id="rId4" Type="http://schemas.openxmlformats.org/officeDocument/2006/relationships/image" Target="../media/image83.emf"/><Relationship Id="rId3" Type="http://schemas.openxmlformats.org/officeDocument/2006/relationships/image" Target="../media/image82.emf"/><Relationship Id="rId2" Type="http://schemas.openxmlformats.org/officeDocument/2006/relationships/image" Target="../media/image81.emf"/><Relationship Id="rId11" Type="http://schemas.openxmlformats.org/officeDocument/2006/relationships/image" Target="../media/image71.wmf"/><Relationship Id="rId10" Type="http://schemas.openxmlformats.org/officeDocument/2006/relationships/image" Target="../media/image89.emf"/><Relationship Id="rId1" Type="http://schemas.openxmlformats.org/officeDocument/2006/relationships/image" Target="../media/image80.emf"/></Relationships>
</file>

<file path=ppt/drawings/_rels/vmlDrawing18.vml.rels><?xml version="1.0" encoding="UTF-8" standalone="yes"?>
<Relationships xmlns="http://schemas.openxmlformats.org/package/2006/relationships"><Relationship Id="rId5" Type="http://schemas.openxmlformats.org/officeDocument/2006/relationships/image" Target="../media/image95.wmf"/><Relationship Id="rId4" Type="http://schemas.openxmlformats.org/officeDocument/2006/relationships/image" Target="../media/image94.wmf"/><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19.vml.rels><?xml version="1.0" encoding="UTF-8" standalone="yes"?>
<Relationships xmlns="http://schemas.openxmlformats.org/package/2006/relationships"><Relationship Id="rId6" Type="http://schemas.openxmlformats.org/officeDocument/2006/relationships/image" Target="../media/image101.wmf"/><Relationship Id="rId5" Type="http://schemas.openxmlformats.org/officeDocument/2006/relationships/image" Target="../media/image100.wmf"/><Relationship Id="rId4" Type="http://schemas.openxmlformats.org/officeDocument/2006/relationships/image" Target="../media/image99.wmf"/><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2.emf"/><Relationship Id="rId7" Type="http://schemas.openxmlformats.org/officeDocument/2006/relationships/image" Target="../media/image21.emf"/><Relationship Id="rId6" Type="http://schemas.openxmlformats.org/officeDocument/2006/relationships/image" Target="../media/image20.emf"/><Relationship Id="rId5" Type="http://schemas.openxmlformats.org/officeDocument/2006/relationships/image" Target="../media/image19.wmf"/><Relationship Id="rId4" Type="http://schemas.openxmlformats.org/officeDocument/2006/relationships/image" Target="../media/image18.emf"/><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110.emf"/><Relationship Id="rId8" Type="http://schemas.openxmlformats.org/officeDocument/2006/relationships/image" Target="../media/image109.wmf"/><Relationship Id="rId7" Type="http://schemas.openxmlformats.org/officeDocument/2006/relationships/image" Target="../media/image108.emf"/><Relationship Id="rId6" Type="http://schemas.openxmlformats.org/officeDocument/2006/relationships/image" Target="../media/image107.emf"/><Relationship Id="rId5" Type="http://schemas.openxmlformats.org/officeDocument/2006/relationships/image" Target="../media/image106.emf"/><Relationship Id="rId4" Type="http://schemas.openxmlformats.org/officeDocument/2006/relationships/image" Target="../media/image105.emf"/><Relationship Id="rId3" Type="http://schemas.openxmlformats.org/officeDocument/2006/relationships/image" Target="../media/image104.emf"/><Relationship Id="rId2" Type="http://schemas.openxmlformats.org/officeDocument/2006/relationships/image" Target="../media/image103.emf"/><Relationship Id="rId12" Type="http://schemas.openxmlformats.org/officeDocument/2006/relationships/image" Target="../media/image113.emf"/><Relationship Id="rId11" Type="http://schemas.openxmlformats.org/officeDocument/2006/relationships/image" Target="../media/image112.emf"/><Relationship Id="rId10" Type="http://schemas.openxmlformats.org/officeDocument/2006/relationships/image" Target="../media/image111.wmf"/><Relationship Id="rId1" Type="http://schemas.openxmlformats.org/officeDocument/2006/relationships/image" Target="../media/image102.emf"/></Relationships>
</file>

<file path=ppt/drawings/_rels/vmlDrawing21.vml.rels><?xml version="1.0" encoding="UTF-8" standalone="yes"?>
<Relationships xmlns="http://schemas.openxmlformats.org/package/2006/relationships"><Relationship Id="rId9" Type="http://schemas.openxmlformats.org/officeDocument/2006/relationships/image" Target="../media/image112.emf"/><Relationship Id="rId8" Type="http://schemas.openxmlformats.org/officeDocument/2006/relationships/image" Target="../media/image111.wmf"/><Relationship Id="rId7" Type="http://schemas.openxmlformats.org/officeDocument/2006/relationships/image" Target="../media/image110.emf"/><Relationship Id="rId6" Type="http://schemas.openxmlformats.org/officeDocument/2006/relationships/image" Target="../media/image119.wmf"/><Relationship Id="rId5" Type="http://schemas.openxmlformats.org/officeDocument/2006/relationships/image" Target="../media/image118.wmf"/><Relationship Id="rId4" Type="http://schemas.openxmlformats.org/officeDocument/2006/relationships/image" Target="../media/image117.wmf"/><Relationship Id="rId3" Type="http://schemas.openxmlformats.org/officeDocument/2006/relationships/image" Target="../media/image116.wmf"/><Relationship Id="rId2" Type="http://schemas.openxmlformats.org/officeDocument/2006/relationships/image" Target="../media/image115.wmf"/><Relationship Id="rId13" Type="http://schemas.openxmlformats.org/officeDocument/2006/relationships/image" Target="../media/image122.wmf"/><Relationship Id="rId12" Type="http://schemas.openxmlformats.org/officeDocument/2006/relationships/image" Target="../media/image121.wmf"/><Relationship Id="rId11" Type="http://schemas.openxmlformats.org/officeDocument/2006/relationships/image" Target="../media/image120.wmf"/><Relationship Id="rId10" Type="http://schemas.openxmlformats.org/officeDocument/2006/relationships/image" Target="../media/image113.emf"/><Relationship Id="rId1" Type="http://schemas.openxmlformats.org/officeDocument/2006/relationships/image" Target="../media/image11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27.wmf"/><Relationship Id="rId1" Type="http://schemas.openxmlformats.org/officeDocument/2006/relationships/image" Target="../media/image126.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30.wmf"/><Relationship Id="rId1" Type="http://schemas.openxmlformats.org/officeDocument/2006/relationships/image" Target="../media/image129.wmf"/></Relationships>
</file>

<file path=ppt/drawings/_rels/vmlDrawing25.vml.rels><?xml version="1.0" encoding="UTF-8" standalone="yes"?>
<Relationships xmlns="http://schemas.openxmlformats.org/package/2006/relationships"><Relationship Id="rId4" Type="http://schemas.openxmlformats.org/officeDocument/2006/relationships/image" Target="../media/image137.wmf"/><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s>
</file>

<file path=ppt/drawings/_rels/vmlDrawing26.vml.rels><?xml version="1.0" encoding="UTF-8" standalone="yes"?>
<Relationships xmlns="http://schemas.openxmlformats.org/package/2006/relationships"><Relationship Id="rId5" Type="http://schemas.openxmlformats.org/officeDocument/2006/relationships/image" Target="../media/image142.wmf"/><Relationship Id="rId4" Type="http://schemas.openxmlformats.org/officeDocument/2006/relationships/image" Target="../media/image141.wmf"/><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s>
</file>

<file path=ppt/drawings/_rels/vmlDrawing3.vml.rels><?xml version="1.0" encoding="UTF-8" standalone="yes"?>
<Relationships xmlns="http://schemas.openxmlformats.org/package/2006/relationships"><Relationship Id="rId7" Type="http://schemas.openxmlformats.org/officeDocument/2006/relationships/image" Target="../media/image30.emf"/><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8.emf"/><Relationship Id="rId7" Type="http://schemas.openxmlformats.org/officeDocument/2006/relationships/image" Target="../media/image37.emf"/><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wmf"/><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43.emf"/><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40.e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47.wmf"/><Relationship Id="rId3" Type="http://schemas.openxmlformats.org/officeDocument/2006/relationships/image" Target="../media/image46.emf"/><Relationship Id="rId2" Type="http://schemas.openxmlformats.org/officeDocument/2006/relationships/image" Target="../media/image45.wmf"/><Relationship Id="rId1" Type="http://schemas.openxmlformats.org/officeDocument/2006/relationships/image" Target="../media/image4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402A28-F244-4A93-BEE4-2C9F312D57A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766D7C-8BFD-4A32-BF16-F1DF3AFD0A3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质量均匀的规则物体，质心在其几何中心。物体尺寸不大的时，质心和重心重合。</a:t>
            </a:r>
            <a:endParaRPr lang="zh-CN" altLang="en-US" dirty="0"/>
          </a:p>
        </p:txBody>
      </p:sp>
      <p:sp>
        <p:nvSpPr>
          <p:cNvPr id="4" name="灯片编号占位符 3"/>
          <p:cNvSpPr>
            <a:spLocks noGrp="1"/>
          </p:cNvSpPr>
          <p:nvPr>
            <p:ph type="sldNum" sz="quarter" idx="10"/>
          </p:nvPr>
        </p:nvSpPr>
        <p:spPr/>
        <p:txBody>
          <a:bodyPr/>
          <a:lstStyle/>
          <a:p>
            <a:fld id="{71766D7C-8BFD-4A32-BF16-F1DF3AFD0A3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766D7C-8BFD-4A32-BF16-F1DF3AFD0A3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766D7C-8BFD-4A32-BF16-F1DF3AFD0A3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研究对象：炮弹和炮车；受力分析：水平方向；惯性系描述；</a:t>
            </a:r>
            <a:endParaRPr lang="zh-CN" altLang="en-US" dirty="0"/>
          </a:p>
        </p:txBody>
      </p:sp>
      <p:sp>
        <p:nvSpPr>
          <p:cNvPr id="4" name="灯片编号占位符 3"/>
          <p:cNvSpPr>
            <a:spLocks noGrp="1"/>
          </p:cNvSpPr>
          <p:nvPr>
            <p:ph type="sldNum" sz="quarter" idx="10"/>
          </p:nvPr>
        </p:nvSpPr>
        <p:spPr/>
        <p:txBody>
          <a:bodyPr/>
          <a:lstStyle/>
          <a:p>
            <a:fld id="{71766D7C-8BFD-4A32-BF16-F1DF3AFD0A3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5720D1A-E06E-4B39-9DCC-845AAFA80711}"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25C2AABE-5840-45AA-9DED-09CFFA2FC82E}"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453CE37D-23E3-4ADD-9830-34E89F0CF595}"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B66CDD2D-B2AF-45EC-A78A-6AAED79EB7AD}"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5720D1A-E06E-4B39-9DCC-845AAFA80711}"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631E8E0F-A841-46BF-9CC8-E7CE00BBF6D5}"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81E55937-D47B-4B97-901A-90B62B6B3BAC}"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2945C51-2D8D-457D-8F47-0392F0652A8D}"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25A560B1-1F24-44CC-9FEC-F90A702B32A2}"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4265EBE7-1C42-43FC-B392-67EA7ACDBA6B}"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6A29CBB5-F9BA-4869-8B37-21DAE7C927D1}"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631E8E0F-A841-46BF-9CC8-E7CE00BBF6D5}"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33B6FE0A-F22D-4FED-B336-D57F555BB4B3}"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6791AAD1-D5A5-4461-9BAA-A43CB3F0BE91}"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25C2AABE-5840-45AA-9DED-09CFFA2FC82E}"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453CE37D-23E3-4ADD-9830-34E89F0CF595}"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B66CDD2D-B2AF-45EC-A78A-6AAED79EB7AD}"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5720D1A-E06E-4B39-9DCC-845AAFA80711}"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631E8E0F-A841-46BF-9CC8-E7CE00BBF6D5}"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81E55937-D47B-4B97-901A-90B62B6B3BAC}"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2945C51-2D8D-457D-8F47-0392F0652A8D}"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25A560B1-1F24-44CC-9FEC-F90A702B32A2}"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81E55937-D47B-4B97-901A-90B62B6B3BAC}"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4265EBE7-1C42-43FC-B392-67EA7ACDBA6B}"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6A29CBB5-F9BA-4869-8B37-21DAE7C927D1}"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33B6FE0A-F22D-4FED-B336-D57F555BB4B3}"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6791AAD1-D5A5-4461-9BAA-A43CB3F0BE91}"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25C2AABE-5840-45AA-9DED-09CFFA2FC82E}"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453CE37D-23E3-4ADD-9830-34E89F0CF595}"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B66CDD2D-B2AF-45EC-A78A-6AAED79EB7AD}"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3A3088BD-A1DA-4CF1-97BE-E7AD356186B1}"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94574D76-4900-49A4-87B0-B48EA106F548}"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C5E9C1A3-08D1-4EDB-BABE-D161D9A12851}"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2945C51-2D8D-457D-8F47-0392F0652A8D}"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1"/>
          </p:nvPr>
        </p:nvSpPr>
        <p:spPr/>
        <p:txBody>
          <a:bodyPr/>
          <a:lstStyle>
            <a:lvl1pPr>
              <a:defRPr/>
            </a:lvl1pPr>
          </a:lstStyle>
          <a:p>
            <a:pPr>
              <a:defRPr/>
            </a:pPr>
            <a:fld id="{252CFF5A-EC93-4289-BEC0-CDA6D6F93423}"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1"/>
          </p:nvPr>
        </p:nvSpPr>
        <p:spPr/>
        <p:txBody>
          <a:bodyPr/>
          <a:lstStyle>
            <a:lvl1pPr>
              <a:defRPr/>
            </a:lvl1pPr>
          </a:lstStyle>
          <a:p>
            <a:pPr>
              <a:defRPr/>
            </a:pPr>
            <a:fld id="{557711B3-3A87-4234-855A-4FC3A6589603}"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1"/>
          </p:nvPr>
        </p:nvSpPr>
        <p:spPr/>
        <p:txBody>
          <a:bodyPr/>
          <a:lstStyle>
            <a:lvl1pPr>
              <a:defRPr/>
            </a:lvl1pPr>
          </a:lstStyle>
          <a:p>
            <a:pPr>
              <a:defRPr/>
            </a:pPr>
            <a:fld id="{2D0FFDD6-A01E-43D7-B9F0-2FA1046C44D8}"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3" name="Rectangle 6"/>
          <p:cNvSpPr>
            <a:spLocks noGrp="1" noChangeArrowheads="1"/>
          </p:cNvSpPr>
          <p:nvPr>
            <p:ph type="sldNum" sz="quarter" idx="11"/>
          </p:nvPr>
        </p:nvSpPr>
        <p:spPr/>
        <p:txBody>
          <a:bodyPr/>
          <a:lstStyle>
            <a:lvl1pPr>
              <a:defRPr/>
            </a:lvl1pPr>
          </a:lstStyle>
          <a:p>
            <a:pPr>
              <a:defRPr/>
            </a:pPr>
            <a:fld id="{91191110-9B0E-45EB-A547-7AD0ACB1054E}"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1"/>
          </p:nvPr>
        </p:nvSpPr>
        <p:spPr/>
        <p:txBody>
          <a:bodyPr/>
          <a:lstStyle>
            <a:lvl1pPr>
              <a:defRPr/>
            </a:lvl1pPr>
          </a:lstStyle>
          <a:p>
            <a:pPr>
              <a:defRPr/>
            </a:pPr>
            <a:fld id="{C6EE57D8-9E82-4C4E-9B52-40C21F4E34B6}"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1"/>
          </p:nvPr>
        </p:nvSpPr>
        <p:spPr/>
        <p:txBody>
          <a:bodyPr/>
          <a:lstStyle>
            <a:lvl1pPr>
              <a:defRPr/>
            </a:lvl1pPr>
          </a:lstStyle>
          <a:p>
            <a:pPr>
              <a:defRPr/>
            </a:pPr>
            <a:fld id="{5509F73A-7F9C-4505-B44B-31E99658B409}"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F98A52BC-506A-464F-BD5C-40F6CAD656AA}"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303602F5-A0F4-4438-B330-478CA2B0905D}"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25A560B1-1F24-44CC-9FEC-F90A702B32A2}"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4265EBE7-1C42-43FC-B392-67EA7ACDBA6B}"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24722A97-57B4-4002-A56B-2492B5B39A20}" type="slidenum">
              <a:rPr lang="zh-CN" altLang="en-US">
                <a:solidFill>
                  <a:srgbClr val="000000"/>
                </a:solidFill>
              </a:rPr>
            </a:fld>
            <a:endParaRPr lang="en-US" altLang="zh-CN">
              <a:solidFill>
                <a:srgbClr val="000000"/>
              </a:solidFil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AC0C1239-5546-46C5-9A76-2558E37075DC}" type="slidenum">
              <a:rPr lang="zh-CN" altLang="en-US">
                <a:solidFill>
                  <a:srgbClr val="000000"/>
                </a:solidFill>
              </a:rPr>
            </a:fld>
            <a:endParaRPr lang="en-US" altLang="zh-CN">
              <a:solidFill>
                <a:srgbClr val="000000"/>
              </a:solidFil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A77647BF-7EA7-4105-B472-50551A6A3101}" type="slidenum">
              <a:rPr lang="zh-CN" altLang="en-US">
                <a:solidFill>
                  <a:srgbClr val="000000"/>
                </a:solidFill>
              </a:rPr>
            </a:fld>
            <a:endParaRPr lang="en-US" altLang="zh-CN">
              <a:solidFill>
                <a:srgbClr val="000000"/>
              </a:solidFil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2B69EDA6-36A9-4373-B895-FCA3E07D880B}" type="slidenum">
              <a:rPr lang="zh-CN" altLang="en-US">
                <a:solidFill>
                  <a:srgbClr val="000000"/>
                </a:solidFill>
              </a:rPr>
            </a:fld>
            <a:endParaRPr lang="en-US" altLang="zh-CN">
              <a:solidFill>
                <a:srgbClr val="000000"/>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7FE29C96-C225-40FC-BF38-ED30ABF15E4A}" type="slidenum">
              <a:rPr lang="zh-CN" altLang="en-US">
                <a:solidFill>
                  <a:srgbClr val="000000"/>
                </a:solidFill>
              </a:rPr>
            </a:fld>
            <a:endParaRPr lang="en-US" altLang="zh-CN">
              <a:solidFill>
                <a:srgbClr val="000000"/>
              </a:solidFil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7693DD86-343E-440B-ABB7-2B12AC128A08}" type="slidenum">
              <a:rPr lang="zh-CN" altLang="en-US">
                <a:solidFill>
                  <a:srgbClr val="000000"/>
                </a:solidFill>
              </a:rPr>
            </a:fld>
            <a:endParaRPr lang="en-US" altLang="zh-CN">
              <a:solidFill>
                <a:srgbClr val="000000"/>
              </a:solidFil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FA7E6886-937A-477A-9930-BE2F2E10EDF5}" type="slidenum">
              <a:rPr lang="zh-CN" altLang="en-US">
                <a:solidFill>
                  <a:srgbClr val="000000"/>
                </a:solidFill>
              </a:rPr>
            </a:fld>
            <a:endParaRPr lang="en-US" altLang="zh-CN">
              <a:solidFill>
                <a:srgbClr val="000000"/>
              </a:solidFil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6E993009-5D79-4E9E-ACB2-A9F011DB98A6}" type="slidenum">
              <a:rPr lang="zh-CN" altLang="en-US">
                <a:solidFill>
                  <a:srgbClr val="000000"/>
                </a:solidFill>
              </a:rPr>
            </a:fld>
            <a:endParaRPr lang="en-US" altLang="zh-CN">
              <a:solidFill>
                <a:srgbClr val="000000"/>
              </a:solidFil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824F5D30-979C-4C97-A4F7-8C896515CEC9}" type="slidenum">
              <a:rPr lang="zh-CN" altLang="en-US">
                <a:solidFill>
                  <a:srgbClr val="000000"/>
                </a:solidFill>
              </a:rPr>
            </a:fld>
            <a:endParaRPr lang="en-US" altLang="zh-CN">
              <a:solidFill>
                <a:srgbClr val="000000"/>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69DBE99B-FA21-4CAF-ADEA-3B2951011888}" type="slidenum">
              <a:rPr lang="zh-CN" altLang="en-US">
                <a:solidFill>
                  <a:srgbClr val="000000"/>
                </a:solidFill>
              </a:rPr>
            </a:fld>
            <a:endParaRPr lang="en-US" altLang="zh-CN">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6A29CBB5-F9BA-4869-8B37-21DAE7C927D1}"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9535BB2A-7794-48F6-A6D5-9D7CFE3B8DA7}" type="slidenum">
              <a:rPr lang="zh-CN" altLang="en-US">
                <a:solidFill>
                  <a:srgbClr val="000000"/>
                </a:solidFill>
              </a:rPr>
            </a:fld>
            <a:endParaRPr lang="en-US" altLang="zh-CN">
              <a:solidFill>
                <a:srgbClr val="000000"/>
              </a:solidFil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a:xfrm>
            <a:off x="685800" y="6248400"/>
            <a:ext cx="1905000" cy="457200"/>
          </a:xfrm>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a:xfrm>
            <a:off x="6553200" y="6248400"/>
            <a:ext cx="1905000" cy="457200"/>
          </a:xfrm>
        </p:spPr>
        <p:txBody>
          <a:bodyPr/>
          <a:lstStyle>
            <a:lvl1pPr>
              <a:defRPr/>
            </a:lvl1pPr>
          </a:lstStyle>
          <a:p>
            <a:fld id="{967C93C9-6FBA-4353-B6FA-FD50A53BF7C8}" type="slidenum">
              <a:rPr lang="zh-CN" altLang="en-US">
                <a:solidFill>
                  <a:srgbClr val="000000"/>
                </a:solidFill>
              </a:rPr>
            </a:fld>
            <a:endParaRPr lang="en-US" altLang="zh-CN">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33B6FE0A-F22D-4FED-B336-D57F555BB4B3}"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6791AAD1-D5A5-4461-9BAA-A43CB3F0BE91}" type="slidenum">
              <a:rPr lang="en-US" altLang="zh-CN">
                <a:solidFill>
                  <a:srgbClr val="000000"/>
                </a:solidFill>
              </a:rPr>
            </a:fld>
            <a:endParaRPr lang="en-US" altLang="zh-CN">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2" Type="http://schemas.openxmlformats.org/officeDocument/2006/relationships/theme" Target="../theme/theme4.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6.xml"/><Relationship Id="rId8" Type="http://schemas.openxmlformats.org/officeDocument/2006/relationships/slideLayout" Target="../slideLayouts/slideLayout55.xml"/><Relationship Id="rId7" Type="http://schemas.openxmlformats.org/officeDocument/2006/relationships/slideLayout" Target="../slideLayouts/slideLayout54.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3" Type="http://schemas.openxmlformats.org/officeDocument/2006/relationships/slideLayout" Target="../slideLayouts/slideLayout50.xml"/><Relationship Id="rId2" Type="http://schemas.openxmlformats.org/officeDocument/2006/relationships/slideLayout" Target="../slideLayouts/slideLayout49.xml"/><Relationship Id="rId13" Type="http://schemas.openxmlformats.org/officeDocument/2006/relationships/theme" Target="../theme/theme5.xml"/><Relationship Id="rId12" Type="http://schemas.openxmlformats.org/officeDocument/2006/relationships/slideLayout" Target="../slideLayouts/slideLayout59.xml"/><Relationship Id="rId11" Type="http://schemas.openxmlformats.org/officeDocument/2006/relationships/slideLayout" Target="../slideLayouts/slideLayout58.xml"/><Relationship Id="rId10" Type="http://schemas.openxmlformats.org/officeDocument/2006/relationships/slideLayout" Target="../slideLayouts/slideLayout57.xml"/><Relationship Id="rId1"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8.xml"/><Relationship Id="rId8" Type="http://schemas.openxmlformats.org/officeDocument/2006/relationships/slideLayout" Target="../slideLayouts/slideLayout67.xml"/><Relationship Id="rId7" Type="http://schemas.openxmlformats.org/officeDocument/2006/relationships/slideLayout" Target="../slideLayouts/slideLayout66.xml"/><Relationship Id="rId6" Type="http://schemas.openxmlformats.org/officeDocument/2006/relationships/slideLayout" Target="../slideLayouts/slideLayout65.xml"/><Relationship Id="rId5" Type="http://schemas.openxmlformats.org/officeDocument/2006/relationships/slideLayout" Target="../slideLayouts/slideLayout64.xml"/><Relationship Id="rId4" Type="http://schemas.openxmlformats.org/officeDocument/2006/relationships/slideLayout" Target="../slideLayouts/slideLayout63.xml"/><Relationship Id="rId3" Type="http://schemas.openxmlformats.org/officeDocument/2006/relationships/slideLayout" Target="../slideLayouts/slideLayout62.xml"/><Relationship Id="rId2" Type="http://schemas.openxmlformats.org/officeDocument/2006/relationships/slideLayout" Target="../slideLayouts/slideLayout61.xml"/><Relationship Id="rId13" Type="http://schemas.openxmlformats.org/officeDocument/2006/relationships/theme" Target="../theme/theme6.xml"/><Relationship Id="rId12" Type="http://schemas.openxmlformats.org/officeDocument/2006/relationships/slideLayout" Target="../slideLayouts/slideLayout71.xml"/><Relationship Id="rId11" Type="http://schemas.openxmlformats.org/officeDocument/2006/relationships/slideLayout" Target="../slideLayouts/slideLayout70.xml"/><Relationship Id="rId10" Type="http://schemas.openxmlformats.org/officeDocument/2006/relationships/slideLayout" Target="../slideLayouts/slideLayout69.xml"/><Relationship Id="rId1"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b="0">
                <a:latin typeface="+mn-lt"/>
              </a:defRPr>
            </a:lvl1pPr>
          </a:lstStyle>
          <a:p>
            <a:pPr fontAlgn="base">
              <a:spcBef>
                <a:spcPct val="0"/>
              </a:spcBef>
              <a:spcAft>
                <a:spcPct val="0"/>
              </a:spcAft>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b="0">
                <a:latin typeface="+mn-lt"/>
              </a:defRPr>
            </a:lvl1pPr>
          </a:lstStyle>
          <a:p>
            <a:pPr fontAlgn="base">
              <a:spcBef>
                <a:spcPct val="0"/>
              </a:spcBef>
              <a:spcAft>
                <a:spcPct val="0"/>
              </a:spcAft>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0">
                <a:latin typeface="+mn-lt"/>
              </a:defRPr>
            </a:lvl1pPr>
          </a:lstStyle>
          <a:p>
            <a:pPr fontAlgn="base">
              <a:spcBef>
                <a:spcPct val="0"/>
              </a:spcBef>
              <a:spcAft>
                <a:spcPct val="0"/>
              </a:spcAft>
            </a:pPr>
            <a:fld id="{59672A7F-64B0-4DEC-8F5C-828A788DECB3}" type="slidenum">
              <a:rPr lang="en-US" altLang="zh-CN">
                <a:solidFill>
                  <a:srgbClr val="000000"/>
                </a:solidFill>
              </a:rPr>
            </a:fld>
            <a:endParaRPr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b="0">
                <a:latin typeface="+mn-lt"/>
              </a:defRPr>
            </a:lvl1pPr>
          </a:lstStyle>
          <a:p>
            <a:pPr fontAlgn="base">
              <a:spcBef>
                <a:spcPct val="0"/>
              </a:spcBef>
              <a:spcAft>
                <a:spcPct val="0"/>
              </a:spcAft>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b="0">
                <a:latin typeface="+mn-lt"/>
              </a:defRPr>
            </a:lvl1pPr>
          </a:lstStyle>
          <a:p>
            <a:pPr fontAlgn="base">
              <a:spcBef>
                <a:spcPct val="0"/>
              </a:spcBef>
              <a:spcAft>
                <a:spcPct val="0"/>
              </a:spcAft>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0">
                <a:latin typeface="+mn-lt"/>
              </a:defRPr>
            </a:lvl1pPr>
          </a:lstStyle>
          <a:p>
            <a:pPr fontAlgn="base">
              <a:spcBef>
                <a:spcPct val="0"/>
              </a:spcBef>
              <a:spcAft>
                <a:spcPct val="0"/>
              </a:spcAft>
            </a:pPr>
            <a:fld id="{59672A7F-64B0-4DEC-8F5C-828A788DECB3}" type="slidenum">
              <a:rPr lang="en-US" altLang="zh-CN">
                <a:solidFill>
                  <a:srgbClr val="000000"/>
                </a:solidFill>
              </a:rPr>
            </a:fld>
            <a:endParaRPr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b="0">
                <a:latin typeface="+mn-lt"/>
              </a:defRPr>
            </a:lvl1pPr>
          </a:lstStyle>
          <a:p>
            <a:pPr fontAlgn="base">
              <a:spcBef>
                <a:spcPct val="0"/>
              </a:spcBef>
              <a:spcAft>
                <a:spcPct val="0"/>
              </a:spcAft>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b="0">
                <a:latin typeface="+mn-lt"/>
              </a:defRPr>
            </a:lvl1pPr>
          </a:lstStyle>
          <a:p>
            <a:pPr fontAlgn="base">
              <a:spcBef>
                <a:spcPct val="0"/>
              </a:spcBef>
              <a:spcAft>
                <a:spcPct val="0"/>
              </a:spcAft>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0">
                <a:latin typeface="+mn-lt"/>
              </a:defRPr>
            </a:lvl1pPr>
          </a:lstStyle>
          <a:p>
            <a:pPr fontAlgn="base">
              <a:spcBef>
                <a:spcPct val="0"/>
              </a:spcBef>
              <a:spcAft>
                <a:spcPct val="0"/>
              </a:spcAft>
            </a:pPr>
            <a:fld id="{59672A7F-64B0-4DEC-8F5C-828A788DECB3}" type="slidenum">
              <a:rPr lang="en-US" altLang="zh-CN">
                <a:solidFill>
                  <a:srgbClr val="000000"/>
                </a:solidFill>
              </a:rPr>
            </a:fld>
            <a:endParaRPr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4099"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smtClean="0">
                <a:latin typeface="Arial" panose="020B0604020202020204" pitchFamily="34" charset="0"/>
                <a:ea typeface="宋体" panose="02010600030101010101" pitchFamily="2" charset="-122"/>
              </a:defRPr>
            </a:lvl1pPr>
          </a:lstStyle>
          <a:p>
            <a:pPr fontAlgn="base">
              <a:spcBef>
                <a:spcPct val="0"/>
              </a:spcBef>
              <a:spcAft>
                <a:spcPct val="0"/>
              </a:spcAft>
              <a:defRPr/>
            </a:pPr>
            <a:fld id="{BF40F7C9-84D5-4883-9966-01126CD3D681}" type="slidenum">
              <a:rPr lang="en-US" altLang="zh-CN">
                <a:solidFill>
                  <a:srgbClr val="000000"/>
                </a:solidFill>
              </a:rPr>
            </a:fld>
            <a:endParaRPr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b="0"/>
            </a:lvl1p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b="0"/>
            </a:lvl1pPr>
          </a:lstStyle>
          <a:p>
            <a:pPr lvl="0"/>
            <a:endParaRPr lang="zh-CN" altLang="en-US" dirty="0">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b="0"/>
            </a:lvl1p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kumimoji="0" sz="1400" b="0"/>
            </a:lvl1pPr>
          </a:lstStyle>
          <a:p>
            <a:pPr fontAlgn="base">
              <a:spcBef>
                <a:spcPct val="0"/>
              </a:spcBef>
              <a:spcAft>
                <a:spcPct val="0"/>
              </a:spcAft>
            </a:pPr>
            <a:endParaRPr lang="en-US" altLang="zh-CN" smtClean="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kumimoji="0" sz="1400" b="0"/>
            </a:lvl1pPr>
          </a:lstStyle>
          <a:p>
            <a:pPr fontAlgn="base">
              <a:spcBef>
                <a:spcPct val="0"/>
              </a:spcBef>
              <a:spcAft>
                <a:spcPct val="0"/>
              </a:spcAft>
            </a:pPr>
            <a:endParaRPr lang="en-US" altLang="zh-CN" smtClean="0">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0" sz="1400" b="0"/>
            </a:lvl1pPr>
          </a:lstStyle>
          <a:p>
            <a:pPr fontAlgn="base">
              <a:spcBef>
                <a:spcPct val="0"/>
              </a:spcBef>
              <a:spcAft>
                <a:spcPct val="0"/>
              </a:spcAft>
            </a:pPr>
            <a:fld id="{3CE03C0F-EBDF-4887-90C0-A0CF12800398}" type="slidenum">
              <a:rPr lang="zh-CN" altLang="en-US" smtClean="0">
                <a:solidFill>
                  <a:srgbClr val="000000"/>
                </a:solidFill>
              </a:rPr>
            </a:fld>
            <a:endParaRPr lang="en-US" altLang="zh-CN"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image" Target="../media/image5.jpeg"/><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9" Type="http://schemas.openxmlformats.org/officeDocument/2006/relationships/image" Target="../media/image3.emf"/><Relationship Id="rId8" Type="http://schemas.openxmlformats.org/officeDocument/2006/relationships/image" Target="../media/image2.emf"/><Relationship Id="rId7" Type="http://schemas.openxmlformats.org/officeDocument/2006/relationships/image" Target="../media/image1.emf"/><Relationship Id="rId6" Type="http://schemas.openxmlformats.org/officeDocument/2006/relationships/image" Target="../media/image50.emf"/><Relationship Id="rId5" Type="http://schemas.openxmlformats.org/officeDocument/2006/relationships/oleObject" Target="../embeddings/oleObject42.bin"/><Relationship Id="rId4" Type="http://schemas.openxmlformats.org/officeDocument/2006/relationships/image" Target="../media/image49.emf"/><Relationship Id="rId3" Type="http://schemas.openxmlformats.org/officeDocument/2006/relationships/oleObject" Target="../embeddings/oleObject41.bin"/><Relationship Id="rId2" Type="http://schemas.openxmlformats.org/officeDocument/2006/relationships/image" Target="../media/image48.emf"/><Relationship Id="rId13" Type="http://schemas.openxmlformats.org/officeDocument/2006/relationships/notesSlide" Target="../notesSlides/notesSlide3.xml"/><Relationship Id="rId12" Type="http://schemas.openxmlformats.org/officeDocument/2006/relationships/vmlDrawing" Target="../drawings/vmlDrawing8.vml"/><Relationship Id="rId11" Type="http://schemas.openxmlformats.org/officeDocument/2006/relationships/slideLayout" Target="../slideLayouts/slideLayout24.xml"/><Relationship Id="rId10" Type="http://schemas.openxmlformats.org/officeDocument/2006/relationships/image" Target="../media/image4.emf"/><Relationship Id="rId1" Type="http://schemas.openxmlformats.org/officeDocument/2006/relationships/oleObject" Target="../embeddings/oleObject40.bin"/></Relationships>
</file>

<file path=ppt/slides/_rels/slide11.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43.xml"/><Relationship Id="rId6" Type="http://schemas.openxmlformats.org/officeDocument/2006/relationships/image" Target="../media/image53.wmf"/><Relationship Id="rId5" Type="http://schemas.openxmlformats.org/officeDocument/2006/relationships/oleObject" Target="../embeddings/oleObject45.bin"/><Relationship Id="rId4" Type="http://schemas.openxmlformats.org/officeDocument/2006/relationships/image" Target="../media/image52.wmf"/><Relationship Id="rId3" Type="http://schemas.openxmlformats.org/officeDocument/2006/relationships/oleObject" Target="../embeddings/oleObject44.bin"/><Relationship Id="rId2" Type="http://schemas.openxmlformats.org/officeDocument/2006/relationships/image" Target="../media/image51.wmf"/><Relationship Id="rId1" Type="http://schemas.openxmlformats.org/officeDocument/2006/relationships/oleObject" Target="../embeddings/oleObject43.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50.bin"/><Relationship Id="rId8" Type="http://schemas.openxmlformats.org/officeDocument/2006/relationships/image" Target="../media/image57.emf"/><Relationship Id="rId7" Type="http://schemas.openxmlformats.org/officeDocument/2006/relationships/oleObject" Target="../embeddings/oleObject49.bin"/><Relationship Id="rId6" Type="http://schemas.openxmlformats.org/officeDocument/2006/relationships/image" Target="../media/image56.emf"/><Relationship Id="rId5" Type="http://schemas.openxmlformats.org/officeDocument/2006/relationships/oleObject" Target="../embeddings/oleObject48.bin"/><Relationship Id="rId4" Type="http://schemas.openxmlformats.org/officeDocument/2006/relationships/image" Target="../media/image55.emf"/><Relationship Id="rId3" Type="http://schemas.openxmlformats.org/officeDocument/2006/relationships/oleObject" Target="../embeddings/oleObject47.bin"/><Relationship Id="rId2" Type="http://schemas.openxmlformats.org/officeDocument/2006/relationships/image" Target="../media/image54.emf"/><Relationship Id="rId19" Type="http://schemas.openxmlformats.org/officeDocument/2006/relationships/vmlDrawing" Target="../drawings/vmlDrawing10.vml"/><Relationship Id="rId18" Type="http://schemas.openxmlformats.org/officeDocument/2006/relationships/slideLayout" Target="../slideLayouts/slideLayout24.xml"/><Relationship Id="rId17" Type="http://schemas.openxmlformats.org/officeDocument/2006/relationships/image" Target="../media/image60.jpeg"/><Relationship Id="rId16" Type="http://schemas.openxmlformats.org/officeDocument/2006/relationships/image" Target="../media/image4.emf"/><Relationship Id="rId15" Type="http://schemas.openxmlformats.org/officeDocument/2006/relationships/image" Target="../media/image3.emf"/><Relationship Id="rId14" Type="http://schemas.openxmlformats.org/officeDocument/2006/relationships/image" Target="../media/image2.emf"/><Relationship Id="rId13" Type="http://schemas.openxmlformats.org/officeDocument/2006/relationships/image" Target="../media/image1.emf"/><Relationship Id="rId12" Type="http://schemas.openxmlformats.org/officeDocument/2006/relationships/image" Target="../media/image59.wmf"/><Relationship Id="rId11" Type="http://schemas.openxmlformats.org/officeDocument/2006/relationships/oleObject" Target="../embeddings/oleObject51.bin"/><Relationship Id="rId10" Type="http://schemas.openxmlformats.org/officeDocument/2006/relationships/image" Target="../media/image58.emf"/><Relationship Id="rId1" Type="http://schemas.openxmlformats.org/officeDocument/2006/relationships/oleObject" Target="../embeddings/oleObject46.bin"/></Relationships>
</file>

<file path=ppt/slides/_rels/slide13.xml.rels><?xml version="1.0" encoding="UTF-8" standalone="yes"?>
<Relationships xmlns="http://schemas.openxmlformats.org/package/2006/relationships"><Relationship Id="rId9" Type="http://schemas.openxmlformats.org/officeDocument/2006/relationships/image" Target="../media/image3.emf"/><Relationship Id="rId8" Type="http://schemas.openxmlformats.org/officeDocument/2006/relationships/image" Target="../media/image2.emf"/><Relationship Id="rId7" Type="http://schemas.openxmlformats.org/officeDocument/2006/relationships/image" Target="../media/image1.emf"/><Relationship Id="rId6" Type="http://schemas.openxmlformats.org/officeDocument/2006/relationships/image" Target="../media/image63.emf"/><Relationship Id="rId5" Type="http://schemas.openxmlformats.org/officeDocument/2006/relationships/oleObject" Target="../embeddings/oleObject54.bin"/><Relationship Id="rId4" Type="http://schemas.openxmlformats.org/officeDocument/2006/relationships/image" Target="../media/image62.emf"/><Relationship Id="rId3" Type="http://schemas.openxmlformats.org/officeDocument/2006/relationships/oleObject" Target="../embeddings/oleObject53.bin"/><Relationship Id="rId2" Type="http://schemas.openxmlformats.org/officeDocument/2006/relationships/image" Target="../media/image61.emf"/><Relationship Id="rId12" Type="http://schemas.openxmlformats.org/officeDocument/2006/relationships/vmlDrawing" Target="../drawings/vmlDrawing11.vml"/><Relationship Id="rId11" Type="http://schemas.openxmlformats.org/officeDocument/2006/relationships/slideLayout" Target="../slideLayouts/slideLayout24.xml"/><Relationship Id="rId10" Type="http://schemas.openxmlformats.org/officeDocument/2006/relationships/image" Target="../media/image4.emf"/><Relationship Id="rId1" Type="http://schemas.openxmlformats.org/officeDocument/2006/relationships/oleObject" Target="../embeddings/oleObject52.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59.bin"/><Relationship Id="rId8" Type="http://schemas.openxmlformats.org/officeDocument/2006/relationships/image" Target="../media/image67.emf"/><Relationship Id="rId7" Type="http://schemas.openxmlformats.org/officeDocument/2006/relationships/oleObject" Target="../embeddings/oleObject58.bin"/><Relationship Id="rId6" Type="http://schemas.openxmlformats.org/officeDocument/2006/relationships/image" Target="../media/image66.emf"/><Relationship Id="rId5" Type="http://schemas.openxmlformats.org/officeDocument/2006/relationships/oleObject" Target="../embeddings/oleObject57.bin"/><Relationship Id="rId4" Type="http://schemas.openxmlformats.org/officeDocument/2006/relationships/image" Target="../media/image65.emf"/><Relationship Id="rId3" Type="http://schemas.openxmlformats.org/officeDocument/2006/relationships/oleObject" Target="../embeddings/oleObject56.bin"/><Relationship Id="rId2" Type="http://schemas.openxmlformats.org/officeDocument/2006/relationships/image" Target="../media/image64.emf"/><Relationship Id="rId18" Type="http://schemas.openxmlformats.org/officeDocument/2006/relationships/vmlDrawing" Target="../drawings/vmlDrawing12.vml"/><Relationship Id="rId17" Type="http://schemas.openxmlformats.org/officeDocument/2006/relationships/slideLayout" Target="../slideLayouts/slideLayout36.xml"/><Relationship Id="rId16" Type="http://schemas.openxmlformats.org/officeDocument/2006/relationships/image" Target="../media/image4.emf"/><Relationship Id="rId15" Type="http://schemas.openxmlformats.org/officeDocument/2006/relationships/image" Target="../media/image3.emf"/><Relationship Id="rId14" Type="http://schemas.openxmlformats.org/officeDocument/2006/relationships/image" Target="../media/image2.emf"/><Relationship Id="rId13" Type="http://schemas.openxmlformats.org/officeDocument/2006/relationships/image" Target="../media/image1.emf"/><Relationship Id="rId12" Type="http://schemas.openxmlformats.org/officeDocument/2006/relationships/image" Target="../media/image69.wmf"/><Relationship Id="rId11" Type="http://schemas.openxmlformats.org/officeDocument/2006/relationships/oleObject" Target="../embeddings/oleObject60.bin"/><Relationship Id="rId10" Type="http://schemas.openxmlformats.org/officeDocument/2006/relationships/image" Target="../media/image68.emf"/><Relationship Id="rId1" Type="http://schemas.openxmlformats.org/officeDocument/2006/relationships/oleObject" Target="../embeddings/oleObject55.bin"/></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31.xml"/><Relationship Id="rId2" Type="http://schemas.openxmlformats.org/officeDocument/2006/relationships/image" Target="../media/image70.emf"/><Relationship Id="rId1" Type="http://schemas.openxmlformats.org/officeDocument/2006/relationships/oleObject" Target="../embeddings/oleObject61.bin"/></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image" Target="../media/image73.jpeg"/><Relationship Id="rId7" Type="http://schemas.openxmlformats.org/officeDocument/2006/relationships/image" Target="../media/image72.jpeg"/><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 Id="rId3" Type="http://schemas.openxmlformats.org/officeDocument/2006/relationships/image" Target="../media/image1.emf"/><Relationship Id="rId2" Type="http://schemas.openxmlformats.org/officeDocument/2006/relationships/image" Target="../media/image71.wmf"/><Relationship Id="rId11" Type="http://schemas.openxmlformats.org/officeDocument/2006/relationships/notesSlide" Target="../notesSlides/notesSlide4.xml"/><Relationship Id="rId10" Type="http://schemas.openxmlformats.org/officeDocument/2006/relationships/vmlDrawing" Target="../drawings/vmlDrawing14.vml"/><Relationship Id="rId1" Type="http://schemas.openxmlformats.org/officeDocument/2006/relationships/oleObject" Target="../embeddings/oleObject62.bin"/></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image" Target="../media/image4.emf"/><Relationship Id="rId7" Type="http://schemas.openxmlformats.org/officeDocument/2006/relationships/image" Target="../media/image3.emf"/><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image" Target="../media/image75.emf"/><Relationship Id="rId3" Type="http://schemas.openxmlformats.org/officeDocument/2006/relationships/oleObject" Target="../embeddings/oleObject64.bin"/><Relationship Id="rId2" Type="http://schemas.openxmlformats.org/officeDocument/2006/relationships/image" Target="../media/image74.emf"/><Relationship Id="rId10" Type="http://schemas.openxmlformats.org/officeDocument/2006/relationships/vmlDrawing" Target="../drawings/vmlDrawing15.vml"/><Relationship Id="rId1" Type="http://schemas.openxmlformats.org/officeDocument/2006/relationships/oleObject" Target="../embeddings/oleObject63.bin"/></Relationships>
</file>

<file path=ppt/slides/_rels/slide19.xml.rels><?xml version="1.0" encoding="UTF-8" standalone="yes"?>
<Relationships xmlns="http://schemas.openxmlformats.org/package/2006/relationships"><Relationship Id="rId9" Type="http://schemas.openxmlformats.org/officeDocument/2006/relationships/image" Target="../media/image3.emf"/><Relationship Id="rId8" Type="http://schemas.openxmlformats.org/officeDocument/2006/relationships/image" Target="../media/image2.emf"/><Relationship Id="rId7" Type="http://schemas.openxmlformats.org/officeDocument/2006/relationships/image" Target="../media/image1.emf"/><Relationship Id="rId6" Type="http://schemas.openxmlformats.org/officeDocument/2006/relationships/image" Target="../media/image78.emf"/><Relationship Id="rId5" Type="http://schemas.openxmlformats.org/officeDocument/2006/relationships/oleObject" Target="../embeddings/oleObject67.bin"/><Relationship Id="rId4" Type="http://schemas.openxmlformats.org/officeDocument/2006/relationships/image" Target="../media/image77.emf"/><Relationship Id="rId3" Type="http://schemas.openxmlformats.org/officeDocument/2006/relationships/oleObject" Target="../embeddings/oleObject66.bin"/><Relationship Id="rId2" Type="http://schemas.openxmlformats.org/officeDocument/2006/relationships/image" Target="../media/image76.emf"/><Relationship Id="rId13" Type="http://schemas.openxmlformats.org/officeDocument/2006/relationships/vmlDrawing" Target="../drawings/vmlDrawing16.vml"/><Relationship Id="rId12" Type="http://schemas.openxmlformats.org/officeDocument/2006/relationships/slideLayout" Target="../slideLayouts/slideLayout36.xml"/><Relationship Id="rId11" Type="http://schemas.openxmlformats.org/officeDocument/2006/relationships/image" Target="../media/image79.jpeg"/><Relationship Id="rId10" Type="http://schemas.openxmlformats.org/officeDocument/2006/relationships/image" Target="../media/image4.emf"/><Relationship Id="rId1" Type="http://schemas.openxmlformats.org/officeDocument/2006/relationships/oleObject" Target="../embeddings/oleObject65.bin"/></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72.bin"/><Relationship Id="rId8" Type="http://schemas.openxmlformats.org/officeDocument/2006/relationships/image" Target="../media/image83.emf"/><Relationship Id="rId7" Type="http://schemas.openxmlformats.org/officeDocument/2006/relationships/oleObject" Target="../embeddings/oleObject71.bin"/><Relationship Id="rId6" Type="http://schemas.openxmlformats.org/officeDocument/2006/relationships/image" Target="../media/image82.emf"/><Relationship Id="rId5" Type="http://schemas.openxmlformats.org/officeDocument/2006/relationships/oleObject" Target="../embeddings/oleObject70.bin"/><Relationship Id="rId4" Type="http://schemas.openxmlformats.org/officeDocument/2006/relationships/image" Target="../media/image81.emf"/><Relationship Id="rId30" Type="http://schemas.openxmlformats.org/officeDocument/2006/relationships/vmlDrawing" Target="../drawings/vmlDrawing17.vml"/><Relationship Id="rId3" Type="http://schemas.openxmlformats.org/officeDocument/2006/relationships/oleObject" Target="../embeddings/oleObject69.bin"/><Relationship Id="rId29" Type="http://schemas.openxmlformats.org/officeDocument/2006/relationships/slideLayout" Target="../slideLayouts/slideLayout36.xml"/><Relationship Id="rId28" Type="http://schemas.openxmlformats.org/officeDocument/2006/relationships/image" Target="../media/image79.jpeg"/><Relationship Id="rId27" Type="http://schemas.openxmlformats.org/officeDocument/2006/relationships/image" Target="../media/image4.emf"/><Relationship Id="rId26" Type="http://schemas.openxmlformats.org/officeDocument/2006/relationships/image" Target="../media/image3.emf"/><Relationship Id="rId25" Type="http://schemas.openxmlformats.org/officeDocument/2006/relationships/image" Target="../media/image2.emf"/><Relationship Id="rId24" Type="http://schemas.openxmlformats.org/officeDocument/2006/relationships/image" Target="../media/image1.emf"/><Relationship Id="rId23" Type="http://schemas.openxmlformats.org/officeDocument/2006/relationships/oleObject" Target="../embeddings/oleObject79.bin"/><Relationship Id="rId22" Type="http://schemas.openxmlformats.org/officeDocument/2006/relationships/image" Target="../media/image71.wmf"/><Relationship Id="rId21" Type="http://schemas.openxmlformats.org/officeDocument/2006/relationships/oleObject" Target="../embeddings/oleObject78.bin"/><Relationship Id="rId20" Type="http://schemas.openxmlformats.org/officeDocument/2006/relationships/image" Target="../media/image89.emf"/><Relationship Id="rId2" Type="http://schemas.openxmlformats.org/officeDocument/2006/relationships/image" Target="../media/image80.emf"/><Relationship Id="rId19" Type="http://schemas.openxmlformats.org/officeDocument/2006/relationships/oleObject" Target="../embeddings/oleObject77.bin"/><Relationship Id="rId18" Type="http://schemas.openxmlformats.org/officeDocument/2006/relationships/image" Target="../media/image88.emf"/><Relationship Id="rId17" Type="http://schemas.openxmlformats.org/officeDocument/2006/relationships/oleObject" Target="../embeddings/oleObject76.bin"/><Relationship Id="rId16" Type="http://schemas.openxmlformats.org/officeDocument/2006/relationships/image" Target="../media/image87.emf"/><Relationship Id="rId15" Type="http://schemas.openxmlformats.org/officeDocument/2006/relationships/oleObject" Target="../embeddings/oleObject75.bin"/><Relationship Id="rId14" Type="http://schemas.openxmlformats.org/officeDocument/2006/relationships/image" Target="../media/image86.emf"/><Relationship Id="rId13" Type="http://schemas.openxmlformats.org/officeDocument/2006/relationships/oleObject" Target="../embeddings/oleObject74.bin"/><Relationship Id="rId12" Type="http://schemas.openxmlformats.org/officeDocument/2006/relationships/image" Target="../media/image85.emf"/><Relationship Id="rId11" Type="http://schemas.openxmlformats.org/officeDocument/2006/relationships/oleObject" Target="../embeddings/oleObject73.bin"/><Relationship Id="rId10" Type="http://schemas.openxmlformats.org/officeDocument/2006/relationships/image" Target="../media/image84.emf"/><Relationship Id="rId1" Type="http://schemas.openxmlformats.org/officeDocument/2006/relationships/oleObject" Target="../embeddings/oleObject68.bin"/></Relationships>
</file>

<file path=ppt/slides/_rels/slide21.xml.rels><?xml version="1.0" encoding="UTF-8" standalone="yes"?>
<Relationships xmlns="http://schemas.openxmlformats.org/package/2006/relationships"><Relationship Id="rId9" Type="http://schemas.openxmlformats.org/officeDocument/2006/relationships/image" Target="../media/image94.wmf"/><Relationship Id="rId8" Type="http://schemas.openxmlformats.org/officeDocument/2006/relationships/oleObject" Target="../embeddings/oleObject83.bin"/><Relationship Id="rId7" Type="http://schemas.openxmlformats.org/officeDocument/2006/relationships/image" Target="../media/image93.wmf"/><Relationship Id="rId6" Type="http://schemas.openxmlformats.org/officeDocument/2006/relationships/oleObject" Target="../embeddings/oleObject82.bin"/><Relationship Id="rId5" Type="http://schemas.openxmlformats.org/officeDocument/2006/relationships/image" Target="../media/image92.wmf"/><Relationship Id="rId4" Type="http://schemas.openxmlformats.org/officeDocument/2006/relationships/oleObject" Target="../embeddings/oleObject81.bin"/><Relationship Id="rId3" Type="http://schemas.openxmlformats.org/officeDocument/2006/relationships/image" Target="../media/image91.wmf"/><Relationship Id="rId2" Type="http://schemas.openxmlformats.org/officeDocument/2006/relationships/oleObject" Target="../embeddings/oleObject80.bin"/><Relationship Id="rId17" Type="http://schemas.openxmlformats.org/officeDocument/2006/relationships/vmlDrawing" Target="../drawings/vmlDrawing18.vml"/><Relationship Id="rId16" Type="http://schemas.openxmlformats.org/officeDocument/2006/relationships/slideLayout" Target="../slideLayouts/slideLayout59.xml"/><Relationship Id="rId15" Type="http://schemas.openxmlformats.org/officeDocument/2006/relationships/image" Target="../media/image95.wmf"/><Relationship Id="rId14" Type="http://schemas.openxmlformats.org/officeDocument/2006/relationships/oleObject" Target="../embeddings/oleObject84.bin"/><Relationship Id="rId13" Type="http://schemas.openxmlformats.org/officeDocument/2006/relationships/image" Target="../media/image4.emf"/><Relationship Id="rId12" Type="http://schemas.openxmlformats.org/officeDocument/2006/relationships/image" Target="../media/image3.emf"/><Relationship Id="rId11" Type="http://schemas.openxmlformats.org/officeDocument/2006/relationships/image" Target="../media/image2.emf"/><Relationship Id="rId10" Type="http://schemas.openxmlformats.org/officeDocument/2006/relationships/image" Target="../media/image1.emf"/><Relationship Id="rId1" Type="http://schemas.openxmlformats.org/officeDocument/2006/relationships/image" Target="../media/image90.jpeg"/></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89.bin"/><Relationship Id="rId8" Type="http://schemas.openxmlformats.org/officeDocument/2006/relationships/image" Target="../media/image99.wmf"/><Relationship Id="rId7" Type="http://schemas.openxmlformats.org/officeDocument/2006/relationships/oleObject" Target="../embeddings/oleObject88.bin"/><Relationship Id="rId6" Type="http://schemas.openxmlformats.org/officeDocument/2006/relationships/image" Target="../media/image98.wmf"/><Relationship Id="rId5" Type="http://schemas.openxmlformats.org/officeDocument/2006/relationships/oleObject" Target="../embeddings/oleObject87.bin"/><Relationship Id="rId4" Type="http://schemas.openxmlformats.org/officeDocument/2006/relationships/image" Target="../media/image97.wmf"/><Relationship Id="rId3" Type="http://schemas.openxmlformats.org/officeDocument/2006/relationships/oleObject" Target="../embeddings/oleObject86.bin"/><Relationship Id="rId2" Type="http://schemas.openxmlformats.org/officeDocument/2006/relationships/image" Target="../media/image96.emf"/><Relationship Id="rId14" Type="http://schemas.openxmlformats.org/officeDocument/2006/relationships/vmlDrawing" Target="../drawings/vmlDrawing19.vml"/><Relationship Id="rId13" Type="http://schemas.openxmlformats.org/officeDocument/2006/relationships/slideLayout" Target="../slideLayouts/slideLayout66.xml"/><Relationship Id="rId12" Type="http://schemas.openxmlformats.org/officeDocument/2006/relationships/image" Target="../media/image101.wmf"/><Relationship Id="rId11" Type="http://schemas.openxmlformats.org/officeDocument/2006/relationships/oleObject" Target="../embeddings/oleObject90.bin"/><Relationship Id="rId10" Type="http://schemas.openxmlformats.org/officeDocument/2006/relationships/image" Target="../media/image100.wmf"/><Relationship Id="rId1" Type="http://schemas.openxmlformats.org/officeDocument/2006/relationships/oleObject" Target="../embeddings/oleObject85.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95.bin"/><Relationship Id="rId8" Type="http://schemas.openxmlformats.org/officeDocument/2006/relationships/image" Target="../media/image105.emf"/><Relationship Id="rId7" Type="http://schemas.openxmlformats.org/officeDocument/2006/relationships/oleObject" Target="../embeddings/oleObject94.bin"/><Relationship Id="rId6" Type="http://schemas.openxmlformats.org/officeDocument/2006/relationships/image" Target="../media/image104.emf"/><Relationship Id="rId5" Type="http://schemas.openxmlformats.org/officeDocument/2006/relationships/oleObject" Target="../embeddings/oleObject93.bin"/><Relationship Id="rId4" Type="http://schemas.openxmlformats.org/officeDocument/2006/relationships/image" Target="../media/image103.emf"/><Relationship Id="rId3" Type="http://schemas.openxmlformats.org/officeDocument/2006/relationships/oleObject" Target="../embeddings/oleObject92.bin"/><Relationship Id="rId26" Type="http://schemas.openxmlformats.org/officeDocument/2006/relationships/vmlDrawing" Target="../drawings/vmlDrawing20.vml"/><Relationship Id="rId25" Type="http://schemas.openxmlformats.org/officeDocument/2006/relationships/slideLayout" Target="../slideLayouts/slideLayout66.xml"/><Relationship Id="rId24" Type="http://schemas.openxmlformats.org/officeDocument/2006/relationships/image" Target="../media/image113.emf"/><Relationship Id="rId23" Type="http://schemas.openxmlformats.org/officeDocument/2006/relationships/oleObject" Target="../embeddings/oleObject102.bin"/><Relationship Id="rId22" Type="http://schemas.openxmlformats.org/officeDocument/2006/relationships/image" Target="../media/image112.emf"/><Relationship Id="rId21" Type="http://schemas.openxmlformats.org/officeDocument/2006/relationships/oleObject" Target="../embeddings/oleObject101.bin"/><Relationship Id="rId20" Type="http://schemas.openxmlformats.org/officeDocument/2006/relationships/image" Target="../media/image111.wmf"/><Relationship Id="rId2" Type="http://schemas.openxmlformats.org/officeDocument/2006/relationships/image" Target="../media/image102.emf"/><Relationship Id="rId19" Type="http://schemas.openxmlformats.org/officeDocument/2006/relationships/oleObject" Target="../embeddings/oleObject100.bin"/><Relationship Id="rId18" Type="http://schemas.openxmlformats.org/officeDocument/2006/relationships/image" Target="../media/image110.emf"/><Relationship Id="rId17" Type="http://schemas.openxmlformats.org/officeDocument/2006/relationships/oleObject" Target="../embeddings/oleObject99.bin"/><Relationship Id="rId16" Type="http://schemas.openxmlformats.org/officeDocument/2006/relationships/image" Target="../media/image109.wmf"/><Relationship Id="rId15" Type="http://schemas.openxmlformats.org/officeDocument/2006/relationships/oleObject" Target="../embeddings/oleObject98.bin"/><Relationship Id="rId14" Type="http://schemas.openxmlformats.org/officeDocument/2006/relationships/image" Target="../media/image108.emf"/><Relationship Id="rId13" Type="http://schemas.openxmlformats.org/officeDocument/2006/relationships/oleObject" Target="../embeddings/oleObject97.bin"/><Relationship Id="rId12" Type="http://schemas.openxmlformats.org/officeDocument/2006/relationships/image" Target="../media/image107.emf"/><Relationship Id="rId11" Type="http://schemas.openxmlformats.org/officeDocument/2006/relationships/oleObject" Target="../embeddings/oleObject96.bin"/><Relationship Id="rId10" Type="http://schemas.openxmlformats.org/officeDocument/2006/relationships/image" Target="../media/image106.emf"/><Relationship Id="rId1" Type="http://schemas.openxmlformats.org/officeDocument/2006/relationships/oleObject" Target="../embeddings/oleObject91.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107.bin"/><Relationship Id="rId8" Type="http://schemas.openxmlformats.org/officeDocument/2006/relationships/image" Target="../media/image117.wmf"/><Relationship Id="rId7" Type="http://schemas.openxmlformats.org/officeDocument/2006/relationships/oleObject" Target="../embeddings/oleObject106.bin"/><Relationship Id="rId6" Type="http://schemas.openxmlformats.org/officeDocument/2006/relationships/image" Target="../media/image116.wmf"/><Relationship Id="rId5" Type="http://schemas.openxmlformats.org/officeDocument/2006/relationships/oleObject" Target="../embeddings/oleObject105.bin"/><Relationship Id="rId4" Type="http://schemas.openxmlformats.org/officeDocument/2006/relationships/image" Target="../media/image115.wmf"/><Relationship Id="rId32" Type="http://schemas.openxmlformats.org/officeDocument/2006/relationships/vmlDrawing" Target="../drawings/vmlDrawing21.vml"/><Relationship Id="rId31" Type="http://schemas.openxmlformats.org/officeDocument/2006/relationships/slideLayout" Target="../slideLayouts/slideLayout59.xml"/><Relationship Id="rId30" Type="http://schemas.openxmlformats.org/officeDocument/2006/relationships/image" Target="../media/image122.wmf"/><Relationship Id="rId3" Type="http://schemas.openxmlformats.org/officeDocument/2006/relationships/oleObject" Target="../embeddings/oleObject104.bin"/><Relationship Id="rId29" Type="http://schemas.openxmlformats.org/officeDocument/2006/relationships/oleObject" Target="../embeddings/oleObject115.bin"/><Relationship Id="rId28" Type="http://schemas.openxmlformats.org/officeDocument/2006/relationships/image" Target="../media/image121.wmf"/><Relationship Id="rId27" Type="http://schemas.openxmlformats.org/officeDocument/2006/relationships/oleObject" Target="../embeddings/oleObject114.bin"/><Relationship Id="rId26" Type="http://schemas.openxmlformats.org/officeDocument/2006/relationships/image" Target="../media/image120.wmf"/><Relationship Id="rId25" Type="http://schemas.openxmlformats.org/officeDocument/2006/relationships/oleObject" Target="../embeddings/oleObject113.bin"/><Relationship Id="rId24" Type="http://schemas.openxmlformats.org/officeDocument/2006/relationships/image" Target="../media/image113.emf"/><Relationship Id="rId23" Type="http://schemas.openxmlformats.org/officeDocument/2006/relationships/oleObject" Target="../embeddings/oleObject112.bin"/><Relationship Id="rId22" Type="http://schemas.openxmlformats.org/officeDocument/2006/relationships/image" Target="../media/image112.emf"/><Relationship Id="rId21" Type="http://schemas.openxmlformats.org/officeDocument/2006/relationships/oleObject" Target="../embeddings/oleObject111.bin"/><Relationship Id="rId20" Type="http://schemas.openxmlformats.org/officeDocument/2006/relationships/image" Target="../media/image111.wmf"/><Relationship Id="rId2" Type="http://schemas.openxmlformats.org/officeDocument/2006/relationships/image" Target="../media/image114.wmf"/><Relationship Id="rId19" Type="http://schemas.openxmlformats.org/officeDocument/2006/relationships/oleObject" Target="../embeddings/oleObject110.bin"/><Relationship Id="rId18" Type="http://schemas.openxmlformats.org/officeDocument/2006/relationships/image" Target="../media/image110.emf"/><Relationship Id="rId17" Type="http://schemas.openxmlformats.org/officeDocument/2006/relationships/oleObject" Target="../embeddings/oleObject109.bin"/><Relationship Id="rId16" Type="http://schemas.openxmlformats.org/officeDocument/2006/relationships/image" Target="../media/image4.emf"/><Relationship Id="rId15" Type="http://schemas.openxmlformats.org/officeDocument/2006/relationships/image" Target="../media/image3.emf"/><Relationship Id="rId14" Type="http://schemas.openxmlformats.org/officeDocument/2006/relationships/image" Target="../media/image2.emf"/><Relationship Id="rId13" Type="http://schemas.openxmlformats.org/officeDocument/2006/relationships/image" Target="../media/image1.emf"/><Relationship Id="rId12" Type="http://schemas.openxmlformats.org/officeDocument/2006/relationships/image" Target="../media/image119.wmf"/><Relationship Id="rId11" Type="http://schemas.openxmlformats.org/officeDocument/2006/relationships/oleObject" Target="../embeddings/oleObject108.bin"/><Relationship Id="rId10" Type="http://schemas.openxmlformats.org/officeDocument/2006/relationships/image" Target="../media/image118.wmf"/><Relationship Id="rId1" Type="http://schemas.openxmlformats.org/officeDocument/2006/relationships/oleObject" Target="../embeddings/oleObject103.bin"/></Relationships>
</file>

<file path=ppt/slides/_rels/slide25.xml.rels><?xml version="1.0" encoding="UTF-8" standalone="yes"?>
<Relationships xmlns="http://schemas.openxmlformats.org/package/2006/relationships"><Relationship Id="rId9" Type="http://schemas.openxmlformats.org/officeDocument/2006/relationships/image" Target="../media/image3.emf"/><Relationship Id="rId8" Type="http://schemas.openxmlformats.org/officeDocument/2006/relationships/image" Target="../media/image2.emf"/><Relationship Id="rId7" Type="http://schemas.openxmlformats.org/officeDocument/2006/relationships/image" Target="../media/image1.emf"/><Relationship Id="rId6" Type="http://schemas.openxmlformats.org/officeDocument/2006/relationships/image" Target="../media/image125.wmf"/><Relationship Id="rId5" Type="http://schemas.openxmlformats.org/officeDocument/2006/relationships/oleObject" Target="../embeddings/oleObject118.bin"/><Relationship Id="rId4" Type="http://schemas.openxmlformats.org/officeDocument/2006/relationships/image" Target="../media/image124.wmf"/><Relationship Id="rId3" Type="http://schemas.openxmlformats.org/officeDocument/2006/relationships/oleObject" Target="../embeddings/oleObject117.bin"/><Relationship Id="rId2" Type="http://schemas.openxmlformats.org/officeDocument/2006/relationships/image" Target="../media/image123.wmf"/><Relationship Id="rId12" Type="http://schemas.openxmlformats.org/officeDocument/2006/relationships/vmlDrawing" Target="../drawings/vmlDrawing22.vml"/><Relationship Id="rId11" Type="http://schemas.openxmlformats.org/officeDocument/2006/relationships/slideLayout" Target="../slideLayouts/slideLayout59.xml"/><Relationship Id="rId10" Type="http://schemas.openxmlformats.org/officeDocument/2006/relationships/image" Target="../media/image4.emf"/><Relationship Id="rId1" Type="http://schemas.openxmlformats.org/officeDocument/2006/relationships/oleObject" Target="../embeddings/oleObject116.bin"/></Relationships>
</file>

<file path=ppt/slides/_rels/slide26.xml.rels><?xml version="1.0" encoding="UTF-8" standalone="yes"?>
<Relationships xmlns="http://schemas.openxmlformats.org/package/2006/relationships"><Relationship Id="rId9" Type="http://schemas.openxmlformats.org/officeDocument/2006/relationships/image" Target="../media/image128.jpeg"/><Relationship Id="rId8" Type="http://schemas.openxmlformats.org/officeDocument/2006/relationships/image" Target="../media/image4.emf"/><Relationship Id="rId7" Type="http://schemas.openxmlformats.org/officeDocument/2006/relationships/image" Target="../media/image3.emf"/><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image" Target="../media/image127.wmf"/><Relationship Id="rId3" Type="http://schemas.openxmlformats.org/officeDocument/2006/relationships/oleObject" Target="../embeddings/oleObject120.bin"/><Relationship Id="rId2" Type="http://schemas.openxmlformats.org/officeDocument/2006/relationships/image" Target="../media/image126.wmf"/><Relationship Id="rId11" Type="http://schemas.openxmlformats.org/officeDocument/2006/relationships/vmlDrawing" Target="../drawings/vmlDrawing23.vml"/><Relationship Id="rId10" Type="http://schemas.openxmlformats.org/officeDocument/2006/relationships/slideLayout" Target="../slideLayouts/slideLayout59.xml"/><Relationship Id="rId1" Type="http://schemas.openxmlformats.org/officeDocument/2006/relationships/oleObject" Target="../embeddings/oleObject119.bin"/></Relationships>
</file>

<file path=ppt/slides/_rels/slide27.xml.rels><?xml version="1.0" encoding="UTF-8" standalone="yes"?>
<Relationships xmlns="http://schemas.openxmlformats.org/package/2006/relationships"><Relationship Id="rId9" Type="http://schemas.openxmlformats.org/officeDocument/2006/relationships/image" Target="../media/image4.emf"/><Relationship Id="rId8" Type="http://schemas.openxmlformats.org/officeDocument/2006/relationships/image" Target="../media/image3.emf"/><Relationship Id="rId7" Type="http://schemas.openxmlformats.org/officeDocument/2006/relationships/image" Target="../media/image2.emf"/><Relationship Id="rId6" Type="http://schemas.openxmlformats.org/officeDocument/2006/relationships/image" Target="../media/image1.emf"/><Relationship Id="rId5" Type="http://schemas.openxmlformats.org/officeDocument/2006/relationships/image" Target="../media/image131.png"/><Relationship Id="rId4" Type="http://schemas.openxmlformats.org/officeDocument/2006/relationships/image" Target="../media/image130.wmf"/><Relationship Id="rId3" Type="http://schemas.openxmlformats.org/officeDocument/2006/relationships/oleObject" Target="../embeddings/oleObject122.bin"/><Relationship Id="rId2" Type="http://schemas.openxmlformats.org/officeDocument/2006/relationships/image" Target="../media/image129.wmf"/><Relationship Id="rId12" Type="http://schemas.openxmlformats.org/officeDocument/2006/relationships/vmlDrawing" Target="../drawings/vmlDrawing24.vml"/><Relationship Id="rId11" Type="http://schemas.openxmlformats.org/officeDocument/2006/relationships/slideLayout" Target="../slideLayouts/slideLayout59.xml"/><Relationship Id="rId10" Type="http://schemas.openxmlformats.org/officeDocument/2006/relationships/image" Target="../media/image132.jpeg"/><Relationship Id="rId1" Type="http://schemas.openxmlformats.org/officeDocument/2006/relationships/oleObject" Target="../embeddings/oleObject121.bin"/></Relationships>
</file>

<file path=ppt/slides/_rels/slide28.xml.rels><?xml version="1.0" encoding="UTF-8" standalone="yes"?>
<Relationships xmlns="http://schemas.openxmlformats.org/package/2006/relationships"><Relationship Id="rId9" Type="http://schemas.openxmlformats.org/officeDocument/2006/relationships/image" Target="../media/image137.wmf"/><Relationship Id="rId8" Type="http://schemas.openxmlformats.org/officeDocument/2006/relationships/oleObject" Target="../embeddings/oleObject126.bin"/><Relationship Id="rId7" Type="http://schemas.openxmlformats.org/officeDocument/2006/relationships/image" Target="../media/image136.wmf"/><Relationship Id="rId6" Type="http://schemas.openxmlformats.org/officeDocument/2006/relationships/oleObject" Target="../embeddings/oleObject125.bin"/><Relationship Id="rId5" Type="http://schemas.openxmlformats.org/officeDocument/2006/relationships/image" Target="../media/image135.wmf"/><Relationship Id="rId4" Type="http://schemas.openxmlformats.org/officeDocument/2006/relationships/oleObject" Target="../embeddings/oleObject124.bin"/><Relationship Id="rId3" Type="http://schemas.openxmlformats.org/officeDocument/2006/relationships/image" Target="../media/image134.wmf"/><Relationship Id="rId2" Type="http://schemas.openxmlformats.org/officeDocument/2006/relationships/oleObject" Target="../embeddings/oleObject123.bin"/><Relationship Id="rId15" Type="http://schemas.openxmlformats.org/officeDocument/2006/relationships/vmlDrawing" Target="../drawings/vmlDrawing25.vml"/><Relationship Id="rId14" Type="http://schemas.openxmlformats.org/officeDocument/2006/relationships/slideLayout" Target="../slideLayouts/slideLayout59.xml"/><Relationship Id="rId13" Type="http://schemas.openxmlformats.org/officeDocument/2006/relationships/image" Target="../media/image4.emf"/><Relationship Id="rId12" Type="http://schemas.openxmlformats.org/officeDocument/2006/relationships/image" Target="../media/image3.emf"/><Relationship Id="rId11" Type="http://schemas.openxmlformats.org/officeDocument/2006/relationships/image" Target="../media/image2.emf"/><Relationship Id="rId10" Type="http://schemas.openxmlformats.org/officeDocument/2006/relationships/image" Target="../media/image1.emf"/><Relationship Id="rId1" Type="http://schemas.openxmlformats.org/officeDocument/2006/relationships/image" Target="../media/image133.jpeg"/></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131.bin"/><Relationship Id="rId8" Type="http://schemas.openxmlformats.org/officeDocument/2006/relationships/image" Target="../media/image141.wmf"/><Relationship Id="rId7" Type="http://schemas.openxmlformats.org/officeDocument/2006/relationships/oleObject" Target="../embeddings/oleObject130.bin"/><Relationship Id="rId6" Type="http://schemas.openxmlformats.org/officeDocument/2006/relationships/image" Target="../media/image140.wmf"/><Relationship Id="rId5" Type="http://schemas.openxmlformats.org/officeDocument/2006/relationships/oleObject" Target="../embeddings/oleObject129.bin"/><Relationship Id="rId4" Type="http://schemas.openxmlformats.org/officeDocument/2006/relationships/image" Target="../media/image139.wmf"/><Relationship Id="rId3" Type="http://schemas.openxmlformats.org/officeDocument/2006/relationships/oleObject" Target="../embeddings/oleObject128.bin"/><Relationship Id="rId2" Type="http://schemas.openxmlformats.org/officeDocument/2006/relationships/image" Target="../media/image138.wmf"/><Relationship Id="rId16" Type="http://schemas.openxmlformats.org/officeDocument/2006/relationships/vmlDrawing" Target="../drawings/vmlDrawing26.vml"/><Relationship Id="rId15" Type="http://schemas.openxmlformats.org/officeDocument/2006/relationships/slideLayout" Target="../slideLayouts/slideLayout54.xml"/><Relationship Id="rId14" Type="http://schemas.openxmlformats.org/officeDocument/2006/relationships/image" Target="../media/image4.emf"/><Relationship Id="rId13" Type="http://schemas.openxmlformats.org/officeDocument/2006/relationships/image" Target="../media/image3.emf"/><Relationship Id="rId12" Type="http://schemas.openxmlformats.org/officeDocument/2006/relationships/image" Target="../media/image2.emf"/><Relationship Id="rId11" Type="http://schemas.openxmlformats.org/officeDocument/2006/relationships/image" Target="../media/image1.emf"/><Relationship Id="rId10" Type="http://schemas.openxmlformats.org/officeDocument/2006/relationships/image" Target="../media/image142.wmf"/><Relationship Id="rId1" Type="http://schemas.openxmlformats.org/officeDocument/2006/relationships/oleObject" Target="../embeddings/oleObject127.bin"/></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0.emf"/><Relationship Id="rId7" Type="http://schemas.openxmlformats.org/officeDocument/2006/relationships/oleObject" Target="../embeddings/oleObject4.bin"/><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image" Target="../media/image8.emf"/><Relationship Id="rId3" Type="http://schemas.openxmlformats.org/officeDocument/2006/relationships/oleObject" Target="../embeddings/oleObject2.bin"/><Relationship Id="rId21" Type="http://schemas.openxmlformats.org/officeDocument/2006/relationships/vmlDrawing" Target="../drawings/vmlDrawing1.vml"/><Relationship Id="rId20" Type="http://schemas.openxmlformats.org/officeDocument/2006/relationships/slideLayout" Target="../slideLayouts/slideLayout12.xml"/><Relationship Id="rId2" Type="http://schemas.openxmlformats.org/officeDocument/2006/relationships/image" Target="../media/image7.emf"/><Relationship Id="rId19" Type="http://schemas.openxmlformats.org/officeDocument/2006/relationships/image" Target="../media/image14.jpeg"/><Relationship Id="rId18" Type="http://schemas.openxmlformats.org/officeDocument/2006/relationships/image" Target="../media/image4.emf"/><Relationship Id="rId17" Type="http://schemas.openxmlformats.org/officeDocument/2006/relationships/image" Target="../media/image3.emf"/><Relationship Id="rId16" Type="http://schemas.openxmlformats.org/officeDocument/2006/relationships/image" Target="../media/image2.emf"/><Relationship Id="rId15" Type="http://schemas.openxmlformats.org/officeDocument/2006/relationships/image" Target="../media/image1.emf"/><Relationship Id="rId14" Type="http://schemas.openxmlformats.org/officeDocument/2006/relationships/image" Target="../media/image13.emf"/><Relationship Id="rId13" Type="http://schemas.openxmlformats.org/officeDocument/2006/relationships/oleObject" Target="../embeddings/oleObject7.bin"/><Relationship Id="rId12" Type="http://schemas.openxmlformats.org/officeDocument/2006/relationships/image" Target="../media/image12.emf"/><Relationship Id="rId11" Type="http://schemas.openxmlformats.org/officeDocument/2006/relationships/oleObject" Target="../embeddings/oleObject6.bin"/><Relationship Id="rId10" Type="http://schemas.openxmlformats.org/officeDocument/2006/relationships/image" Target="../media/image11.e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18.emf"/><Relationship Id="rId7" Type="http://schemas.openxmlformats.org/officeDocument/2006/relationships/oleObject" Target="../embeddings/oleObject11.bin"/><Relationship Id="rId6" Type="http://schemas.openxmlformats.org/officeDocument/2006/relationships/image" Target="../media/image17.emf"/><Relationship Id="rId5" Type="http://schemas.openxmlformats.org/officeDocument/2006/relationships/oleObject" Target="../embeddings/oleObject10.bin"/><Relationship Id="rId4" Type="http://schemas.openxmlformats.org/officeDocument/2006/relationships/image" Target="../media/image16.emf"/><Relationship Id="rId3" Type="http://schemas.openxmlformats.org/officeDocument/2006/relationships/oleObject" Target="../embeddings/oleObject9.bin"/><Relationship Id="rId24" Type="http://schemas.openxmlformats.org/officeDocument/2006/relationships/notesSlide" Target="../notesSlides/notesSlide1.xml"/><Relationship Id="rId23" Type="http://schemas.openxmlformats.org/officeDocument/2006/relationships/vmlDrawing" Target="../drawings/vmlDrawing2.vml"/><Relationship Id="rId22" Type="http://schemas.openxmlformats.org/officeDocument/2006/relationships/slideLayout" Target="../slideLayouts/slideLayout12.xml"/><Relationship Id="rId21" Type="http://schemas.openxmlformats.org/officeDocument/2006/relationships/image" Target="../media/image4.emf"/><Relationship Id="rId20" Type="http://schemas.openxmlformats.org/officeDocument/2006/relationships/image" Target="../media/image3.emf"/><Relationship Id="rId2" Type="http://schemas.openxmlformats.org/officeDocument/2006/relationships/image" Target="../media/image15.emf"/><Relationship Id="rId19" Type="http://schemas.openxmlformats.org/officeDocument/2006/relationships/image" Target="../media/image2.emf"/><Relationship Id="rId18" Type="http://schemas.openxmlformats.org/officeDocument/2006/relationships/image" Target="../media/image1.emf"/><Relationship Id="rId17" Type="http://schemas.openxmlformats.org/officeDocument/2006/relationships/image" Target="../media/image23.png"/><Relationship Id="rId16" Type="http://schemas.openxmlformats.org/officeDocument/2006/relationships/image" Target="../media/image22.emf"/><Relationship Id="rId15" Type="http://schemas.openxmlformats.org/officeDocument/2006/relationships/oleObject" Target="../embeddings/oleObject15.bin"/><Relationship Id="rId14" Type="http://schemas.openxmlformats.org/officeDocument/2006/relationships/image" Target="../media/image21.emf"/><Relationship Id="rId13" Type="http://schemas.openxmlformats.org/officeDocument/2006/relationships/oleObject" Target="../embeddings/oleObject14.bin"/><Relationship Id="rId12" Type="http://schemas.openxmlformats.org/officeDocument/2006/relationships/image" Target="../media/image20.emf"/><Relationship Id="rId11" Type="http://schemas.openxmlformats.org/officeDocument/2006/relationships/oleObject" Target="../embeddings/oleObject13.bin"/><Relationship Id="rId10" Type="http://schemas.openxmlformats.org/officeDocument/2006/relationships/image" Target="../media/image19.wmf"/><Relationship Id="rId1"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20.bin"/><Relationship Id="rId8" Type="http://schemas.openxmlformats.org/officeDocument/2006/relationships/image" Target="../media/image27.emf"/><Relationship Id="rId7" Type="http://schemas.openxmlformats.org/officeDocument/2006/relationships/oleObject" Target="../embeddings/oleObject19.bin"/><Relationship Id="rId6" Type="http://schemas.openxmlformats.org/officeDocument/2006/relationships/image" Target="../media/image26.emf"/><Relationship Id="rId5" Type="http://schemas.openxmlformats.org/officeDocument/2006/relationships/oleObject" Target="../embeddings/oleObject18.bin"/><Relationship Id="rId4" Type="http://schemas.openxmlformats.org/officeDocument/2006/relationships/image" Target="../media/image25.emf"/><Relationship Id="rId3" Type="http://schemas.openxmlformats.org/officeDocument/2006/relationships/oleObject" Target="../embeddings/oleObject17.bin"/><Relationship Id="rId20" Type="http://schemas.openxmlformats.org/officeDocument/2006/relationships/vmlDrawing" Target="../drawings/vmlDrawing3.vml"/><Relationship Id="rId2" Type="http://schemas.openxmlformats.org/officeDocument/2006/relationships/image" Target="../media/image24.emf"/><Relationship Id="rId19" Type="http://schemas.openxmlformats.org/officeDocument/2006/relationships/slideLayout" Target="../slideLayouts/slideLayout12.xml"/><Relationship Id="rId18" Type="http://schemas.openxmlformats.org/officeDocument/2006/relationships/image" Target="../media/image4.emf"/><Relationship Id="rId17" Type="http://schemas.openxmlformats.org/officeDocument/2006/relationships/image" Target="../media/image3.emf"/><Relationship Id="rId16" Type="http://schemas.openxmlformats.org/officeDocument/2006/relationships/image" Target="../media/image2.emf"/><Relationship Id="rId15" Type="http://schemas.openxmlformats.org/officeDocument/2006/relationships/image" Target="../media/image1.emf"/><Relationship Id="rId14" Type="http://schemas.openxmlformats.org/officeDocument/2006/relationships/image" Target="../media/image30.emf"/><Relationship Id="rId13" Type="http://schemas.openxmlformats.org/officeDocument/2006/relationships/oleObject" Target="../embeddings/oleObject22.bin"/><Relationship Id="rId12" Type="http://schemas.openxmlformats.org/officeDocument/2006/relationships/image" Target="../media/image29.emf"/><Relationship Id="rId11" Type="http://schemas.openxmlformats.org/officeDocument/2006/relationships/oleObject" Target="../embeddings/oleObject21.bin"/><Relationship Id="rId10" Type="http://schemas.openxmlformats.org/officeDocument/2006/relationships/image" Target="../media/image28.emf"/><Relationship Id="rId1" Type="http://schemas.openxmlformats.org/officeDocument/2006/relationships/oleObject" Target="../embeddings/oleObject16.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27.bin"/><Relationship Id="rId8" Type="http://schemas.openxmlformats.org/officeDocument/2006/relationships/image" Target="../media/image34.wmf"/><Relationship Id="rId7" Type="http://schemas.openxmlformats.org/officeDocument/2006/relationships/oleObject" Target="../embeddings/oleObject26.bin"/><Relationship Id="rId6" Type="http://schemas.openxmlformats.org/officeDocument/2006/relationships/image" Target="../media/image33.emf"/><Relationship Id="rId5" Type="http://schemas.openxmlformats.org/officeDocument/2006/relationships/oleObject" Target="../embeddings/oleObject25.bin"/><Relationship Id="rId4" Type="http://schemas.openxmlformats.org/officeDocument/2006/relationships/image" Target="../media/image32.emf"/><Relationship Id="rId3" Type="http://schemas.openxmlformats.org/officeDocument/2006/relationships/oleObject" Target="../embeddings/oleObject24.bin"/><Relationship Id="rId22" Type="http://schemas.openxmlformats.org/officeDocument/2006/relationships/vmlDrawing" Target="../drawings/vmlDrawing4.vml"/><Relationship Id="rId21" Type="http://schemas.openxmlformats.org/officeDocument/2006/relationships/slideLayout" Target="../slideLayouts/slideLayout12.xml"/><Relationship Id="rId20" Type="http://schemas.openxmlformats.org/officeDocument/2006/relationships/image" Target="../media/image4.emf"/><Relationship Id="rId2" Type="http://schemas.openxmlformats.org/officeDocument/2006/relationships/image" Target="../media/image31.emf"/><Relationship Id="rId19" Type="http://schemas.openxmlformats.org/officeDocument/2006/relationships/image" Target="../media/image3.emf"/><Relationship Id="rId18" Type="http://schemas.openxmlformats.org/officeDocument/2006/relationships/image" Target="../media/image2.emf"/><Relationship Id="rId17" Type="http://schemas.openxmlformats.org/officeDocument/2006/relationships/image" Target="../media/image1.emf"/><Relationship Id="rId16" Type="http://schemas.openxmlformats.org/officeDocument/2006/relationships/image" Target="../media/image38.emf"/><Relationship Id="rId15" Type="http://schemas.openxmlformats.org/officeDocument/2006/relationships/oleObject" Target="../embeddings/oleObject30.bin"/><Relationship Id="rId14" Type="http://schemas.openxmlformats.org/officeDocument/2006/relationships/image" Target="../media/image37.emf"/><Relationship Id="rId13" Type="http://schemas.openxmlformats.org/officeDocument/2006/relationships/oleObject" Target="../embeddings/oleObject29.bin"/><Relationship Id="rId12" Type="http://schemas.openxmlformats.org/officeDocument/2006/relationships/image" Target="../media/image36.emf"/><Relationship Id="rId11" Type="http://schemas.openxmlformats.org/officeDocument/2006/relationships/oleObject" Target="../embeddings/oleObject28.bin"/><Relationship Id="rId10" Type="http://schemas.openxmlformats.org/officeDocument/2006/relationships/image" Target="../media/image35.emf"/><Relationship Id="rId1" Type="http://schemas.openxmlformats.org/officeDocument/2006/relationships/oleObject" Target="../embeddings/oleObject23.bin"/></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vmlDrawing" Target="../drawings/vmlDrawing5.vml"/><Relationship Id="rId7" Type="http://schemas.openxmlformats.org/officeDocument/2006/relationships/slideLayout" Target="../slideLayouts/slideLayout12.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 Id="rId3" Type="http://schemas.openxmlformats.org/officeDocument/2006/relationships/image" Target="../media/image1.emf"/><Relationship Id="rId2" Type="http://schemas.openxmlformats.org/officeDocument/2006/relationships/image" Target="../media/image39.emf"/><Relationship Id="rId1" Type="http://schemas.openxmlformats.org/officeDocument/2006/relationships/oleObject" Target="../embeddings/oleObject31.bin"/></Relationships>
</file>

<file path=ppt/slides/_rels/slide8.xml.rels><?xml version="1.0" encoding="UTF-8" standalone="yes"?>
<Relationships xmlns="http://schemas.openxmlformats.org/package/2006/relationships"><Relationship Id="rId9" Type="http://schemas.openxmlformats.org/officeDocument/2006/relationships/image" Target="../media/image1.emf"/><Relationship Id="rId8" Type="http://schemas.openxmlformats.org/officeDocument/2006/relationships/image" Target="../media/image43.emf"/><Relationship Id="rId7" Type="http://schemas.openxmlformats.org/officeDocument/2006/relationships/oleObject" Target="../embeddings/oleObject35.bin"/><Relationship Id="rId6" Type="http://schemas.openxmlformats.org/officeDocument/2006/relationships/image" Target="../media/image42.emf"/><Relationship Id="rId5" Type="http://schemas.openxmlformats.org/officeDocument/2006/relationships/oleObject" Target="../embeddings/oleObject34.bin"/><Relationship Id="rId4" Type="http://schemas.openxmlformats.org/officeDocument/2006/relationships/image" Target="../media/image41.emf"/><Relationship Id="rId3" Type="http://schemas.openxmlformats.org/officeDocument/2006/relationships/oleObject" Target="../embeddings/oleObject33.bin"/><Relationship Id="rId2" Type="http://schemas.openxmlformats.org/officeDocument/2006/relationships/image" Target="../media/image40.emf"/><Relationship Id="rId14" Type="http://schemas.openxmlformats.org/officeDocument/2006/relationships/vmlDrawing" Target="../drawings/vmlDrawing6.vml"/><Relationship Id="rId13" Type="http://schemas.openxmlformats.org/officeDocument/2006/relationships/slideLayout" Target="../slideLayouts/slideLayout12.xml"/><Relationship Id="rId12" Type="http://schemas.openxmlformats.org/officeDocument/2006/relationships/image" Target="../media/image4.emf"/><Relationship Id="rId11" Type="http://schemas.openxmlformats.org/officeDocument/2006/relationships/image" Target="../media/image3.emf"/><Relationship Id="rId10" Type="http://schemas.openxmlformats.org/officeDocument/2006/relationships/image" Target="../media/image2.emf"/><Relationship Id="rId1" Type="http://schemas.openxmlformats.org/officeDocument/2006/relationships/oleObject" Target="../embeddings/oleObject32.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38.bin"/><Relationship Id="rId8" Type="http://schemas.openxmlformats.org/officeDocument/2006/relationships/image" Target="../media/image4.emf"/><Relationship Id="rId7" Type="http://schemas.openxmlformats.org/officeDocument/2006/relationships/image" Target="../media/image3.emf"/><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image" Target="../media/image45.wmf"/><Relationship Id="rId3" Type="http://schemas.openxmlformats.org/officeDocument/2006/relationships/oleObject" Target="../embeddings/oleObject37.bin"/><Relationship Id="rId2" Type="http://schemas.openxmlformats.org/officeDocument/2006/relationships/image" Target="../media/image44.wmf"/><Relationship Id="rId14" Type="http://schemas.openxmlformats.org/officeDocument/2006/relationships/vmlDrawing" Target="../drawings/vmlDrawing7.vml"/><Relationship Id="rId13" Type="http://schemas.openxmlformats.org/officeDocument/2006/relationships/slideLayout" Target="../slideLayouts/slideLayout24.xml"/><Relationship Id="rId12" Type="http://schemas.openxmlformats.org/officeDocument/2006/relationships/image" Target="../media/image47.wmf"/><Relationship Id="rId11" Type="http://schemas.openxmlformats.org/officeDocument/2006/relationships/oleObject" Target="../embeddings/oleObject39.bin"/><Relationship Id="rId10" Type="http://schemas.openxmlformats.org/officeDocument/2006/relationships/image" Target="../media/image46.emf"/><Relationship Id="rId1" Type="http://schemas.openxmlformats.org/officeDocument/2006/relationships/oleObject" Target="../embeddings/oleObject3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Text Box 5"/>
          <p:cNvSpPr txBox="1">
            <a:spLocks noChangeArrowheads="1"/>
          </p:cNvSpPr>
          <p:nvPr/>
        </p:nvSpPr>
        <p:spPr bwMode="auto">
          <a:xfrm>
            <a:off x="107950" y="133350"/>
            <a:ext cx="75041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800" b="1">
                <a:solidFill>
                  <a:srgbClr val="000000"/>
                </a:solidFill>
                <a:latin typeface="Times New Roman" panose="02020603050405020304" pitchFamily="18" charset="0"/>
                <a:cs typeface="Times New Roman" panose="02020603050405020304" pitchFamily="18" charset="0"/>
              </a:rPr>
              <a:t>§2-1 </a:t>
            </a:r>
            <a:r>
              <a:rPr lang="zh-CN" altLang="en-US" sz="2800" b="1">
                <a:solidFill>
                  <a:srgbClr val="000000"/>
                </a:solidFill>
                <a:latin typeface="Times New Roman" panose="02020603050405020304" pitchFamily="18" charset="0"/>
                <a:cs typeface="Times New Roman" panose="02020603050405020304" pitchFamily="18" charset="0"/>
              </a:rPr>
              <a:t>质点系的内力和外力  质心  质心运动定理</a:t>
            </a:r>
            <a:endParaRPr lang="zh-CN" altLang="en-US" sz="2800" b="1">
              <a:solidFill>
                <a:srgbClr val="000000"/>
              </a:solidFill>
              <a:latin typeface="Times New Roman" panose="02020603050405020304" pitchFamily="18" charset="0"/>
              <a:cs typeface="Times New Roman" panose="02020603050405020304" pitchFamily="18" charset="0"/>
            </a:endParaRPr>
          </a:p>
        </p:txBody>
      </p:sp>
      <p:sp>
        <p:nvSpPr>
          <p:cNvPr id="18439" name="Rectangle 7"/>
          <p:cNvSpPr>
            <a:spLocks noChangeArrowheads="1"/>
          </p:cNvSpPr>
          <p:nvPr/>
        </p:nvSpPr>
        <p:spPr bwMode="auto">
          <a:xfrm>
            <a:off x="250825" y="765175"/>
            <a:ext cx="496887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一、质点系的内力与外力</a:t>
            </a:r>
            <a:endParaRPr kumimoji="1" lang="zh-CN" altLang="en-US" sz="2800" b="1">
              <a:solidFill>
                <a:srgbClr val="000000"/>
              </a:solidFill>
              <a:latin typeface="Times New Roman" panose="02020603050405020304" pitchFamily="18" charset="0"/>
            </a:endParaRPr>
          </a:p>
        </p:txBody>
      </p:sp>
      <p:sp>
        <p:nvSpPr>
          <p:cNvPr id="18458" name="Text Box 26"/>
          <p:cNvSpPr txBox="1">
            <a:spLocks noChangeArrowheads="1"/>
          </p:cNvSpPr>
          <p:nvPr/>
        </p:nvSpPr>
        <p:spPr bwMode="auto">
          <a:xfrm>
            <a:off x="496887" y="5229200"/>
            <a:ext cx="8179569"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spcAft>
                <a:spcPct val="0"/>
              </a:spcAft>
            </a:pPr>
            <a:r>
              <a:rPr kumimoji="1" lang="zh-CN" altLang="en-US" sz="2600" b="1" dirty="0">
                <a:solidFill>
                  <a:srgbClr val="FF0000"/>
                </a:solidFill>
                <a:latin typeface="Times New Roman" panose="02020603050405020304" pitchFamily="18" charset="0"/>
              </a:rPr>
              <a:t>系统内，内力是成对出现的</a:t>
            </a:r>
            <a:r>
              <a:rPr kumimoji="1" lang="zh-CN" altLang="en-US" sz="2600" b="1" dirty="0" smtClean="0">
                <a:solidFill>
                  <a:srgbClr val="FF0000"/>
                </a:solidFill>
                <a:latin typeface="Times New Roman" panose="02020603050405020304" pitchFamily="18" charset="0"/>
              </a:rPr>
              <a:t>。系统的内力之和总是等于零，所以它们对整体运动不产生影响。</a:t>
            </a:r>
            <a:endParaRPr kumimoji="1" lang="zh-CN" altLang="en-US" sz="2600" b="1" dirty="0" smtClean="0">
              <a:solidFill>
                <a:srgbClr val="FF0000"/>
              </a:solidFill>
              <a:latin typeface="Times New Roman" panose="02020603050405020304" pitchFamily="18" charset="0"/>
            </a:endParaRPr>
          </a:p>
        </p:txBody>
      </p:sp>
      <p:sp>
        <p:nvSpPr>
          <p:cNvPr id="18459" name="Text Box 27"/>
          <p:cNvSpPr txBox="1">
            <a:spLocks noChangeArrowheads="1"/>
          </p:cNvSpPr>
          <p:nvPr/>
        </p:nvSpPr>
        <p:spPr bwMode="auto">
          <a:xfrm>
            <a:off x="320360" y="2564904"/>
            <a:ext cx="5518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800" b="1" dirty="0">
                <a:solidFill>
                  <a:srgbClr val="000000"/>
                </a:solidFill>
                <a:latin typeface="Times New Roman" panose="02020603050405020304" pitchFamily="18" charset="0"/>
              </a:rPr>
              <a:t>质点系内各个质点间的相互作用。</a:t>
            </a:r>
            <a:endParaRPr lang="zh-CN" altLang="en-US" sz="2800" b="1" dirty="0">
              <a:solidFill>
                <a:srgbClr val="000000"/>
              </a:solidFill>
              <a:latin typeface="Times New Roman" panose="02020603050405020304" pitchFamily="18" charset="0"/>
            </a:endParaRPr>
          </a:p>
        </p:txBody>
      </p:sp>
      <p:sp>
        <p:nvSpPr>
          <p:cNvPr id="18460" name="Rectangle 28"/>
          <p:cNvSpPr>
            <a:spLocks noChangeArrowheads="1"/>
          </p:cNvSpPr>
          <p:nvPr/>
        </p:nvSpPr>
        <p:spPr bwMode="auto">
          <a:xfrm>
            <a:off x="423164" y="1628800"/>
            <a:ext cx="3668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dirty="0">
                <a:solidFill>
                  <a:srgbClr val="0000FF"/>
                </a:solidFill>
                <a:latin typeface="Times New Roman" panose="02020603050405020304" pitchFamily="18" charset="0"/>
              </a:rPr>
              <a:t>内力（</a:t>
            </a:r>
            <a:r>
              <a:rPr kumimoji="1" lang="en-US" altLang="zh-CN" sz="2800" b="1" dirty="0">
                <a:solidFill>
                  <a:srgbClr val="0000FF"/>
                </a:solidFill>
                <a:latin typeface="Times New Roman" panose="02020603050405020304" pitchFamily="18" charset="0"/>
              </a:rPr>
              <a:t>internal force</a:t>
            </a:r>
            <a:r>
              <a:rPr kumimoji="1" lang="zh-CN" altLang="en-US" sz="2800" b="1" dirty="0">
                <a:solidFill>
                  <a:srgbClr val="0000FF"/>
                </a:solidFill>
                <a:latin typeface="Times New Roman" panose="02020603050405020304" pitchFamily="18" charset="0"/>
              </a:rPr>
              <a:t>）</a:t>
            </a:r>
            <a:endParaRPr kumimoji="1" lang="zh-CN" altLang="en-US" sz="2800" b="1" dirty="0">
              <a:solidFill>
                <a:srgbClr val="0000FF"/>
              </a:solidFill>
              <a:latin typeface="Times New Roman" panose="02020603050405020304" pitchFamily="18" charset="0"/>
            </a:endParaRPr>
          </a:p>
        </p:txBody>
      </p:sp>
      <p:sp>
        <p:nvSpPr>
          <p:cNvPr id="18461" name="Rectangle 29"/>
          <p:cNvSpPr>
            <a:spLocks noChangeArrowheads="1"/>
          </p:cNvSpPr>
          <p:nvPr/>
        </p:nvSpPr>
        <p:spPr bwMode="auto">
          <a:xfrm>
            <a:off x="376238" y="3483261"/>
            <a:ext cx="3706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dirty="0">
                <a:solidFill>
                  <a:srgbClr val="0000FF"/>
                </a:solidFill>
                <a:latin typeface="Times New Roman" panose="02020603050405020304" pitchFamily="18" charset="0"/>
              </a:rPr>
              <a:t>外力（</a:t>
            </a:r>
            <a:r>
              <a:rPr kumimoji="1" lang="en-US" altLang="zh-CN" sz="2800" b="1" dirty="0">
                <a:solidFill>
                  <a:srgbClr val="0000FF"/>
                </a:solidFill>
                <a:latin typeface="Times New Roman" panose="02020603050405020304" pitchFamily="18" charset="0"/>
              </a:rPr>
              <a:t>external force</a:t>
            </a:r>
            <a:r>
              <a:rPr kumimoji="1" lang="zh-CN" altLang="en-US" sz="2800" b="1" dirty="0">
                <a:solidFill>
                  <a:srgbClr val="0000FF"/>
                </a:solidFill>
                <a:latin typeface="Times New Roman" panose="02020603050405020304" pitchFamily="18" charset="0"/>
              </a:rPr>
              <a:t>）</a:t>
            </a:r>
            <a:endParaRPr kumimoji="1" lang="zh-CN" altLang="en-US" sz="2800" b="1" dirty="0">
              <a:solidFill>
                <a:srgbClr val="0000FF"/>
              </a:solidFill>
              <a:latin typeface="Times New Roman" panose="02020603050405020304" pitchFamily="18" charset="0"/>
            </a:endParaRPr>
          </a:p>
        </p:txBody>
      </p:sp>
      <p:sp>
        <p:nvSpPr>
          <p:cNvPr id="18462" name="Rectangle 30"/>
          <p:cNvSpPr>
            <a:spLocks noChangeArrowheads="1"/>
          </p:cNvSpPr>
          <p:nvPr/>
        </p:nvSpPr>
        <p:spPr bwMode="auto">
          <a:xfrm>
            <a:off x="277019" y="4437112"/>
            <a:ext cx="6584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800" b="1" dirty="0">
                <a:solidFill>
                  <a:srgbClr val="000000"/>
                </a:solidFill>
                <a:latin typeface="Times New Roman" panose="02020603050405020304" pitchFamily="18" charset="0"/>
              </a:rPr>
              <a:t>质点系外物体对系统内质点所施加的力。</a:t>
            </a:r>
            <a:endParaRPr lang="zh-CN" altLang="en-US" sz="2800" b="1" dirty="0">
              <a:solidFill>
                <a:srgbClr val="000000"/>
              </a:solidFill>
              <a:latin typeface="Times New Roman" panose="02020603050405020304" pitchFamily="18" charset="0"/>
            </a:endParaRPr>
          </a:p>
        </p:txBody>
      </p:sp>
      <p:pic>
        <p:nvPicPr>
          <p:cNvPr id="18467" name="Picture 35" descr="图片3">
            <a:hlinkClick r:id="" action="ppaction://hlinkshowjump?jump=firstslide"/>
          </p:cNvP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18468" name="Picture 36" descr="图片4">
            <a:hlinkClick r:id="" action="ppaction://hlinkshowjump?jump=endshow"/>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18469" name="Picture 37" descr="图片5">
            <a:hlinkClick r:id="" action="ppaction://hlinkshowjump?jump=nextslid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18470" name="Picture 38" descr="图片6">
            <a:hlinkClick r:id="" action="ppaction://hlinkshowjump?jump=previousslid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pic>
        <p:nvPicPr>
          <p:cNvPr id="18472" name="Picture 40" descr="图片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995363"/>
            <a:ext cx="2901950" cy="29384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437"/>
                                        </p:tgtEl>
                                        <p:attrNameLst>
                                          <p:attrName>style.visibility</p:attrName>
                                        </p:attrNameLst>
                                      </p:cBhvr>
                                      <p:to>
                                        <p:strVal val="visible"/>
                                      </p:to>
                                    </p:set>
                                    <p:animEffect transition="in" filter="wipe(left)">
                                      <p:cBhvr>
                                        <p:cTn id="7" dur="500"/>
                                        <p:tgtEl>
                                          <p:spTgt spid="184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9"/>
                                        </p:tgtEl>
                                        <p:attrNameLst>
                                          <p:attrName>style.visibility</p:attrName>
                                        </p:attrNameLst>
                                      </p:cBhvr>
                                      <p:to>
                                        <p:strVal val="visible"/>
                                      </p:to>
                                    </p:set>
                                    <p:animEffect transition="in" filter="wipe(left)">
                                      <p:cBhvr>
                                        <p:cTn id="12" dur="500"/>
                                        <p:tgtEl>
                                          <p:spTgt spid="1843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4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460"/>
                                        </p:tgtEl>
                                        <p:attrNameLst>
                                          <p:attrName>style.visibility</p:attrName>
                                        </p:attrNameLst>
                                      </p:cBhvr>
                                      <p:to>
                                        <p:strVal val="visible"/>
                                      </p:to>
                                    </p:set>
                                    <p:animEffect transition="in" filter="wipe(left)">
                                      <p:cBhvr>
                                        <p:cTn id="21" dur="500"/>
                                        <p:tgtEl>
                                          <p:spTgt spid="1846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459"/>
                                        </p:tgtEl>
                                        <p:attrNameLst>
                                          <p:attrName>style.visibility</p:attrName>
                                        </p:attrNameLst>
                                      </p:cBhvr>
                                      <p:to>
                                        <p:strVal val="visible"/>
                                      </p:to>
                                    </p:set>
                                    <p:animEffect transition="in" filter="wipe(left)">
                                      <p:cBhvr>
                                        <p:cTn id="26" dur="500"/>
                                        <p:tgtEl>
                                          <p:spTgt spid="1845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461"/>
                                        </p:tgtEl>
                                        <p:attrNameLst>
                                          <p:attrName>style.visibility</p:attrName>
                                        </p:attrNameLst>
                                      </p:cBhvr>
                                      <p:to>
                                        <p:strVal val="visible"/>
                                      </p:to>
                                    </p:set>
                                    <p:animEffect transition="in" filter="wipe(left)">
                                      <p:cBhvr>
                                        <p:cTn id="31" dur="500"/>
                                        <p:tgtEl>
                                          <p:spTgt spid="1846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462"/>
                                        </p:tgtEl>
                                        <p:attrNameLst>
                                          <p:attrName>style.visibility</p:attrName>
                                        </p:attrNameLst>
                                      </p:cBhvr>
                                      <p:to>
                                        <p:strVal val="visible"/>
                                      </p:to>
                                    </p:set>
                                    <p:animEffect transition="in" filter="wipe(left)">
                                      <p:cBhvr>
                                        <p:cTn id="36" dur="500"/>
                                        <p:tgtEl>
                                          <p:spTgt spid="1846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8458"/>
                                        </p:tgtEl>
                                        <p:attrNameLst>
                                          <p:attrName>style.visibility</p:attrName>
                                        </p:attrNameLst>
                                      </p:cBhvr>
                                      <p:to>
                                        <p:strVal val="visible"/>
                                      </p:to>
                                    </p:set>
                                    <p:animEffect transition="in" filter="wipe(left)">
                                      <p:cBhvr>
                                        <p:cTn id="41" dur="500"/>
                                        <p:tgtEl>
                                          <p:spTgt spid="18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p:bldP spid="18439" grpId="0" autoUpdateAnimBg="0"/>
      <p:bldP spid="18458" grpId="0" bldLvl="0" animBg="1" autoUpdateAnimBg="0"/>
      <p:bldP spid="18459" grpId="0" autoUpdateAnimBg="0"/>
      <p:bldP spid="18460" grpId="0" autoUpdateAnimBg="0"/>
      <p:bldP spid="18461" grpId="0" autoUpdateAnimBg="0"/>
      <p:bldP spid="18462"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Text Box 6"/>
          <p:cNvSpPr txBox="1">
            <a:spLocks noChangeArrowheads="1"/>
          </p:cNvSpPr>
          <p:nvPr/>
        </p:nvSpPr>
        <p:spPr bwMode="auto">
          <a:xfrm>
            <a:off x="304800" y="188913"/>
            <a:ext cx="8659813" cy="1115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50000"/>
              </a:spcBef>
              <a:spcAft>
                <a:spcPct val="0"/>
              </a:spcAft>
            </a:pP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3</a:t>
            </a:r>
            <a:r>
              <a:rPr kumimoji="1" lang="zh-CN" altLang="en-US" sz="2800" b="1" dirty="0">
                <a:solidFill>
                  <a:srgbClr val="000000"/>
                </a:solidFill>
                <a:latin typeface="Times New Roman" panose="02020603050405020304" pitchFamily="18" charset="0"/>
              </a:rPr>
              <a:t>）在</a:t>
            </a:r>
            <a:r>
              <a:rPr kumimoji="1" lang="zh-CN" altLang="en-US" sz="2800" b="1" dirty="0">
                <a:solidFill>
                  <a:srgbClr val="FF3300"/>
                </a:solidFill>
                <a:latin typeface="Times New Roman" panose="02020603050405020304" pitchFamily="18" charset="0"/>
              </a:rPr>
              <a:t> </a:t>
            </a:r>
            <a:r>
              <a:rPr kumimoji="1" lang="zh-CN" altLang="en-US" sz="2800" b="1" dirty="0">
                <a:solidFill>
                  <a:srgbClr val="000000"/>
                </a:solidFill>
                <a:latin typeface="Times New Roman" panose="02020603050405020304" pitchFamily="18" charset="0"/>
              </a:rPr>
              <a:t>冲击、</a:t>
            </a:r>
            <a:r>
              <a:rPr kumimoji="1" lang="zh-CN" altLang="en-US" sz="2800" b="1" dirty="0">
                <a:solidFill>
                  <a:srgbClr val="FF3300"/>
                </a:solidFill>
                <a:latin typeface="Times New Roman" panose="02020603050405020304" pitchFamily="18" charset="0"/>
              </a:rPr>
              <a:t> </a:t>
            </a:r>
            <a:r>
              <a:rPr kumimoji="1" lang="zh-CN" altLang="en-US" sz="2800" b="1" dirty="0">
                <a:solidFill>
                  <a:srgbClr val="000000"/>
                </a:solidFill>
                <a:latin typeface="Times New Roman" panose="02020603050405020304" pitchFamily="18" charset="0"/>
              </a:rPr>
              <a:t>碰撞问题中估算</a:t>
            </a:r>
            <a:r>
              <a:rPr kumimoji="1" lang="zh-CN" altLang="en-US" sz="2800" b="1" dirty="0">
                <a:solidFill>
                  <a:srgbClr val="0000FF"/>
                </a:solidFill>
                <a:latin typeface="Times New Roman" panose="02020603050405020304" pitchFamily="18" charset="0"/>
              </a:rPr>
              <a:t>平均冲力（</a:t>
            </a:r>
            <a:r>
              <a:rPr kumimoji="1" lang="en-US" altLang="zh-CN" sz="2800" b="1" dirty="0" err="1">
                <a:solidFill>
                  <a:srgbClr val="0000FF"/>
                </a:solidFill>
                <a:latin typeface="Times New Roman" panose="02020603050405020304" pitchFamily="18" charset="0"/>
              </a:rPr>
              <a:t>implusive</a:t>
            </a:r>
            <a:r>
              <a:rPr kumimoji="1" lang="en-US" altLang="zh-CN" sz="2800" b="1" dirty="0">
                <a:solidFill>
                  <a:srgbClr val="0000FF"/>
                </a:solidFill>
                <a:latin typeface="Times New Roman" panose="02020603050405020304" pitchFamily="18" charset="0"/>
              </a:rPr>
              <a:t> force</a:t>
            </a:r>
            <a:r>
              <a:rPr kumimoji="1" lang="zh-CN" altLang="en-US" sz="2800" b="1" dirty="0">
                <a:solidFill>
                  <a:srgbClr val="0000FF"/>
                </a:solidFill>
                <a:latin typeface="Times New Roman" panose="02020603050405020304" pitchFamily="18" charset="0"/>
              </a:rPr>
              <a:t>）</a:t>
            </a:r>
            <a:r>
              <a:rPr kumimoji="1" lang="zh-CN" altLang="en-US" sz="2800" b="1" dirty="0">
                <a:solidFill>
                  <a:srgbClr val="000000"/>
                </a:solidFill>
                <a:latin typeface="幼圆" panose="02010509060101010101" pitchFamily="49" charset="-122"/>
              </a:rPr>
              <a:t>。</a:t>
            </a:r>
            <a:endParaRPr kumimoji="1" lang="zh-CN" altLang="en-US" sz="2800" b="1" dirty="0">
              <a:solidFill>
                <a:srgbClr val="000000"/>
              </a:solidFill>
              <a:latin typeface="幼圆" panose="02010509060101010101" pitchFamily="49" charset="-122"/>
            </a:endParaRPr>
          </a:p>
        </p:txBody>
      </p:sp>
      <p:graphicFrame>
        <p:nvGraphicFramePr>
          <p:cNvPr id="32775" name="Object 7"/>
          <p:cNvGraphicFramePr>
            <a:graphicFrameLocks noChangeAspect="1"/>
          </p:cNvGraphicFramePr>
          <p:nvPr/>
        </p:nvGraphicFramePr>
        <p:xfrm>
          <a:off x="827088" y="1484313"/>
          <a:ext cx="4065587" cy="1319212"/>
        </p:xfrm>
        <a:graphic>
          <a:graphicData uri="http://schemas.openxmlformats.org/presentationml/2006/ole">
            <mc:AlternateContent xmlns:mc="http://schemas.openxmlformats.org/markup-compatibility/2006">
              <mc:Choice xmlns:v="urn:schemas-microsoft-com:vml" Requires="v">
                <p:oleObj spid="_x0000_s10344" name="Equation" r:id="rId1" imgW="1439545" imgH="466725" progId="Equation.3">
                  <p:embed/>
                </p:oleObj>
              </mc:Choice>
              <mc:Fallback>
                <p:oleObj name="Equation" r:id="rId1" imgW="1439545" imgH="466725" progId="Equation.3">
                  <p:embed/>
                  <p:pic>
                    <p:nvPicPr>
                      <p:cNvPr id="0" name="图片 10343"/>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827088" y="1484313"/>
                        <a:ext cx="4065587" cy="13192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6" name="Text Box 8"/>
          <p:cNvSpPr txBox="1">
            <a:spLocks noChangeArrowheads="1"/>
          </p:cNvSpPr>
          <p:nvPr/>
        </p:nvSpPr>
        <p:spPr bwMode="auto">
          <a:xfrm>
            <a:off x="373063" y="4215095"/>
            <a:ext cx="8382000" cy="1057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lnSpc>
                <a:spcPct val="120000"/>
              </a:lnSpc>
              <a:spcBef>
                <a:spcPct val="0"/>
              </a:spcBef>
              <a:spcAft>
                <a:spcPct val="0"/>
              </a:spcAft>
            </a:pPr>
            <a:r>
              <a:rPr kumimoji="1" lang="en-US" altLang="zh-CN" sz="2800" b="1" dirty="0">
                <a:solidFill>
                  <a:srgbClr val="000000"/>
                </a:solidFill>
                <a:latin typeface="Times New Roman" panose="02020603050405020304" pitchFamily="18" charset="0"/>
              </a:rPr>
              <a:t>(4) </a:t>
            </a:r>
            <a:r>
              <a:rPr kumimoji="1" lang="zh-CN" altLang="en-US" sz="2800" b="1" dirty="0">
                <a:solidFill>
                  <a:srgbClr val="000000"/>
                </a:solidFill>
                <a:latin typeface="Times New Roman" panose="02020603050405020304" pitchFamily="18" charset="0"/>
              </a:rPr>
              <a:t>动量定理是牛顿第二定律的积分形式，只适用于</a:t>
            </a:r>
            <a:r>
              <a:rPr kumimoji="1" lang="zh-CN" altLang="en-US" sz="2800" b="1" dirty="0" smtClean="0">
                <a:solidFill>
                  <a:srgbClr val="000000"/>
                </a:solidFill>
                <a:latin typeface="Times New Roman" panose="02020603050405020304" pitchFamily="18" charset="0"/>
              </a:rPr>
              <a:t>惯性系，物体</a:t>
            </a:r>
            <a:r>
              <a:rPr kumimoji="1" lang="zh-CN" altLang="en-US" sz="2800" b="1" dirty="0">
                <a:solidFill>
                  <a:srgbClr val="000000"/>
                </a:solidFill>
                <a:latin typeface="Times New Roman" panose="02020603050405020304" pitchFamily="18" charset="0"/>
              </a:rPr>
              <a:t>的始末冲量应由同一惯性系来表示</a:t>
            </a:r>
            <a:r>
              <a:rPr kumimoji="1" lang="zh-CN" altLang="en-US" sz="2800" b="1" dirty="0" smtClean="0">
                <a:solidFill>
                  <a:srgbClr val="000000"/>
                </a:solidFill>
                <a:latin typeface="Times New Roman" panose="02020603050405020304" pitchFamily="18" charset="0"/>
              </a:rPr>
              <a:t>。</a:t>
            </a:r>
            <a:endParaRPr kumimoji="1" lang="zh-CN" altLang="en-US" sz="2800" b="1" dirty="0">
              <a:solidFill>
                <a:srgbClr val="000000"/>
              </a:solidFill>
              <a:latin typeface="幼圆" panose="02010509060101010101" pitchFamily="49" charset="-122"/>
            </a:endParaRPr>
          </a:p>
        </p:txBody>
      </p:sp>
      <p:sp>
        <p:nvSpPr>
          <p:cNvPr id="32777" name="Freeform 9" descr="浅色上对角线"/>
          <p:cNvSpPr/>
          <p:nvPr/>
        </p:nvSpPr>
        <p:spPr bwMode="auto">
          <a:xfrm>
            <a:off x="6227763" y="2060575"/>
            <a:ext cx="1884362" cy="1773238"/>
          </a:xfrm>
          <a:custGeom>
            <a:avLst/>
            <a:gdLst>
              <a:gd name="T0" fmla="*/ 0 w 1187"/>
              <a:gd name="T1" fmla="*/ 1117 h 1117"/>
              <a:gd name="T2" fmla="*/ 201 w 1187"/>
              <a:gd name="T3" fmla="*/ 836 h 1117"/>
              <a:gd name="T4" fmla="*/ 389 w 1187"/>
              <a:gd name="T5" fmla="*/ 167 h 1117"/>
              <a:gd name="T6" fmla="*/ 602 w 1187"/>
              <a:gd name="T7" fmla="*/ 6 h 1117"/>
              <a:gd name="T8" fmla="*/ 854 w 1187"/>
              <a:gd name="T9" fmla="*/ 205 h 1117"/>
              <a:gd name="T10" fmla="*/ 1029 w 1187"/>
              <a:gd name="T11" fmla="*/ 917 h 1117"/>
              <a:gd name="T12" fmla="*/ 1187 w 1187"/>
              <a:gd name="T13" fmla="*/ 1116 h 1117"/>
            </a:gdLst>
            <a:ahLst/>
            <a:cxnLst>
              <a:cxn ang="0">
                <a:pos x="T0" y="T1"/>
              </a:cxn>
              <a:cxn ang="0">
                <a:pos x="T2" y="T3"/>
              </a:cxn>
              <a:cxn ang="0">
                <a:pos x="T4" y="T5"/>
              </a:cxn>
              <a:cxn ang="0">
                <a:pos x="T6" y="T7"/>
              </a:cxn>
              <a:cxn ang="0">
                <a:pos x="T8" y="T9"/>
              </a:cxn>
              <a:cxn ang="0">
                <a:pos x="T10" y="T11"/>
              </a:cxn>
              <a:cxn ang="0">
                <a:pos x="T12" y="T13"/>
              </a:cxn>
            </a:cxnLst>
            <a:rect l="0" t="0" r="r" b="b"/>
            <a:pathLst>
              <a:path w="1187" h="1117">
                <a:moveTo>
                  <a:pt x="0" y="1117"/>
                </a:moveTo>
                <a:cubicBezTo>
                  <a:pt x="34" y="1070"/>
                  <a:pt x="137" y="994"/>
                  <a:pt x="201" y="836"/>
                </a:cubicBezTo>
                <a:cubicBezTo>
                  <a:pt x="265" y="678"/>
                  <a:pt x="322" y="306"/>
                  <a:pt x="389" y="167"/>
                </a:cubicBezTo>
                <a:cubicBezTo>
                  <a:pt x="455" y="29"/>
                  <a:pt x="525" y="0"/>
                  <a:pt x="602" y="6"/>
                </a:cubicBezTo>
                <a:cubicBezTo>
                  <a:pt x="679" y="12"/>
                  <a:pt x="783" y="53"/>
                  <a:pt x="854" y="205"/>
                </a:cubicBezTo>
                <a:cubicBezTo>
                  <a:pt x="925" y="357"/>
                  <a:pt x="974" y="765"/>
                  <a:pt x="1029" y="917"/>
                </a:cubicBezTo>
                <a:cubicBezTo>
                  <a:pt x="1084" y="1069"/>
                  <a:pt x="1154" y="1075"/>
                  <a:pt x="1187" y="1116"/>
                </a:cubicBezTo>
              </a:path>
            </a:pathLst>
          </a:custGeom>
          <a:pattFill prst="ltUpDiag">
            <a:fgClr>
              <a:srgbClr val="3399FF"/>
            </a:fgClr>
            <a:bgClr>
              <a:srgbClr val="FFFFFF"/>
            </a:bgClr>
          </a:pattFill>
          <a:ln>
            <a:noFill/>
          </a:ln>
          <a:effectLst/>
          <a:extLst>
            <a:ext uri="{91240B29-F687-4F45-9708-019B960494DF}">
              <a14:hiddenLine xmlns:a14="http://schemas.microsoft.com/office/drawing/2010/main" w="381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grpSp>
        <p:nvGrpSpPr>
          <p:cNvPr id="32778" name="Group 10"/>
          <p:cNvGrpSpPr/>
          <p:nvPr/>
        </p:nvGrpSpPr>
        <p:grpSpPr bwMode="auto">
          <a:xfrm>
            <a:off x="6011863" y="1052513"/>
            <a:ext cx="2743200" cy="2768600"/>
            <a:chOff x="3936" y="864"/>
            <a:chExt cx="1728" cy="1744"/>
          </a:xfrm>
        </p:grpSpPr>
        <p:sp>
          <p:nvSpPr>
            <p:cNvPr id="32779" name="Text Box 11"/>
            <p:cNvSpPr txBox="1">
              <a:spLocks noChangeArrowheads="1"/>
            </p:cNvSpPr>
            <p:nvPr/>
          </p:nvSpPr>
          <p:spPr bwMode="auto">
            <a:xfrm>
              <a:off x="4752" y="1264"/>
              <a:ext cx="48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kumimoji="1" lang="en-US" altLang="zh-CN" sz="2600" b="1" i="1">
                  <a:solidFill>
                    <a:srgbClr val="000000"/>
                  </a:solidFill>
                  <a:latin typeface="Times New Roman" panose="02020603050405020304" pitchFamily="18" charset="0"/>
                </a:rPr>
                <a:t>F</a:t>
              </a:r>
              <a:r>
                <a:rPr kumimoji="1" lang="en-US" altLang="zh-CN" sz="2600" b="1">
                  <a:solidFill>
                    <a:srgbClr val="000000"/>
                  </a:solidFill>
                  <a:latin typeface="Times New Roman" panose="02020603050405020304" pitchFamily="18" charset="0"/>
                </a:rPr>
                <a:t>(</a:t>
              </a:r>
              <a:r>
                <a:rPr kumimoji="1" lang="en-US" altLang="zh-CN" sz="2600" b="1" i="1">
                  <a:solidFill>
                    <a:srgbClr val="000000"/>
                  </a:solidFill>
                  <a:latin typeface="Times New Roman" panose="02020603050405020304" pitchFamily="18" charset="0"/>
                </a:rPr>
                <a:t>t</a:t>
              </a:r>
              <a:r>
                <a:rPr kumimoji="1" lang="en-US" altLang="zh-CN" sz="2600" b="1">
                  <a:solidFill>
                    <a:srgbClr val="000000"/>
                  </a:solidFill>
                  <a:latin typeface="Times New Roman" panose="02020603050405020304" pitchFamily="18" charset="0"/>
                </a:rPr>
                <a:t>)</a:t>
              </a:r>
              <a:endParaRPr kumimoji="1" lang="en-US" altLang="zh-CN" sz="2600" b="1">
                <a:solidFill>
                  <a:srgbClr val="000000"/>
                </a:solidFill>
                <a:latin typeface="Times New Roman" panose="02020603050405020304" pitchFamily="18" charset="0"/>
              </a:endParaRPr>
            </a:p>
          </p:txBody>
        </p:sp>
        <p:sp>
          <p:nvSpPr>
            <p:cNvPr id="32780" name="Line 12"/>
            <p:cNvSpPr>
              <a:spLocks noChangeShapeType="1"/>
            </p:cNvSpPr>
            <p:nvPr/>
          </p:nvSpPr>
          <p:spPr bwMode="auto">
            <a:xfrm flipV="1">
              <a:off x="3936" y="1024"/>
              <a:ext cx="0" cy="1584"/>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32781" name="Line 13"/>
            <p:cNvSpPr>
              <a:spLocks noChangeShapeType="1"/>
            </p:cNvSpPr>
            <p:nvPr/>
          </p:nvSpPr>
          <p:spPr bwMode="auto">
            <a:xfrm>
              <a:off x="3936" y="2608"/>
              <a:ext cx="168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32782" name="Freeform 14" descr="浅色上对角线"/>
            <p:cNvSpPr/>
            <p:nvPr/>
          </p:nvSpPr>
          <p:spPr bwMode="auto">
            <a:xfrm>
              <a:off x="4080" y="1480"/>
              <a:ext cx="1187" cy="1117"/>
            </a:xfrm>
            <a:custGeom>
              <a:avLst/>
              <a:gdLst>
                <a:gd name="T0" fmla="*/ 0 w 1187"/>
                <a:gd name="T1" fmla="*/ 1117 h 1117"/>
                <a:gd name="T2" fmla="*/ 201 w 1187"/>
                <a:gd name="T3" fmla="*/ 836 h 1117"/>
                <a:gd name="T4" fmla="*/ 389 w 1187"/>
                <a:gd name="T5" fmla="*/ 167 h 1117"/>
                <a:gd name="T6" fmla="*/ 602 w 1187"/>
                <a:gd name="T7" fmla="*/ 6 h 1117"/>
                <a:gd name="T8" fmla="*/ 854 w 1187"/>
                <a:gd name="T9" fmla="*/ 205 h 1117"/>
                <a:gd name="T10" fmla="*/ 1029 w 1187"/>
                <a:gd name="T11" fmla="*/ 917 h 1117"/>
                <a:gd name="T12" fmla="*/ 1187 w 1187"/>
                <a:gd name="T13" fmla="*/ 1116 h 1117"/>
              </a:gdLst>
              <a:ahLst/>
              <a:cxnLst>
                <a:cxn ang="0">
                  <a:pos x="T0" y="T1"/>
                </a:cxn>
                <a:cxn ang="0">
                  <a:pos x="T2" y="T3"/>
                </a:cxn>
                <a:cxn ang="0">
                  <a:pos x="T4" y="T5"/>
                </a:cxn>
                <a:cxn ang="0">
                  <a:pos x="T6" y="T7"/>
                </a:cxn>
                <a:cxn ang="0">
                  <a:pos x="T8" y="T9"/>
                </a:cxn>
                <a:cxn ang="0">
                  <a:pos x="T10" y="T11"/>
                </a:cxn>
                <a:cxn ang="0">
                  <a:pos x="T12" y="T13"/>
                </a:cxn>
              </a:cxnLst>
              <a:rect l="0" t="0" r="r" b="b"/>
              <a:pathLst>
                <a:path w="1187" h="1117">
                  <a:moveTo>
                    <a:pt x="0" y="1117"/>
                  </a:moveTo>
                  <a:cubicBezTo>
                    <a:pt x="34" y="1070"/>
                    <a:pt x="137" y="994"/>
                    <a:pt x="201" y="836"/>
                  </a:cubicBezTo>
                  <a:cubicBezTo>
                    <a:pt x="265" y="678"/>
                    <a:pt x="322" y="306"/>
                    <a:pt x="389" y="167"/>
                  </a:cubicBezTo>
                  <a:cubicBezTo>
                    <a:pt x="455" y="29"/>
                    <a:pt x="525" y="0"/>
                    <a:pt x="602" y="6"/>
                  </a:cubicBezTo>
                  <a:cubicBezTo>
                    <a:pt x="679" y="12"/>
                    <a:pt x="783" y="53"/>
                    <a:pt x="854" y="205"/>
                  </a:cubicBezTo>
                  <a:cubicBezTo>
                    <a:pt x="925" y="357"/>
                    <a:pt x="974" y="765"/>
                    <a:pt x="1029" y="917"/>
                  </a:cubicBezTo>
                  <a:cubicBezTo>
                    <a:pt x="1084" y="1069"/>
                    <a:pt x="1154" y="1075"/>
                    <a:pt x="1187" y="1116"/>
                  </a:cubicBezTo>
                </a:path>
              </a:pathLst>
            </a:custGeom>
            <a:noFill/>
            <a:ln w="38100" cmpd="sng">
              <a:solidFill>
                <a:schemeClr val="tx1"/>
              </a:solidFill>
              <a:round/>
            </a:ln>
            <a:effectLst/>
            <a:extLst>
              <a:ext uri="{909E8E84-426E-40DD-AFC4-6F175D3DCCD1}">
                <a14:hiddenFill xmlns:a14="http://schemas.microsoft.com/office/drawing/2010/main">
                  <a:pattFill prst="ltUpDiag">
                    <a:fgClr>
                      <a:srgbClr val="3399FF"/>
                    </a:fgClr>
                    <a:bgClr>
                      <a:srgbClr val="FFFFFF"/>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32783" name="Rectangle 15"/>
            <p:cNvSpPr>
              <a:spLocks noChangeArrowheads="1"/>
            </p:cNvSpPr>
            <p:nvPr/>
          </p:nvSpPr>
          <p:spPr bwMode="auto">
            <a:xfrm>
              <a:off x="3984" y="864"/>
              <a:ext cx="25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600" b="1" i="1">
                  <a:solidFill>
                    <a:srgbClr val="000000"/>
                  </a:solidFill>
                  <a:latin typeface="Times New Roman" panose="02020603050405020304" pitchFamily="18" charset="0"/>
                </a:rPr>
                <a:t>F</a:t>
              </a:r>
              <a:endParaRPr kumimoji="1" lang="en-US" altLang="zh-CN" sz="2600" b="1" i="1">
                <a:solidFill>
                  <a:srgbClr val="000000"/>
                </a:solidFill>
                <a:latin typeface="Times New Roman" panose="02020603050405020304" pitchFamily="18" charset="0"/>
              </a:endParaRPr>
            </a:p>
          </p:txBody>
        </p:sp>
        <p:sp>
          <p:nvSpPr>
            <p:cNvPr id="32784" name="Rectangle 16"/>
            <p:cNvSpPr>
              <a:spLocks noChangeArrowheads="1"/>
            </p:cNvSpPr>
            <p:nvPr/>
          </p:nvSpPr>
          <p:spPr bwMode="auto">
            <a:xfrm>
              <a:off x="5424" y="2288"/>
              <a:ext cx="24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kumimoji="1" lang="en-US" altLang="zh-CN" sz="2600" b="1" i="1">
                  <a:solidFill>
                    <a:srgbClr val="000000"/>
                  </a:solidFill>
                  <a:latin typeface="Times New Roman" panose="02020603050405020304" pitchFamily="18" charset="0"/>
                </a:rPr>
                <a:t>t</a:t>
              </a:r>
              <a:endParaRPr kumimoji="1" lang="en-US" altLang="zh-CN" sz="2600" b="1" i="1">
                <a:solidFill>
                  <a:srgbClr val="000000"/>
                </a:solidFill>
                <a:latin typeface="Times New Roman" panose="02020603050405020304" pitchFamily="18" charset="0"/>
              </a:endParaRPr>
            </a:p>
          </p:txBody>
        </p:sp>
      </p:grpSp>
      <p:grpSp>
        <p:nvGrpSpPr>
          <p:cNvPr id="32785" name="Group 17"/>
          <p:cNvGrpSpPr/>
          <p:nvPr/>
        </p:nvGrpSpPr>
        <p:grpSpPr bwMode="auto">
          <a:xfrm>
            <a:off x="5435600" y="2636838"/>
            <a:ext cx="2667000" cy="1219200"/>
            <a:chOff x="4128" y="2688"/>
            <a:chExt cx="1632" cy="768"/>
          </a:xfrm>
        </p:grpSpPr>
        <p:sp>
          <p:nvSpPr>
            <p:cNvPr id="32786" name="Line 18"/>
            <p:cNvSpPr>
              <a:spLocks noChangeShapeType="1"/>
            </p:cNvSpPr>
            <p:nvPr/>
          </p:nvSpPr>
          <p:spPr bwMode="auto">
            <a:xfrm flipV="1">
              <a:off x="4608" y="2832"/>
              <a:ext cx="0" cy="624"/>
            </a:xfrm>
            <a:prstGeom prst="line">
              <a:avLst/>
            </a:prstGeom>
            <a:noFill/>
            <a:ln w="9525" cap="rnd">
              <a:solidFill>
                <a:schemeClr val="accent2"/>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32787" name="Line 19"/>
            <p:cNvSpPr>
              <a:spLocks noChangeShapeType="1"/>
            </p:cNvSpPr>
            <p:nvPr/>
          </p:nvSpPr>
          <p:spPr bwMode="auto">
            <a:xfrm>
              <a:off x="4608" y="2840"/>
              <a:ext cx="1152"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32788" name="Line 20"/>
            <p:cNvSpPr>
              <a:spLocks noChangeShapeType="1"/>
            </p:cNvSpPr>
            <p:nvPr/>
          </p:nvSpPr>
          <p:spPr bwMode="auto">
            <a:xfrm>
              <a:off x="5760" y="2832"/>
              <a:ext cx="0" cy="576"/>
            </a:xfrm>
            <a:prstGeom prst="line">
              <a:avLst/>
            </a:prstGeom>
            <a:noFill/>
            <a:ln w="9525" cap="rnd">
              <a:solidFill>
                <a:schemeClr val="accent2"/>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graphicFrame>
          <p:nvGraphicFramePr>
            <p:cNvPr id="32789" name="Object 21"/>
            <p:cNvGraphicFramePr>
              <a:graphicFrameLocks noChangeAspect="1"/>
            </p:cNvGraphicFramePr>
            <p:nvPr/>
          </p:nvGraphicFramePr>
          <p:xfrm>
            <a:off x="4128" y="2688"/>
            <a:ext cx="247" cy="288"/>
          </p:xfrm>
          <a:graphic>
            <a:graphicData uri="http://schemas.openxmlformats.org/presentationml/2006/ole">
              <mc:AlternateContent xmlns:mc="http://schemas.openxmlformats.org/markup-compatibility/2006">
                <mc:Choice xmlns:v="urn:schemas-microsoft-com:vml" Requires="v">
                  <p:oleObj spid="_x0000_s10345" name="公式" r:id="rId3" imgW="165100" imgH="194310" progId="Equation.3">
                    <p:embed/>
                  </p:oleObj>
                </mc:Choice>
                <mc:Fallback>
                  <p:oleObj name="公式" r:id="rId3" imgW="165100" imgH="194310" progId="Equation.3">
                    <p:embed/>
                    <p:pic>
                      <p:nvPicPr>
                        <p:cNvPr id="0" name="图片 10344"/>
                        <p:cNvPicPr>
                          <a:picLocks noChangeAspect="1" noChangeArrowheads="1"/>
                        </p:cNvPicPr>
                        <p:nvPr/>
                      </p:nvPicPr>
                      <p:blipFill>
                        <a:blip r:embed="rId4">
                          <a:lum contrast="100000"/>
                          <a:extLst>
                            <a:ext uri="{28A0092B-C50C-407E-A947-70E740481C1C}">
                              <a14:useLocalDpi xmlns:a14="http://schemas.microsoft.com/office/drawing/2010/main" val="0"/>
                            </a:ext>
                          </a:extLst>
                        </a:blip>
                        <a:srcRect/>
                        <a:stretch>
                          <a:fillRect/>
                        </a:stretch>
                      </p:blipFill>
                      <p:spPr bwMode="auto">
                        <a:xfrm>
                          <a:off x="4128" y="2688"/>
                          <a:ext cx="2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2790" name="Rectangle 22"/>
          <p:cNvSpPr>
            <a:spLocks noChangeArrowheads="1"/>
          </p:cNvSpPr>
          <p:nvPr/>
        </p:nvSpPr>
        <p:spPr bwMode="auto">
          <a:xfrm>
            <a:off x="6227763" y="2852738"/>
            <a:ext cx="1857375" cy="971550"/>
          </a:xfrm>
          <a:prstGeom prst="rect">
            <a:avLst/>
          </a:prstGeom>
          <a:solidFill>
            <a:srgbClr val="FFCC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graphicFrame>
        <p:nvGraphicFramePr>
          <p:cNvPr id="32791" name="Object 23"/>
          <p:cNvGraphicFramePr>
            <a:graphicFrameLocks noChangeAspect="1"/>
          </p:cNvGraphicFramePr>
          <p:nvPr/>
        </p:nvGraphicFramePr>
        <p:xfrm>
          <a:off x="827088" y="2924175"/>
          <a:ext cx="2124075" cy="1246188"/>
        </p:xfrm>
        <a:graphic>
          <a:graphicData uri="http://schemas.openxmlformats.org/presentationml/2006/ole">
            <mc:AlternateContent xmlns:mc="http://schemas.openxmlformats.org/markup-compatibility/2006">
              <mc:Choice xmlns:v="urn:schemas-microsoft-com:vml" Requires="v">
                <p:oleObj spid="_x0000_s10346" name="Equation" r:id="rId5" imgW="749300" imgH="437515" progId="Equation.3">
                  <p:embed/>
                </p:oleObj>
              </mc:Choice>
              <mc:Fallback>
                <p:oleObj name="Equation" r:id="rId5" imgW="749300" imgH="437515" progId="Equation.3">
                  <p:embed/>
                  <p:pic>
                    <p:nvPicPr>
                      <p:cNvPr id="0" name="图片 10345"/>
                      <p:cNvPicPr>
                        <a:picLocks noChangeAspect="1" noChangeArrowheads="1"/>
                      </p:cNvPicPr>
                      <p:nvPr/>
                    </p:nvPicPr>
                    <p:blipFill>
                      <a:blip r:embed="rId6">
                        <a:lum contrast="100000"/>
                        <a:extLst>
                          <a:ext uri="{28A0092B-C50C-407E-A947-70E740481C1C}">
                            <a14:useLocalDpi xmlns:a14="http://schemas.microsoft.com/office/drawing/2010/main" val="0"/>
                          </a:ext>
                        </a:extLst>
                      </a:blip>
                      <a:srcRect/>
                      <a:stretch>
                        <a:fillRect/>
                      </a:stretch>
                    </p:blipFill>
                    <p:spPr bwMode="auto">
                      <a:xfrm>
                        <a:off x="827088" y="2924175"/>
                        <a:ext cx="2124075" cy="12461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2793" name="Picture 25" descr="图片3">
            <a:hlinkClick r:id="" action="ppaction://hlinkshowjump?jump=first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32794" name="Picture 26" descr="图片4">
            <a:hlinkClick r:id="" action="ppaction://hlinkshowjump?jump=endshow"/>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32795" name="Picture 27" descr="图片5">
            <a:hlinkClick r:id="" action="ppaction://hlinkshowjump?jump=nextslide"/>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32796" name="Picture 28" descr="图片6">
            <a:hlinkClick r:id="" action="ppaction://hlinkshowjump?jump=previousslide"/>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
        <p:nvSpPr>
          <p:cNvPr id="23559" name="Text Box 7"/>
          <p:cNvSpPr txBox="1">
            <a:spLocks noChangeArrowheads="1"/>
          </p:cNvSpPr>
          <p:nvPr/>
        </p:nvSpPr>
        <p:spPr bwMode="auto">
          <a:xfrm>
            <a:off x="611505" y="5733415"/>
            <a:ext cx="61849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fontAlgn="base">
              <a:spcBef>
                <a:spcPct val="0"/>
              </a:spcBef>
              <a:spcAft>
                <a:spcPct val="0"/>
              </a:spcAft>
            </a:pPr>
            <a:r>
              <a:rPr lang="zh-CN" altLang="en-US" sz="2800" b="1">
                <a:solidFill>
                  <a:srgbClr val="000000"/>
                </a:solidFill>
                <a:latin typeface="Times New Roman" panose="02020603050405020304" pitchFamily="18" charset="0"/>
              </a:rPr>
              <a:t>思考：质点系的动量定理？</a:t>
            </a:r>
            <a:endParaRPr lang="zh-CN" altLang="en-US" sz="2800" b="1">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774"/>
                                        </p:tgtEl>
                                        <p:attrNameLst>
                                          <p:attrName>style.visibility</p:attrName>
                                        </p:attrNameLst>
                                      </p:cBhvr>
                                      <p:to>
                                        <p:strVal val="visible"/>
                                      </p:to>
                                    </p:set>
                                    <p:animEffect transition="in" filter="wipe(left)">
                                      <p:cBhvr>
                                        <p:cTn id="7" dur="500"/>
                                        <p:tgtEl>
                                          <p:spTgt spid="327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778"/>
                                        </p:tgtEl>
                                        <p:attrNameLst>
                                          <p:attrName>style.visibility</p:attrName>
                                        </p:attrNameLst>
                                      </p:cBhvr>
                                      <p:to>
                                        <p:strVal val="visible"/>
                                      </p:to>
                                    </p:set>
                                    <p:animEffect transition="in" filter="wipe(left)">
                                      <p:cBhvr>
                                        <p:cTn id="12" dur="500"/>
                                        <p:tgtEl>
                                          <p:spTgt spid="327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775"/>
                                        </p:tgtEl>
                                        <p:attrNameLst>
                                          <p:attrName>style.visibility</p:attrName>
                                        </p:attrNameLst>
                                      </p:cBhvr>
                                      <p:to>
                                        <p:strVal val="visible"/>
                                      </p:to>
                                    </p:set>
                                    <p:animEffect transition="in" filter="wipe(left)">
                                      <p:cBhvr>
                                        <p:cTn id="17" dur="500"/>
                                        <p:tgtEl>
                                          <p:spTgt spid="327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791"/>
                                        </p:tgtEl>
                                        <p:attrNameLst>
                                          <p:attrName>style.visibility</p:attrName>
                                        </p:attrNameLst>
                                      </p:cBhvr>
                                      <p:to>
                                        <p:strVal val="visible"/>
                                      </p:to>
                                    </p:set>
                                    <p:animEffect transition="in" filter="wipe(left)">
                                      <p:cBhvr>
                                        <p:cTn id="22" dur="500"/>
                                        <p:tgtEl>
                                          <p:spTgt spid="3279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785"/>
                                        </p:tgtEl>
                                        <p:attrNameLst>
                                          <p:attrName>style.visibility</p:attrName>
                                        </p:attrNameLst>
                                      </p:cBhvr>
                                      <p:to>
                                        <p:strVal val="visible"/>
                                      </p:to>
                                    </p:set>
                                    <p:animEffect transition="in" filter="wipe(left)">
                                      <p:cBhvr>
                                        <p:cTn id="27" dur="500"/>
                                        <p:tgtEl>
                                          <p:spTgt spid="3278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2777"/>
                                        </p:tgtEl>
                                        <p:attrNameLst>
                                          <p:attrName>style.visibility</p:attrName>
                                        </p:attrNameLst>
                                      </p:cBhvr>
                                      <p:to>
                                        <p:strVal val="visible"/>
                                      </p:to>
                                    </p:set>
                                    <p:animEffect transition="in" filter="dissolve">
                                      <p:cBhvr>
                                        <p:cTn id="32" dur="500"/>
                                        <p:tgtEl>
                                          <p:spTgt spid="3277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2790"/>
                                        </p:tgtEl>
                                        <p:attrNameLst>
                                          <p:attrName>style.visibility</p:attrName>
                                        </p:attrNameLst>
                                      </p:cBhvr>
                                      <p:to>
                                        <p:strVal val="visible"/>
                                      </p:to>
                                    </p:set>
                                    <p:animEffect transition="in" filter="dissolve">
                                      <p:cBhvr>
                                        <p:cTn id="37" dur="500"/>
                                        <p:tgtEl>
                                          <p:spTgt spid="3279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776"/>
                                        </p:tgtEl>
                                        <p:attrNameLst>
                                          <p:attrName>style.visibility</p:attrName>
                                        </p:attrNameLst>
                                      </p:cBhvr>
                                      <p:to>
                                        <p:strVal val="visible"/>
                                      </p:to>
                                    </p:set>
                                    <p:animEffect transition="in" filter="wipe(left)">
                                      <p:cBhvr>
                                        <p:cTn id="42" dur="500"/>
                                        <p:tgtEl>
                                          <p:spTgt spid="3277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3559"/>
                                        </p:tgtEl>
                                        <p:attrNameLst>
                                          <p:attrName>style.visibility</p:attrName>
                                        </p:attrNameLst>
                                      </p:cBhvr>
                                      <p:to>
                                        <p:strVal val="visible"/>
                                      </p:to>
                                    </p:set>
                                    <p:animEffect transition="in" filter="wipe(left)">
                                      <p:cBhvr>
                                        <p:cTn id="47"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bldLvl="0" animBg="1" autoUpdateAnimBg="0"/>
      <p:bldP spid="32776" grpId="0" autoUpdateAnimBg="0"/>
      <p:bldP spid="32777" grpId="0" animBg="1"/>
      <p:bldP spid="32790" grpId="0" animBg="1"/>
      <p:bldP spid="2355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194310" y="212090"/>
            <a:ext cx="8474075" cy="953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762000" indent="-7620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00FF"/>
                </a:solidFill>
                <a:latin typeface="Times New Roman" panose="02020603050405020304" pitchFamily="18" charset="0"/>
                <a:ea typeface="+mn-ea"/>
              </a:rPr>
              <a:t>例：</a:t>
            </a:r>
            <a:r>
              <a:rPr kumimoji="1" lang="zh-CN" altLang="en-US" sz="2800" b="1" smtClean="0">
                <a:solidFill>
                  <a:srgbClr val="000000"/>
                </a:solidFill>
                <a:latin typeface="+mn-ea"/>
                <a:ea typeface="+mn-ea"/>
              </a:rPr>
              <a:t>一冲力作用在质量为</a:t>
            </a:r>
            <a:r>
              <a:rPr kumimoji="1" lang="en-US" altLang="zh-CN" sz="2800" b="1" smtClean="0">
                <a:solidFill>
                  <a:srgbClr val="000000"/>
                </a:solidFill>
                <a:latin typeface="+mn-ea"/>
                <a:ea typeface="+mn-ea"/>
              </a:rPr>
              <a:t>0.3kg</a:t>
            </a:r>
            <a:r>
              <a:rPr kumimoji="1" lang="zh-CN" altLang="zh-CN" sz="2800" b="1" smtClean="0">
                <a:solidFill>
                  <a:srgbClr val="000000"/>
                </a:solidFill>
                <a:latin typeface="+mn-ea"/>
                <a:ea typeface="+mn-ea"/>
              </a:rPr>
              <a:t>的物体上，物体最初处于静止状态，已知</a:t>
            </a:r>
            <a:r>
              <a:rPr kumimoji="1" lang="en-US" altLang="zh-CN" sz="2800" b="1" smtClean="0">
                <a:solidFill>
                  <a:srgbClr val="000000"/>
                </a:solidFill>
                <a:latin typeface="+mn-ea"/>
                <a:ea typeface="+mn-ea"/>
              </a:rPr>
              <a:t>F</a:t>
            </a:r>
            <a:r>
              <a:rPr kumimoji="1" lang="zh-CN" altLang="zh-CN" sz="2800" b="1" smtClean="0">
                <a:solidFill>
                  <a:srgbClr val="000000"/>
                </a:solidFill>
                <a:latin typeface="+mn-ea"/>
                <a:ea typeface="+mn-ea"/>
              </a:rPr>
              <a:t>与</a:t>
            </a:r>
            <a:r>
              <a:rPr kumimoji="1" lang="en-US" altLang="zh-CN" sz="2800" b="1" smtClean="0">
                <a:solidFill>
                  <a:srgbClr val="000000"/>
                </a:solidFill>
                <a:latin typeface="+mn-ea"/>
                <a:ea typeface="+mn-ea"/>
              </a:rPr>
              <a:t>t</a:t>
            </a:r>
            <a:r>
              <a:rPr kumimoji="1" lang="zh-CN" altLang="en-US" sz="2800" b="1" smtClean="0">
                <a:solidFill>
                  <a:srgbClr val="000000"/>
                </a:solidFill>
                <a:latin typeface="+mn-ea"/>
                <a:ea typeface="+mn-ea"/>
              </a:rPr>
              <a:t>的关系为：</a:t>
            </a:r>
            <a:endParaRPr kumimoji="1" lang="zh-CN" altLang="en-US" sz="2800" b="1" smtClean="0">
              <a:solidFill>
                <a:srgbClr val="000000"/>
              </a:solidFill>
              <a:latin typeface="+mn-ea"/>
              <a:ea typeface="+mn-ea"/>
            </a:endParaRPr>
          </a:p>
        </p:txBody>
      </p:sp>
      <p:sp>
        <p:nvSpPr>
          <p:cNvPr id="58371" name="Text Box 3"/>
          <p:cNvSpPr txBox="1">
            <a:spLocks noChangeArrowheads="1"/>
          </p:cNvSpPr>
          <p:nvPr/>
        </p:nvSpPr>
        <p:spPr bwMode="auto">
          <a:xfrm>
            <a:off x="457200" y="2209800"/>
            <a:ext cx="6848475" cy="1005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3200" b="1" dirty="0" smtClean="0">
                <a:solidFill>
                  <a:srgbClr val="000000"/>
                </a:solidFill>
                <a:latin typeface="+mn-ea"/>
                <a:ea typeface="+mn-ea"/>
              </a:rPr>
              <a:t>求</a:t>
            </a:r>
            <a:r>
              <a:rPr kumimoji="1" lang="zh-CN" altLang="en-US" sz="2800" b="1" dirty="0" smtClean="0">
                <a:solidFill>
                  <a:srgbClr val="000000"/>
                </a:solidFill>
                <a:latin typeface="+mn-ea"/>
                <a:ea typeface="+mn-ea"/>
              </a:rPr>
              <a:t>：（</a:t>
            </a:r>
            <a:r>
              <a:rPr kumimoji="1" lang="en-US" altLang="zh-CN" sz="2800" b="1" dirty="0" smtClean="0">
                <a:solidFill>
                  <a:srgbClr val="000000"/>
                </a:solidFill>
                <a:latin typeface="+mn-ea"/>
                <a:ea typeface="+mn-ea"/>
              </a:rPr>
              <a:t>1</a:t>
            </a:r>
            <a:r>
              <a:rPr kumimoji="1" lang="zh-CN" altLang="en-US" sz="2800" b="1" dirty="0" smtClean="0">
                <a:solidFill>
                  <a:srgbClr val="000000"/>
                </a:solidFill>
                <a:latin typeface="+mn-ea"/>
                <a:ea typeface="+mn-ea"/>
              </a:rPr>
              <a:t>）在作用时间内的冲量，平均冲力</a:t>
            </a:r>
            <a:endParaRPr kumimoji="1" lang="zh-CN" altLang="en-US" sz="2800" b="1" dirty="0" smtClean="0">
              <a:solidFill>
                <a:srgbClr val="000000"/>
              </a:solidFill>
              <a:latin typeface="+mn-ea"/>
              <a:ea typeface="+mn-ea"/>
            </a:endParaRPr>
          </a:p>
          <a:p>
            <a:pPr eaLnBrk="1" fontAlgn="base" hangingPunct="1">
              <a:spcBef>
                <a:spcPct val="0"/>
              </a:spcBef>
              <a:spcAft>
                <a:spcPct val="0"/>
              </a:spcAft>
            </a:pPr>
            <a:r>
              <a:rPr kumimoji="1" lang="zh-CN" altLang="en-US" sz="2800" b="1" dirty="0" smtClean="0">
                <a:solidFill>
                  <a:srgbClr val="000000"/>
                </a:solidFill>
                <a:latin typeface="+mn-ea"/>
                <a:ea typeface="+mn-ea"/>
              </a:rPr>
              <a:t>    （</a:t>
            </a:r>
            <a:r>
              <a:rPr kumimoji="1" lang="en-US" altLang="zh-CN" sz="2800" b="1" dirty="0" smtClean="0">
                <a:solidFill>
                  <a:srgbClr val="000000"/>
                </a:solidFill>
                <a:latin typeface="+mn-ea"/>
                <a:ea typeface="+mn-ea"/>
              </a:rPr>
              <a:t>2</a:t>
            </a:r>
            <a:r>
              <a:rPr kumimoji="1" lang="zh-CN" altLang="en-US" sz="2800" b="1" dirty="0" smtClean="0">
                <a:solidFill>
                  <a:srgbClr val="000000"/>
                </a:solidFill>
                <a:latin typeface="+mn-ea"/>
                <a:ea typeface="+mn-ea"/>
              </a:rPr>
              <a:t>）物体的末速度</a:t>
            </a:r>
            <a:endParaRPr kumimoji="1" lang="zh-CN" altLang="en-US" sz="2800" b="1" dirty="0" smtClean="0">
              <a:solidFill>
                <a:srgbClr val="000000"/>
              </a:solidFill>
              <a:latin typeface="+mn-ea"/>
              <a:ea typeface="+mn-ea"/>
            </a:endParaRPr>
          </a:p>
        </p:txBody>
      </p:sp>
      <p:graphicFrame>
        <p:nvGraphicFramePr>
          <p:cNvPr id="58372" name="Object 4"/>
          <p:cNvGraphicFramePr>
            <a:graphicFrameLocks noChangeAspect="1"/>
          </p:cNvGraphicFramePr>
          <p:nvPr/>
        </p:nvGraphicFramePr>
        <p:xfrm>
          <a:off x="1450023" y="1217613"/>
          <a:ext cx="6792912" cy="1020762"/>
        </p:xfrm>
        <a:graphic>
          <a:graphicData uri="http://schemas.openxmlformats.org/presentationml/2006/ole">
            <mc:AlternateContent xmlns:mc="http://schemas.openxmlformats.org/markup-compatibility/2006">
              <mc:Choice xmlns:v="urn:schemas-microsoft-com:vml" Requires="v">
                <p:oleObj spid="_x0000_s28737" name="公式" r:id="rId1" imgW="2946400" imgH="444500" progId="Equation.3">
                  <p:embed/>
                </p:oleObj>
              </mc:Choice>
              <mc:Fallback>
                <p:oleObj name="公式" r:id="rId1" imgW="2946400" imgH="444500" progId="Equation.3">
                  <p:embed/>
                  <p:pic>
                    <p:nvPicPr>
                      <p:cNvPr id="0" name="图片 287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0023" y="1217613"/>
                        <a:ext cx="6792912" cy="1020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3" name="Text Box 5"/>
          <p:cNvSpPr txBox="1">
            <a:spLocks noChangeArrowheads="1"/>
          </p:cNvSpPr>
          <p:nvPr/>
        </p:nvSpPr>
        <p:spPr bwMode="auto">
          <a:xfrm>
            <a:off x="457200" y="3352800"/>
            <a:ext cx="18351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3200" b="1" smtClean="0">
                <a:solidFill>
                  <a:srgbClr val="000000"/>
                </a:solidFill>
                <a:latin typeface="+mn-ea"/>
                <a:ea typeface="+mn-ea"/>
              </a:rPr>
              <a:t>解</a:t>
            </a:r>
            <a:r>
              <a:rPr kumimoji="1" lang="zh-CN" altLang="en-US" sz="2800" b="1" smtClean="0">
                <a:solidFill>
                  <a:srgbClr val="000000"/>
                </a:solidFill>
                <a:latin typeface="+mn-ea"/>
                <a:ea typeface="+mn-ea"/>
              </a:rPr>
              <a:t>：（</a:t>
            </a:r>
            <a:r>
              <a:rPr kumimoji="1" lang="en-US" altLang="zh-CN" sz="2800" b="1" smtClean="0">
                <a:solidFill>
                  <a:srgbClr val="000000"/>
                </a:solidFill>
                <a:latin typeface="+mn-ea"/>
                <a:ea typeface="+mn-ea"/>
              </a:rPr>
              <a:t>1</a:t>
            </a:r>
            <a:r>
              <a:rPr kumimoji="1" lang="zh-CN" altLang="en-US" sz="2800" b="1" smtClean="0">
                <a:solidFill>
                  <a:srgbClr val="000000"/>
                </a:solidFill>
                <a:latin typeface="+mn-ea"/>
                <a:ea typeface="+mn-ea"/>
              </a:rPr>
              <a:t>）</a:t>
            </a:r>
            <a:endParaRPr kumimoji="1" lang="zh-CN" altLang="en-US" sz="2800" b="1" smtClean="0">
              <a:solidFill>
                <a:srgbClr val="000000"/>
              </a:solidFill>
              <a:latin typeface="+mn-ea"/>
              <a:ea typeface="+mn-ea"/>
            </a:endParaRPr>
          </a:p>
        </p:txBody>
      </p:sp>
      <p:graphicFrame>
        <p:nvGraphicFramePr>
          <p:cNvPr id="58374" name="Object 6"/>
          <p:cNvGraphicFramePr>
            <a:graphicFrameLocks noChangeAspect="1"/>
          </p:cNvGraphicFramePr>
          <p:nvPr/>
        </p:nvGraphicFramePr>
        <p:xfrm>
          <a:off x="2493963" y="3276600"/>
          <a:ext cx="2784475" cy="901700"/>
        </p:xfrm>
        <a:graphic>
          <a:graphicData uri="http://schemas.openxmlformats.org/presentationml/2006/ole">
            <mc:AlternateContent xmlns:mc="http://schemas.openxmlformats.org/markup-compatibility/2006">
              <mc:Choice xmlns:v="urn:schemas-microsoft-com:vml" Requires="v">
                <p:oleObj spid="_x0000_s28738" name="公式" r:id="rId3" imgW="850265" imgH="355600" progId="Equation.3">
                  <p:embed/>
                </p:oleObj>
              </mc:Choice>
              <mc:Fallback>
                <p:oleObj name="公式" r:id="rId3" imgW="850265" imgH="355600" progId="Equation.3">
                  <p:embed/>
                  <p:pic>
                    <p:nvPicPr>
                      <p:cNvPr id="0" name="图片 287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3963" y="3276600"/>
                        <a:ext cx="2784475"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5" name="Object 7"/>
          <p:cNvGraphicFramePr>
            <a:graphicFrameLocks noChangeAspect="1"/>
          </p:cNvGraphicFramePr>
          <p:nvPr/>
        </p:nvGraphicFramePr>
        <p:xfrm>
          <a:off x="533400" y="4343400"/>
          <a:ext cx="4919663" cy="2359025"/>
        </p:xfrm>
        <a:graphic>
          <a:graphicData uri="http://schemas.openxmlformats.org/presentationml/2006/ole">
            <mc:AlternateContent xmlns:mc="http://schemas.openxmlformats.org/markup-compatibility/2006">
              <mc:Choice xmlns:v="urn:schemas-microsoft-com:vml" Requires="v">
                <p:oleObj spid="_x0000_s28739" name="公式" r:id="rId5" imgW="1892300" imgH="850900" progId="Equation.3">
                  <p:embed/>
                </p:oleObj>
              </mc:Choice>
              <mc:Fallback>
                <p:oleObj name="公式" r:id="rId5" imgW="1892300" imgH="850900" progId="Equation.3">
                  <p:embed/>
                  <p:pic>
                    <p:nvPicPr>
                      <p:cNvPr id="0" name="图片 287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4343400"/>
                        <a:ext cx="4919663" cy="235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8376" name="Group 8"/>
          <p:cNvGrpSpPr/>
          <p:nvPr/>
        </p:nvGrpSpPr>
        <p:grpSpPr bwMode="auto">
          <a:xfrm>
            <a:off x="5791200" y="4572000"/>
            <a:ext cx="2286000" cy="838200"/>
            <a:chOff x="3648" y="2880"/>
            <a:chExt cx="1440" cy="528"/>
          </a:xfrm>
        </p:grpSpPr>
        <p:sp>
          <p:nvSpPr>
            <p:cNvPr id="49173" name="Rectangle 9"/>
            <p:cNvSpPr>
              <a:spLocks noChangeArrowheads="1"/>
            </p:cNvSpPr>
            <p:nvPr/>
          </p:nvSpPr>
          <p:spPr bwMode="auto">
            <a:xfrm>
              <a:off x="3888" y="3024"/>
              <a:ext cx="1200" cy="384"/>
            </a:xfrm>
            <a:prstGeom prst="rect">
              <a:avLst/>
            </a:prstGeom>
            <a:noFill/>
            <a:ln w="28575">
              <a:solidFill>
                <a:srgbClr val="686EEA"/>
              </a:solidFill>
              <a:prstDash val="sysDot"/>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49174" name="Text Box 10"/>
            <p:cNvSpPr txBox="1">
              <a:spLocks noChangeArrowheads="1"/>
            </p:cNvSpPr>
            <p:nvPr/>
          </p:nvSpPr>
          <p:spPr bwMode="auto">
            <a:xfrm>
              <a:off x="3648" y="2880"/>
              <a:ext cx="21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686EEA"/>
                  </a:solidFill>
                  <a:prstDash val="sysDot"/>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pPr>
              <a:r>
                <a:rPr kumimoji="1" lang="en-US" altLang="zh-CN" sz="2000" b="1" smtClean="0">
                  <a:solidFill>
                    <a:srgbClr val="000000"/>
                  </a:solidFill>
                  <a:latin typeface="Times New Roman" panose="02020603050405020304" pitchFamily="18" charset="0"/>
                  <a:ea typeface="楷体_GB2312" pitchFamily="49" charset="-122"/>
                </a:rPr>
                <a:t>F</a:t>
              </a:r>
              <a:endParaRPr kumimoji="1" lang="en-US" altLang="zh-CN" sz="3200" b="1" smtClean="0">
                <a:solidFill>
                  <a:srgbClr val="000000"/>
                </a:solidFill>
                <a:latin typeface="Times New Roman" panose="02020603050405020304" pitchFamily="18" charset="0"/>
                <a:ea typeface="楷体_GB2312" pitchFamily="49" charset="-122"/>
              </a:endParaRPr>
            </a:p>
          </p:txBody>
        </p:sp>
        <p:sp>
          <p:nvSpPr>
            <p:cNvPr id="49175" name="Line 11"/>
            <p:cNvSpPr>
              <a:spLocks noChangeShapeType="1"/>
            </p:cNvSpPr>
            <p:nvPr/>
          </p:nvSpPr>
          <p:spPr bwMode="auto">
            <a:xfrm>
              <a:off x="3696" y="2928"/>
              <a:ext cx="9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grpSp>
      <p:grpSp>
        <p:nvGrpSpPr>
          <p:cNvPr id="49161" name="Group 12"/>
          <p:cNvGrpSpPr/>
          <p:nvPr/>
        </p:nvGrpSpPr>
        <p:grpSpPr bwMode="auto">
          <a:xfrm>
            <a:off x="5867400" y="3124200"/>
            <a:ext cx="3276600" cy="2805113"/>
            <a:chOff x="3696" y="1968"/>
            <a:chExt cx="2064" cy="1767"/>
          </a:xfrm>
        </p:grpSpPr>
        <p:sp>
          <p:nvSpPr>
            <p:cNvPr id="49163" name="Line 13"/>
            <p:cNvSpPr>
              <a:spLocks noChangeShapeType="1"/>
            </p:cNvSpPr>
            <p:nvPr/>
          </p:nvSpPr>
          <p:spPr bwMode="auto">
            <a:xfrm flipV="1">
              <a:off x="3892" y="2208"/>
              <a:ext cx="0" cy="120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49164" name="Line 14"/>
            <p:cNvSpPr>
              <a:spLocks noChangeShapeType="1"/>
            </p:cNvSpPr>
            <p:nvPr/>
          </p:nvSpPr>
          <p:spPr bwMode="auto">
            <a:xfrm>
              <a:off x="3892" y="3408"/>
              <a:ext cx="1724"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49165" name="Line 15"/>
            <p:cNvSpPr>
              <a:spLocks noChangeShapeType="1"/>
            </p:cNvSpPr>
            <p:nvPr/>
          </p:nvSpPr>
          <p:spPr bwMode="auto">
            <a:xfrm flipV="1">
              <a:off x="3892" y="2448"/>
              <a:ext cx="288" cy="960"/>
            </a:xfrm>
            <a:prstGeom prst="line">
              <a:avLst/>
            </a:prstGeom>
            <a:noFill/>
            <a:ln w="28575">
              <a:solidFill>
                <a:srgbClr val="008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49166" name="Freeform 16"/>
            <p:cNvSpPr/>
            <p:nvPr/>
          </p:nvSpPr>
          <p:spPr bwMode="auto">
            <a:xfrm>
              <a:off x="4180" y="2448"/>
              <a:ext cx="912" cy="960"/>
            </a:xfrm>
            <a:custGeom>
              <a:avLst/>
              <a:gdLst>
                <a:gd name="T0" fmla="*/ 0 w 720"/>
                <a:gd name="T1" fmla="*/ 0 h 960"/>
                <a:gd name="T2" fmla="*/ 304 w 720"/>
                <a:gd name="T3" fmla="*/ 528 h 960"/>
                <a:gd name="T4" fmla="*/ 912 w 720"/>
                <a:gd name="T5" fmla="*/ 960 h 960"/>
                <a:gd name="T6" fmla="*/ 0 60000 65536"/>
                <a:gd name="T7" fmla="*/ 0 60000 65536"/>
                <a:gd name="T8" fmla="*/ 0 60000 65536"/>
              </a:gdLst>
              <a:ahLst/>
              <a:cxnLst>
                <a:cxn ang="T6">
                  <a:pos x="T0" y="T1"/>
                </a:cxn>
                <a:cxn ang="T7">
                  <a:pos x="T2" y="T3"/>
                </a:cxn>
                <a:cxn ang="T8">
                  <a:pos x="T4" y="T5"/>
                </a:cxn>
              </a:cxnLst>
              <a:rect l="0" t="0" r="r" b="b"/>
              <a:pathLst>
                <a:path w="720" h="960">
                  <a:moveTo>
                    <a:pt x="0" y="0"/>
                  </a:moveTo>
                  <a:cubicBezTo>
                    <a:pt x="60" y="184"/>
                    <a:pt x="120" y="368"/>
                    <a:pt x="240" y="528"/>
                  </a:cubicBezTo>
                  <a:cubicBezTo>
                    <a:pt x="360" y="688"/>
                    <a:pt x="540" y="824"/>
                    <a:pt x="720" y="960"/>
                  </a:cubicBezTo>
                </a:path>
              </a:pathLst>
            </a:custGeom>
            <a:noFill/>
            <a:ln w="28575" cap="flat" cmpd="sng">
              <a:solidFill>
                <a:srgbClr val="CC006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49167" name="Text Box 17"/>
            <p:cNvSpPr txBox="1">
              <a:spLocks noChangeArrowheads="1"/>
            </p:cNvSpPr>
            <p:nvPr/>
          </p:nvSpPr>
          <p:spPr bwMode="auto">
            <a:xfrm>
              <a:off x="3696" y="1968"/>
              <a:ext cx="4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pPr>
              <a:r>
                <a:rPr kumimoji="1" lang="en-US" altLang="zh-CN" sz="2000" b="1" smtClean="0">
                  <a:solidFill>
                    <a:srgbClr val="000000"/>
                  </a:solidFill>
                  <a:latin typeface="Times New Roman" panose="02020603050405020304" pitchFamily="18" charset="0"/>
                  <a:ea typeface="楷体_GB2312" pitchFamily="49" charset="-122"/>
                </a:rPr>
                <a:t>F(N)</a:t>
              </a:r>
              <a:endParaRPr kumimoji="1" lang="en-US" altLang="zh-CN" sz="3200" b="1" smtClean="0">
                <a:solidFill>
                  <a:srgbClr val="000000"/>
                </a:solidFill>
                <a:latin typeface="Times New Roman" panose="02020603050405020304" pitchFamily="18" charset="0"/>
                <a:ea typeface="楷体_GB2312" pitchFamily="49" charset="-122"/>
              </a:endParaRPr>
            </a:p>
          </p:txBody>
        </p:sp>
        <p:sp>
          <p:nvSpPr>
            <p:cNvPr id="49168" name="Text Box 18"/>
            <p:cNvSpPr txBox="1">
              <a:spLocks noChangeArrowheads="1"/>
            </p:cNvSpPr>
            <p:nvPr/>
          </p:nvSpPr>
          <p:spPr bwMode="auto">
            <a:xfrm>
              <a:off x="5332" y="3408"/>
              <a:ext cx="4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pPr>
              <a:r>
                <a:rPr kumimoji="1" lang="en-US" altLang="zh-CN" sz="2800" b="1" smtClean="0">
                  <a:solidFill>
                    <a:srgbClr val="000000"/>
                  </a:solidFill>
                  <a:latin typeface="Times New Roman" panose="02020603050405020304" pitchFamily="18" charset="0"/>
                  <a:ea typeface="楷体_GB2312" pitchFamily="49" charset="-122"/>
                </a:rPr>
                <a:t>t(s)</a:t>
              </a:r>
              <a:endParaRPr kumimoji="1" lang="en-US" altLang="zh-CN" sz="2800" b="1" smtClean="0">
                <a:solidFill>
                  <a:srgbClr val="000000"/>
                </a:solidFill>
                <a:latin typeface="Times New Roman" panose="02020603050405020304" pitchFamily="18" charset="0"/>
                <a:ea typeface="楷体_GB2312" pitchFamily="49" charset="-122"/>
              </a:endParaRPr>
            </a:p>
          </p:txBody>
        </p:sp>
        <p:sp>
          <p:nvSpPr>
            <p:cNvPr id="49169" name="Line 19"/>
            <p:cNvSpPr>
              <a:spLocks noChangeShapeType="1"/>
            </p:cNvSpPr>
            <p:nvPr/>
          </p:nvSpPr>
          <p:spPr bwMode="auto">
            <a:xfrm>
              <a:off x="4180" y="2448"/>
              <a:ext cx="0" cy="1008"/>
            </a:xfrm>
            <a:prstGeom prst="line">
              <a:avLst/>
            </a:prstGeom>
            <a:noFill/>
            <a:ln w="9525">
              <a:solidFill>
                <a:srgbClr val="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49170" name="Text Box 20"/>
            <p:cNvSpPr txBox="1">
              <a:spLocks noChangeArrowheads="1"/>
            </p:cNvSpPr>
            <p:nvPr/>
          </p:nvSpPr>
          <p:spPr bwMode="auto">
            <a:xfrm>
              <a:off x="3920" y="3418"/>
              <a:ext cx="52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pPr>
              <a:r>
                <a:rPr kumimoji="1" lang="en-US" altLang="zh-CN" sz="2400" b="1" smtClean="0">
                  <a:solidFill>
                    <a:srgbClr val="000000"/>
                  </a:solidFill>
                  <a:latin typeface="Times New Roman" panose="02020603050405020304" pitchFamily="18" charset="0"/>
                  <a:ea typeface="楷体_GB2312" pitchFamily="49" charset="-122"/>
                </a:rPr>
                <a:t>0.02s</a:t>
              </a:r>
              <a:endParaRPr kumimoji="1" lang="en-US" altLang="zh-CN" sz="3200" b="1" smtClean="0">
                <a:solidFill>
                  <a:srgbClr val="000000"/>
                </a:solidFill>
                <a:latin typeface="Times New Roman" panose="02020603050405020304" pitchFamily="18" charset="0"/>
                <a:ea typeface="楷体_GB2312" pitchFamily="49" charset="-122"/>
              </a:endParaRPr>
            </a:p>
          </p:txBody>
        </p:sp>
        <p:sp>
          <p:nvSpPr>
            <p:cNvPr id="49171" name="Text Box 21"/>
            <p:cNvSpPr txBox="1">
              <a:spLocks noChangeArrowheads="1"/>
            </p:cNvSpPr>
            <p:nvPr/>
          </p:nvSpPr>
          <p:spPr bwMode="auto">
            <a:xfrm>
              <a:off x="4784" y="3418"/>
              <a:ext cx="52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pPr>
              <a:r>
                <a:rPr kumimoji="1" lang="en-US" altLang="zh-CN" sz="2400" b="1" smtClean="0">
                  <a:solidFill>
                    <a:srgbClr val="000000"/>
                  </a:solidFill>
                  <a:latin typeface="Times New Roman" panose="02020603050405020304" pitchFamily="18" charset="0"/>
                  <a:ea typeface="楷体_GB2312" pitchFamily="49" charset="-122"/>
                </a:rPr>
                <a:t>0.07s</a:t>
              </a:r>
              <a:endParaRPr kumimoji="1" lang="en-US" altLang="zh-CN" sz="2400" b="1" smtClean="0">
                <a:solidFill>
                  <a:srgbClr val="000000"/>
                </a:solidFill>
                <a:latin typeface="Times New Roman" panose="02020603050405020304" pitchFamily="18" charset="0"/>
                <a:ea typeface="楷体_GB2312" pitchFamily="49" charset="-122"/>
              </a:endParaRPr>
            </a:p>
          </p:txBody>
        </p:sp>
        <p:sp>
          <p:nvSpPr>
            <p:cNvPr id="49172" name="Text Box 22"/>
            <p:cNvSpPr txBox="1">
              <a:spLocks noChangeArrowheads="1"/>
            </p:cNvSpPr>
            <p:nvPr/>
          </p:nvSpPr>
          <p:spPr bwMode="auto">
            <a:xfrm>
              <a:off x="3700" y="3216"/>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pPr>
              <a:r>
                <a:rPr kumimoji="1" lang="en-US" altLang="zh-CN" sz="3200" b="1" smtClean="0">
                  <a:solidFill>
                    <a:srgbClr val="000000"/>
                  </a:solidFill>
                  <a:latin typeface="Times New Roman" panose="02020603050405020304" pitchFamily="18" charset="0"/>
                  <a:ea typeface="楷体_GB2312" pitchFamily="49" charset="-122"/>
                </a:rPr>
                <a:t>o</a:t>
              </a:r>
              <a:endParaRPr kumimoji="1" lang="en-US" altLang="zh-CN" sz="3200" b="1" smtClean="0">
                <a:solidFill>
                  <a:srgbClr val="000000"/>
                </a:solidFill>
                <a:latin typeface="Times New Roman" panose="02020603050405020304" pitchFamily="18" charset="0"/>
                <a:ea typeface="楷体_GB2312" pitchFamily="49" charset="-122"/>
              </a:endParaRPr>
            </a:p>
          </p:txBody>
        </p:sp>
      </p:grpSp>
      <p:sp>
        <p:nvSpPr>
          <p:cNvPr id="49162" name="Text Box 23"/>
          <p:cNvSpPr txBox="1">
            <a:spLocks noChangeArrowheads="1"/>
          </p:cNvSpPr>
          <p:nvPr/>
        </p:nvSpPr>
        <p:spPr bwMode="auto">
          <a:xfrm>
            <a:off x="4067175" y="6092825"/>
            <a:ext cx="167322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lang="en-US" altLang="zh-CN" sz="3200" b="1" dirty="0" smtClean="0">
                <a:solidFill>
                  <a:srgbClr val="000000"/>
                </a:solidFill>
                <a:latin typeface="Times New Roman" panose="02020603050405020304" pitchFamily="18" charset="0"/>
              </a:rPr>
              <a:t>F</a:t>
            </a:r>
            <a:r>
              <a:rPr lang="zh-CN" altLang="en-US" sz="3200" b="1" baseline="-25000" dirty="0" smtClean="0">
                <a:solidFill>
                  <a:srgbClr val="000000"/>
                </a:solidFill>
                <a:latin typeface="Times New Roman" panose="02020603050405020304" pitchFamily="18" charset="0"/>
              </a:rPr>
              <a:t>平均</a:t>
            </a:r>
            <a:r>
              <a:rPr lang="en-US" altLang="zh-CN" sz="3200" b="1" dirty="0" smtClean="0">
                <a:solidFill>
                  <a:srgbClr val="000000"/>
                </a:solidFill>
                <a:latin typeface="Times New Roman" panose="02020603050405020304" pitchFamily="18" charset="0"/>
              </a:rPr>
              <a:t>=I/t</a:t>
            </a:r>
            <a:endParaRPr lang="zh-CN" altLang="en-US" sz="3200" b="1" dirty="0" smtClean="0">
              <a:solidFill>
                <a:srgbClr val="000000"/>
              </a:solidFill>
              <a:latin typeface="Times New Roman" panose="02020603050405020304" pitchFamily="18" charset="0"/>
            </a:endParaRPr>
          </a:p>
        </p:txBody>
      </p:sp>
      <p:sp>
        <p:nvSpPr>
          <p:cNvPr id="2" name="Text Box 23"/>
          <p:cNvSpPr txBox="1">
            <a:spLocks noChangeArrowheads="1"/>
          </p:cNvSpPr>
          <p:nvPr/>
        </p:nvSpPr>
        <p:spPr bwMode="auto">
          <a:xfrm>
            <a:off x="6178550" y="6118860"/>
            <a:ext cx="167322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lang="en-US" altLang="zh-CN" sz="3200" b="1" dirty="0" smtClean="0">
                <a:solidFill>
                  <a:srgbClr val="000000"/>
                </a:solidFill>
                <a:latin typeface="Times New Roman" panose="02020603050405020304" pitchFamily="18" charset="0"/>
              </a:rPr>
              <a:t>v=I/</a:t>
            </a:r>
            <a:r>
              <a:rPr lang="en-US" sz="3200" b="1" dirty="0" smtClean="0">
                <a:solidFill>
                  <a:srgbClr val="000000"/>
                </a:solidFill>
                <a:latin typeface="Times New Roman" panose="02020603050405020304" pitchFamily="18" charset="0"/>
              </a:rPr>
              <a:t>m</a:t>
            </a:r>
            <a:endParaRPr lang="en-US" sz="3200" b="1" dirty="0" smtClean="0">
              <a:solidFill>
                <a:srgbClr val="000000"/>
              </a:solidFill>
              <a:latin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box(out)">
                                      <p:cBhvr>
                                        <p:cTn id="7" dur="500"/>
                                        <p:tgtEl>
                                          <p:spTgt spid="5837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58372"/>
                                        </p:tgtEl>
                                        <p:attrNameLst>
                                          <p:attrName>style.visibility</p:attrName>
                                        </p:attrNameLst>
                                      </p:cBhvr>
                                      <p:to>
                                        <p:strVal val="visible"/>
                                      </p:to>
                                    </p:set>
                                    <p:animEffect transition="in" filter="box(out)">
                                      <p:cBhvr>
                                        <p:cTn id="12" dur="500"/>
                                        <p:tgtEl>
                                          <p:spTgt spid="5837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8371"/>
                                        </p:tgtEl>
                                        <p:attrNameLst>
                                          <p:attrName>style.visibility</p:attrName>
                                        </p:attrNameLst>
                                      </p:cBhvr>
                                      <p:to>
                                        <p:strVal val="visible"/>
                                      </p:to>
                                    </p:set>
                                    <p:animEffect transition="in" filter="box(out)">
                                      <p:cBhvr>
                                        <p:cTn id="17" dur="500"/>
                                        <p:tgtEl>
                                          <p:spTgt spid="5837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8373"/>
                                        </p:tgtEl>
                                        <p:attrNameLst>
                                          <p:attrName>style.visibility</p:attrName>
                                        </p:attrNameLst>
                                      </p:cBhvr>
                                      <p:to>
                                        <p:strVal val="visible"/>
                                      </p:to>
                                    </p:set>
                                    <p:animEffect transition="in" filter="box(out)">
                                      <p:cBhvr>
                                        <p:cTn id="22" dur="500"/>
                                        <p:tgtEl>
                                          <p:spTgt spid="5837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58376"/>
                                        </p:tgtEl>
                                        <p:attrNameLst>
                                          <p:attrName>style.visibility</p:attrName>
                                        </p:attrNameLst>
                                      </p:cBhvr>
                                      <p:to>
                                        <p:strVal val="visible"/>
                                      </p:to>
                                    </p:set>
                                    <p:animEffect transition="in" filter="box(out)">
                                      <p:cBhvr>
                                        <p:cTn id="27" dur="500"/>
                                        <p:tgtEl>
                                          <p:spTgt spid="5837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58374"/>
                                        </p:tgtEl>
                                        <p:attrNameLst>
                                          <p:attrName>style.visibility</p:attrName>
                                        </p:attrNameLst>
                                      </p:cBhvr>
                                      <p:to>
                                        <p:strVal val="visible"/>
                                      </p:to>
                                    </p:set>
                                    <p:animEffect transition="in" filter="box(out)">
                                      <p:cBhvr>
                                        <p:cTn id="32" dur="500"/>
                                        <p:tgtEl>
                                          <p:spTgt spid="5837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58375"/>
                                        </p:tgtEl>
                                        <p:attrNameLst>
                                          <p:attrName>style.visibility</p:attrName>
                                        </p:attrNameLst>
                                      </p:cBhvr>
                                      <p:to>
                                        <p:strVal val="visible"/>
                                      </p:to>
                                    </p:set>
                                    <p:animEffect transition="in" filter="box(out)">
                                      <p:cBhvr>
                                        <p:cTn id="37" dur="500"/>
                                        <p:tgtEl>
                                          <p:spTgt spid="5837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9162"/>
                                        </p:tgtEl>
                                        <p:attrNameLst>
                                          <p:attrName>style.visibility</p:attrName>
                                        </p:attrNameLst>
                                      </p:cBhvr>
                                      <p:to>
                                        <p:strVal val="visible"/>
                                      </p:to>
                                    </p:set>
                                    <p:animEffect transition="in" filter="wipe(left)">
                                      <p:cBhvr>
                                        <p:cTn id="42" dur="500"/>
                                        <p:tgtEl>
                                          <p:spTgt spid="4916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bldLvl="0" animBg="1" autoUpdateAnimBg="0"/>
      <p:bldP spid="58371" grpId="0" bldLvl="0" animBg="1" autoUpdateAnimBg="0"/>
      <p:bldP spid="58373" grpId="0" autoUpdateAnimBg="0"/>
      <p:bldP spid="49162" grpId="0" bldLvl="0" animBg="1"/>
      <p:bldP spid="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21" name="Rectangle 29"/>
          <p:cNvSpPr>
            <a:spLocks noChangeArrowheads="1"/>
          </p:cNvSpPr>
          <p:nvPr/>
        </p:nvSpPr>
        <p:spPr bwMode="auto">
          <a:xfrm>
            <a:off x="468313" y="2781300"/>
            <a:ext cx="6624637" cy="105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kumimoji="1" lang="en-US" altLang="zh-CN" sz="2800" b="1" dirty="0">
                <a:solidFill>
                  <a:srgbClr val="000000"/>
                </a:solidFill>
                <a:latin typeface="Times New Roman" panose="02020603050405020304" pitchFamily="18" charset="0"/>
              </a:rPr>
              <a:t>             </a:t>
            </a:r>
            <a:r>
              <a:rPr kumimoji="1" lang="zh-CN" altLang="en-US" sz="2800" b="1" dirty="0">
                <a:solidFill>
                  <a:srgbClr val="FF0000"/>
                </a:solidFill>
                <a:latin typeface="Times New Roman" panose="02020603050405020304" pitchFamily="18" charset="0"/>
              </a:rPr>
              <a:t>研究锤对工件的作用过程</a:t>
            </a:r>
            <a:r>
              <a:rPr kumimoji="1" lang="zh-CN" altLang="en-US" sz="2800" b="1" dirty="0">
                <a:solidFill>
                  <a:srgbClr val="000000"/>
                </a:solidFill>
                <a:latin typeface="Times New Roman" panose="02020603050405020304" pitchFamily="18" charset="0"/>
              </a:rPr>
              <a:t>，</a:t>
            </a:r>
            <a:r>
              <a:rPr kumimoji="1" lang="zh-CN" altLang="en-US" sz="2800" b="1" dirty="0">
                <a:solidFill>
                  <a:srgbClr val="000000"/>
                </a:solidFill>
                <a:latin typeface="宋体" panose="02010600030101010101" pitchFamily="2" charset="-122"/>
              </a:rPr>
              <a:t>在竖直方向利用动量定理，取竖直向上为正。</a:t>
            </a:r>
            <a:endParaRPr kumimoji="1" lang="zh-CN" altLang="en-US" sz="2800" b="1" dirty="0">
              <a:solidFill>
                <a:srgbClr val="000000"/>
              </a:solidFill>
              <a:latin typeface="宋体" panose="02010600030101010101" pitchFamily="2" charset="-122"/>
            </a:endParaRPr>
          </a:p>
        </p:txBody>
      </p:sp>
      <p:sp>
        <p:nvSpPr>
          <p:cNvPr id="33798" name="Rectangle 6"/>
          <p:cNvSpPr>
            <a:spLocks noChangeArrowheads="1"/>
          </p:cNvSpPr>
          <p:nvPr/>
        </p:nvSpPr>
        <p:spPr bwMode="auto">
          <a:xfrm>
            <a:off x="250825" y="115888"/>
            <a:ext cx="8569325" cy="164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kumimoji="1" lang="zh-CN" altLang="en-US" sz="2800" b="1">
                <a:solidFill>
                  <a:srgbClr val="0000FF"/>
                </a:solidFill>
                <a:latin typeface="Times New Roman" panose="02020603050405020304" pitchFamily="18" charset="0"/>
              </a:rPr>
              <a:t>例</a:t>
            </a:r>
            <a:r>
              <a:rPr kumimoji="1" lang="en-US" altLang="zh-CN" sz="2800" b="1">
                <a:solidFill>
                  <a:srgbClr val="0000FF"/>
                </a:solidFill>
                <a:latin typeface="Times New Roman" panose="02020603050405020304" pitchFamily="18" charset="0"/>
              </a:rPr>
              <a:t> </a:t>
            </a:r>
            <a:r>
              <a:rPr kumimoji="1" lang="en-US"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质量</a:t>
            </a:r>
            <a:r>
              <a:rPr kumimoji="1" lang="en-US" altLang="zh-CN" sz="2800" b="1" i="1">
                <a:solidFill>
                  <a:srgbClr val="000000"/>
                </a:solidFill>
                <a:latin typeface="Times New Roman" panose="02020603050405020304" pitchFamily="18" charset="0"/>
              </a:rPr>
              <a:t>m</a:t>
            </a:r>
            <a:r>
              <a:rPr kumimoji="1" lang="en-US" altLang="zh-CN" sz="2800" b="1">
                <a:solidFill>
                  <a:srgbClr val="000000"/>
                </a:solidFill>
                <a:latin typeface="Times New Roman" panose="02020603050405020304" pitchFamily="18" charset="0"/>
              </a:rPr>
              <a:t>=0.3 t</a:t>
            </a:r>
            <a:r>
              <a:rPr kumimoji="1" lang="zh-CN" altLang="en-US" sz="2800" b="1">
                <a:solidFill>
                  <a:srgbClr val="000000"/>
                </a:solidFill>
                <a:latin typeface="Times New Roman" panose="02020603050405020304" pitchFamily="18" charset="0"/>
              </a:rPr>
              <a:t>的重锤，从高度</a:t>
            </a:r>
            <a:r>
              <a:rPr kumimoji="1" lang="en-US" altLang="zh-CN" sz="2800" b="1" i="1">
                <a:solidFill>
                  <a:srgbClr val="000000"/>
                </a:solidFill>
                <a:latin typeface="Times New Roman" panose="02020603050405020304" pitchFamily="18" charset="0"/>
              </a:rPr>
              <a:t>h</a:t>
            </a:r>
            <a:r>
              <a:rPr kumimoji="1" lang="en-US" altLang="zh-CN" sz="2800" b="1">
                <a:solidFill>
                  <a:srgbClr val="000000"/>
                </a:solidFill>
                <a:latin typeface="Times New Roman" panose="02020603050405020304" pitchFamily="18" charset="0"/>
              </a:rPr>
              <a:t>=1.5 m</a:t>
            </a:r>
            <a:r>
              <a:rPr kumimoji="1" lang="zh-CN" altLang="en-US" sz="2800" b="1">
                <a:solidFill>
                  <a:srgbClr val="000000"/>
                </a:solidFill>
                <a:latin typeface="Times New Roman" panose="02020603050405020304" pitchFamily="18" charset="0"/>
              </a:rPr>
              <a:t>处自由落到受锻压的工件上，工件发生形变。如果作用的时间</a:t>
            </a:r>
            <a:r>
              <a:rPr kumimoji="1" lang="en-US" altLang="zh-CN" sz="2800" b="1">
                <a:solidFill>
                  <a:srgbClr val="000000"/>
                </a:solidFill>
                <a:latin typeface="Times New Roman" panose="02020603050405020304" pitchFamily="18" charset="0"/>
              </a:rPr>
              <a:t>(1)</a:t>
            </a:r>
            <a:r>
              <a:rPr kumimoji="1" lang="en-US" altLang="zh-CN" sz="2800" b="1" i="1">
                <a:solidFill>
                  <a:srgbClr val="000000"/>
                </a:solidFill>
                <a:latin typeface="Times New Roman" panose="02020603050405020304" pitchFamily="18" charset="0"/>
                <a:sym typeface="Symbol" panose="05050102010706020507" pitchFamily="18" charset="2"/>
              </a:rPr>
              <a:t> </a:t>
            </a:r>
            <a:r>
              <a:rPr kumimoji="1" lang="en-US" altLang="zh-CN" sz="2800" b="1">
                <a:solidFill>
                  <a:srgbClr val="000000"/>
                </a:solidFill>
                <a:latin typeface="Times New Roman" panose="02020603050405020304" pitchFamily="18" charset="0"/>
                <a:sym typeface="Symbol" panose="05050102010706020507" pitchFamily="18" charset="2"/>
              </a:rPr>
              <a:t>=0.1 s</a:t>
            </a:r>
            <a:r>
              <a:rPr kumimoji="1" lang="zh-CN" altLang="en-US" sz="2800" b="1">
                <a:solidFill>
                  <a:srgbClr val="000000"/>
                </a:solidFill>
                <a:latin typeface="Times New Roman" panose="02020603050405020304" pitchFamily="18" charset="0"/>
                <a:sym typeface="Symbol" panose="05050102010706020507" pitchFamily="18" charset="2"/>
              </a:rPr>
              <a:t>， </a:t>
            </a:r>
            <a:r>
              <a:rPr kumimoji="1" lang="en-US" altLang="zh-CN" sz="2800" b="1">
                <a:solidFill>
                  <a:srgbClr val="000000"/>
                </a:solidFill>
                <a:latin typeface="Times New Roman" panose="02020603050405020304" pitchFamily="18" charset="0"/>
              </a:rPr>
              <a:t>(2)</a:t>
            </a:r>
            <a:r>
              <a:rPr kumimoji="1" lang="en-US" altLang="zh-CN" sz="2800" b="1" i="1">
                <a:solidFill>
                  <a:srgbClr val="000000"/>
                </a:solidFill>
                <a:latin typeface="Times New Roman" panose="02020603050405020304" pitchFamily="18" charset="0"/>
                <a:sym typeface="Symbol" panose="05050102010706020507" pitchFamily="18" charset="2"/>
              </a:rPr>
              <a:t> </a:t>
            </a:r>
            <a:r>
              <a:rPr kumimoji="1" lang="en-US" altLang="zh-CN" sz="2800" b="1">
                <a:solidFill>
                  <a:srgbClr val="000000"/>
                </a:solidFill>
                <a:latin typeface="Times New Roman" panose="02020603050405020304" pitchFamily="18" charset="0"/>
                <a:sym typeface="Symbol" panose="05050102010706020507" pitchFamily="18" charset="2"/>
              </a:rPr>
              <a:t>=0.01 s </a:t>
            </a:r>
            <a:r>
              <a:rPr kumimoji="1" lang="zh-CN" altLang="en-US" sz="2800" b="1">
                <a:solidFill>
                  <a:srgbClr val="000000"/>
                </a:solidFill>
                <a:latin typeface="Times New Roman" panose="02020603050405020304" pitchFamily="18" charset="0"/>
              </a:rPr>
              <a:t>。试求锤对工件的平均冲力。</a:t>
            </a:r>
            <a:endParaRPr kumimoji="1" lang="zh-CN" altLang="en-US" sz="2800" b="1">
              <a:solidFill>
                <a:srgbClr val="000000"/>
              </a:solidFill>
              <a:latin typeface="Times New Roman" panose="02020603050405020304" pitchFamily="18" charset="0"/>
            </a:endParaRPr>
          </a:p>
        </p:txBody>
      </p:sp>
      <p:sp>
        <p:nvSpPr>
          <p:cNvPr id="33818" name="Text Box 26"/>
          <p:cNvSpPr txBox="1">
            <a:spLocks noChangeArrowheads="1"/>
          </p:cNvSpPr>
          <p:nvPr/>
        </p:nvSpPr>
        <p:spPr bwMode="auto">
          <a:xfrm>
            <a:off x="900113" y="1700213"/>
            <a:ext cx="496887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lnSpc>
                <a:spcPct val="120000"/>
              </a:lnSpc>
              <a:spcBef>
                <a:spcPct val="0"/>
              </a:spcBef>
              <a:spcAft>
                <a:spcPct val="0"/>
              </a:spcAft>
            </a:pPr>
            <a:r>
              <a:rPr kumimoji="1" lang="zh-CN" altLang="en-US" sz="2800" b="1">
                <a:solidFill>
                  <a:srgbClr val="000000"/>
                </a:solidFill>
                <a:latin typeface="Times New Roman" panose="02020603050405020304" pitchFamily="18" charset="0"/>
              </a:rPr>
              <a:t>以重锤为研究对象，分析受力，作受力图。</a:t>
            </a:r>
            <a:endParaRPr lang="zh-CN" altLang="en-US" sz="2800" b="1">
              <a:solidFill>
                <a:srgbClr val="000000"/>
              </a:solidFill>
              <a:latin typeface="Times New Roman" panose="02020603050405020304" pitchFamily="18" charset="0"/>
            </a:endParaRPr>
          </a:p>
        </p:txBody>
      </p:sp>
      <p:sp>
        <p:nvSpPr>
          <p:cNvPr id="33819" name="Rectangle 27"/>
          <p:cNvSpPr>
            <a:spLocks noChangeArrowheads="1"/>
          </p:cNvSpPr>
          <p:nvPr/>
        </p:nvSpPr>
        <p:spPr bwMode="auto">
          <a:xfrm>
            <a:off x="323850" y="1738313"/>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a:solidFill>
                  <a:srgbClr val="0000FF"/>
                </a:solidFill>
                <a:latin typeface="Times New Roman" panose="02020603050405020304" pitchFamily="18" charset="0"/>
              </a:rPr>
              <a:t>解：</a:t>
            </a:r>
            <a:endParaRPr kumimoji="1" lang="zh-CN" altLang="en-US" sz="2800" b="1">
              <a:solidFill>
                <a:srgbClr val="0000FF"/>
              </a:solidFill>
              <a:latin typeface="Times New Roman" panose="02020603050405020304" pitchFamily="18" charset="0"/>
            </a:endParaRPr>
          </a:p>
        </p:txBody>
      </p:sp>
      <p:sp>
        <p:nvSpPr>
          <p:cNvPr id="33820" name="Rectangle 28"/>
          <p:cNvSpPr>
            <a:spLocks noChangeArrowheads="1"/>
          </p:cNvSpPr>
          <p:nvPr/>
        </p:nvSpPr>
        <p:spPr bwMode="auto">
          <a:xfrm>
            <a:off x="250825" y="2838450"/>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解法一：</a:t>
            </a:r>
            <a:endParaRPr kumimoji="1" lang="zh-CN" altLang="en-US" sz="2800" b="1">
              <a:solidFill>
                <a:srgbClr val="000000"/>
              </a:solidFill>
              <a:latin typeface="Times New Roman" panose="02020603050405020304" pitchFamily="18" charset="0"/>
            </a:endParaRPr>
          </a:p>
        </p:txBody>
      </p:sp>
      <p:graphicFrame>
        <p:nvGraphicFramePr>
          <p:cNvPr id="33822" name="Object 30"/>
          <p:cNvGraphicFramePr>
            <a:graphicFrameLocks noChangeAspect="1"/>
          </p:cNvGraphicFramePr>
          <p:nvPr/>
        </p:nvGraphicFramePr>
        <p:xfrm>
          <a:off x="481013" y="4005263"/>
          <a:ext cx="4135437" cy="654050"/>
        </p:xfrm>
        <a:graphic>
          <a:graphicData uri="http://schemas.openxmlformats.org/presentationml/2006/ole">
            <mc:AlternateContent xmlns:mc="http://schemas.openxmlformats.org/markup-compatibility/2006">
              <mc:Choice xmlns:v="urn:schemas-microsoft-com:vml" Requires="v">
                <p:oleObj spid="_x0000_s11452" name="公式" r:id="rId1" imgW="1556385" imgH="243205" progId="Equation.3">
                  <p:embed/>
                </p:oleObj>
              </mc:Choice>
              <mc:Fallback>
                <p:oleObj name="公式" r:id="rId1" imgW="1556385" imgH="243205" progId="Equation.3">
                  <p:embed/>
                  <p:pic>
                    <p:nvPicPr>
                      <p:cNvPr id="0" name="图片 114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3" y="4005263"/>
                        <a:ext cx="4135437"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3" name="Object 31"/>
          <p:cNvGraphicFramePr>
            <a:graphicFrameLocks noChangeAspect="1"/>
          </p:cNvGraphicFramePr>
          <p:nvPr/>
        </p:nvGraphicFramePr>
        <p:xfrm>
          <a:off x="4716463" y="3948113"/>
          <a:ext cx="1584325" cy="704850"/>
        </p:xfrm>
        <a:graphic>
          <a:graphicData uri="http://schemas.openxmlformats.org/presentationml/2006/ole">
            <mc:AlternateContent xmlns:mc="http://schemas.openxmlformats.org/markup-compatibility/2006">
              <mc:Choice xmlns:v="urn:schemas-microsoft-com:vml" Requires="v">
                <p:oleObj spid="_x0000_s11453" name="公式" r:id="rId3" imgW="661670" imgH="262890" progId="Equation.3">
                  <p:embed/>
                </p:oleObj>
              </mc:Choice>
              <mc:Fallback>
                <p:oleObj name="公式" r:id="rId3" imgW="661670" imgH="262890" progId="Equation.3">
                  <p:embed/>
                  <p:pic>
                    <p:nvPicPr>
                      <p:cNvPr id="0" name="图片 114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3948113"/>
                        <a:ext cx="1584325"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4" name="Object 32"/>
          <p:cNvGraphicFramePr>
            <a:graphicFrameLocks noChangeAspect="1"/>
          </p:cNvGraphicFramePr>
          <p:nvPr/>
        </p:nvGraphicFramePr>
        <p:xfrm>
          <a:off x="1755775" y="4652963"/>
          <a:ext cx="3330575" cy="744537"/>
        </p:xfrm>
        <a:graphic>
          <a:graphicData uri="http://schemas.openxmlformats.org/presentationml/2006/ole">
            <mc:AlternateContent xmlns:mc="http://schemas.openxmlformats.org/markup-compatibility/2006">
              <mc:Choice xmlns:v="urn:schemas-microsoft-com:vml" Requires="v">
                <p:oleObj spid="_x0000_s11454" name="公式" r:id="rId5" imgW="1362075" imgH="262890" progId="Equation.3">
                  <p:embed/>
                </p:oleObj>
              </mc:Choice>
              <mc:Fallback>
                <p:oleObj name="公式" r:id="rId5" imgW="1362075" imgH="262890" progId="Equation.3">
                  <p:embed/>
                  <p:pic>
                    <p:nvPicPr>
                      <p:cNvPr id="0" name="图片 114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5775" y="4652963"/>
                        <a:ext cx="3330575" cy="744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25" name="AutoShape 33"/>
          <p:cNvSpPr>
            <a:spLocks noChangeArrowheads="1"/>
          </p:cNvSpPr>
          <p:nvPr/>
        </p:nvSpPr>
        <p:spPr bwMode="auto">
          <a:xfrm>
            <a:off x="900113" y="4941888"/>
            <a:ext cx="576262" cy="144462"/>
          </a:xfrm>
          <a:prstGeom prst="rightArrow">
            <a:avLst>
              <a:gd name="adj1" fmla="val 50000"/>
              <a:gd name="adj2" fmla="val 9972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graphicFrame>
        <p:nvGraphicFramePr>
          <p:cNvPr id="33826" name="Object 34"/>
          <p:cNvGraphicFramePr>
            <a:graphicFrameLocks noChangeAspect="1"/>
          </p:cNvGraphicFramePr>
          <p:nvPr/>
        </p:nvGraphicFramePr>
        <p:xfrm>
          <a:off x="673100" y="5373688"/>
          <a:ext cx="5208588" cy="646112"/>
        </p:xfrm>
        <a:graphic>
          <a:graphicData uri="http://schemas.openxmlformats.org/presentationml/2006/ole">
            <mc:AlternateContent xmlns:mc="http://schemas.openxmlformats.org/markup-compatibility/2006">
              <mc:Choice xmlns:v="urn:schemas-microsoft-com:vml" Requires="v">
                <p:oleObj spid="_x0000_s11455" name="公式" r:id="rId7" imgW="1984375" imgH="243205" progId="Equation.3">
                  <p:embed/>
                </p:oleObj>
              </mc:Choice>
              <mc:Fallback>
                <p:oleObj name="公式" r:id="rId7" imgW="1984375" imgH="243205" progId="Equation.3">
                  <p:embed/>
                  <p:pic>
                    <p:nvPicPr>
                      <p:cNvPr id="0" name="图片 114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100" y="5373688"/>
                        <a:ext cx="5208588"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7" name="Object 35"/>
          <p:cNvGraphicFramePr>
            <a:graphicFrameLocks noChangeAspect="1"/>
          </p:cNvGraphicFramePr>
          <p:nvPr/>
        </p:nvGraphicFramePr>
        <p:xfrm>
          <a:off x="655638" y="5949950"/>
          <a:ext cx="5311775" cy="649288"/>
        </p:xfrm>
        <a:graphic>
          <a:graphicData uri="http://schemas.openxmlformats.org/presentationml/2006/ole">
            <mc:AlternateContent xmlns:mc="http://schemas.openxmlformats.org/markup-compatibility/2006">
              <mc:Choice xmlns:v="urn:schemas-microsoft-com:vml" Requires="v">
                <p:oleObj spid="_x0000_s11456" name="公式" r:id="rId9" imgW="2023110" imgH="243205" progId="Equation.3">
                  <p:embed/>
                </p:oleObj>
              </mc:Choice>
              <mc:Fallback>
                <p:oleObj name="公式" r:id="rId9" imgW="2023110" imgH="243205" progId="Equation.3">
                  <p:embed/>
                  <p:pic>
                    <p:nvPicPr>
                      <p:cNvPr id="0" name="图片 114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638" y="5949950"/>
                        <a:ext cx="5311775"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9" name="Object 37"/>
          <p:cNvGraphicFramePr>
            <a:graphicFrameLocks noChangeAspect="1"/>
          </p:cNvGraphicFramePr>
          <p:nvPr/>
        </p:nvGraphicFramePr>
        <p:xfrm>
          <a:off x="6892925" y="5805488"/>
          <a:ext cx="1695450" cy="620712"/>
        </p:xfrm>
        <a:graphic>
          <a:graphicData uri="http://schemas.openxmlformats.org/presentationml/2006/ole">
            <mc:AlternateContent xmlns:mc="http://schemas.openxmlformats.org/markup-compatibility/2006">
              <mc:Choice xmlns:v="urn:schemas-microsoft-com:vml" Requires="v">
                <p:oleObj spid="_x0000_s11457" name="公式" r:id="rId11" imgW="660400" imgH="241300" progId="Equation.3">
                  <p:embed/>
                </p:oleObj>
              </mc:Choice>
              <mc:Fallback>
                <p:oleObj name="公式" r:id="rId11" imgW="660400" imgH="241300" progId="Equation.3">
                  <p:embed/>
                  <p:pic>
                    <p:nvPicPr>
                      <p:cNvPr id="0" name="图片 1145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92925" y="5805488"/>
                        <a:ext cx="1695450" cy="620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3831" name="Picture 39" descr="图片3">
            <a:hlinkClick r:id="" action="ppaction://hlinkshowjump?jump=firstslide"/>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33832" name="Picture 40" descr="图片4">
            <a:hlinkClick r:id="" action="ppaction://hlinkshowjump?jump=endshow"/>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33833" name="Picture 41" descr="图片5">
            <a:hlinkClick r:id="" action="ppaction://hlinkshowjump?jump=next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33834" name="Picture 42" descr="图片6">
            <a:hlinkClick r:id="" action="ppaction://hlinkshowjump?jump=previous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pic>
        <p:nvPicPr>
          <p:cNvPr id="33836" name="Picture 44" descr="图片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77050" y="2133600"/>
            <a:ext cx="1925638" cy="3121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798"/>
                                        </p:tgtEl>
                                        <p:attrNameLst>
                                          <p:attrName>style.visibility</p:attrName>
                                        </p:attrNameLst>
                                      </p:cBhvr>
                                      <p:to>
                                        <p:strVal val="visible"/>
                                      </p:to>
                                    </p:set>
                                    <p:animEffect transition="in" filter="wipe(left)">
                                      <p:cBhvr>
                                        <p:cTn id="7" dur="500"/>
                                        <p:tgtEl>
                                          <p:spTgt spid="3379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836"/>
                                        </p:tgtEl>
                                        <p:attrNameLst>
                                          <p:attrName>style.visibility</p:attrName>
                                        </p:attrNameLst>
                                      </p:cBhvr>
                                      <p:to>
                                        <p:strVal val="visible"/>
                                      </p:to>
                                    </p:set>
                                    <p:animEffect transition="in" filter="wipe(left)">
                                      <p:cBhvr>
                                        <p:cTn id="11" dur="500"/>
                                        <p:tgtEl>
                                          <p:spTgt spid="3383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3819"/>
                                        </p:tgtEl>
                                        <p:attrNameLst>
                                          <p:attrName>style.visibility</p:attrName>
                                        </p:attrNameLst>
                                      </p:cBhvr>
                                      <p:to>
                                        <p:strVal val="visible"/>
                                      </p:to>
                                    </p:set>
                                    <p:animEffect transition="in" filter="wipe(left)">
                                      <p:cBhvr>
                                        <p:cTn id="16" dur="500"/>
                                        <p:tgtEl>
                                          <p:spTgt spid="338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3818"/>
                                        </p:tgtEl>
                                        <p:attrNameLst>
                                          <p:attrName>style.visibility</p:attrName>
                                        </p:attrNameLst>
                                      </p:cBhvr>
                                      <p:to>
                                        <p:strVal val="visible"/>
                                      </p:to>
                                    </p:set>
                                    <p:animEffect transition="in" filter="wipe(left)">
                                      <p:cBhvr>
                                        <p:cTn id="21" dur="500"/>
                                        <p:tgtEl>
                                          <p:spTgt spid="3381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3820"/>
                                        </p:tgtEl>
                                        <p:attrNameLst>
                                          <p:attrName>style.visibility</p:attrName>
                                        </p:attrNameLst>
                                      </p:cBhvr>
                                      <p:to>
                                        <p:strVal val="visible"/>
                                      </p:to>
                                    </p:set>
                                    <p:animEffect transition="in" filter="wipe(left)">
                                      <p:cBhvr>
                                        <p:cTn id="26" dur="500"/>
                                        <p:tgtEl>
                                          <p:spTgt spid="3382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3821"/>
                                        </p:tgtEl>
                                        <p:attrNameLst>
                                          <p:attrName>style.visibility</p:attrName>
                                        </p:attrNameLst>
                                      </p:cBhvr>
                                      <p:to>
                                        <p:strVal val="visible"/>
                                      </p:to>
                                    </p:set>
                                    <p:animEffect transition="in" filter="wipe(left)">
                                      <p:cBhvr>
                                        <p:cTn id="31" dur="500"/>
                                        <p:tgtEl>
                                          <p:spTgt spid="3382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3822"/>
                                        </p:tgtEl>
                                        <p:attrNameLst>
                                          <p:attrName>style.visibility</p:attrName>
                                        </p:attrNameLst>
                                      </p:cBhvr>
                                      <p:to>
                                        <p:strVal val="visible"/>
                                      </p:to>
                                    </p:set>
                                    <p:animEffect transition="in" filter="wipe(left)">
                                      <p:cBhvr>
                                        <p:cTn id="36" dur="500"/>
                                        <p:tgtEl>
                                          <p:spTgt spid="3382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3823"/>
                                        </p:tgtEl>
                                        <p:attrNameLst>
                                          <p:attrName>style.visibility</p:attrName>
                                        </p:attrNameLst>
                                      </p:cBhvr>
                                      <p:to>
                                        <p:strVal val="visible"/>
                                      </p:to>
                                    </p:set>
                                    <p:animEffect transition="in" filter="wipe(left)">
                                      <p:cBhvr>
                                        <p:cTn id="41" dur="500"/>
                                        <p:tgtEl>
                                          <p:spTgt spid="3382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3825"/>
                                        </p:tgtEl>
                                        <p:attrNameLst>
                                          <p:attrName>style.visibility</p:attrName>
                                        </p:attrNameLst>
                                      </p:cBhvr>
                                      <p:to>
                                        <p:strVal val="visible"/>
                                      </p:to>
                                    </p:set>
                                    <p:animEffect transition="in" filter="wipe(left)">
                                      <p:cBhvr>
                                        <p:cTn id="46" dur="500"/>
                                        <p:tgtEl>
                                          <p:spTgt spid="33825"/>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33824"/>
                                        </p:tgtEl>
                                        <p:attrNameLst>
                                          <p:attrName>style.visibility</p:attrName>
                                        </p:attrNameLst>
                                      </p:cBhvr>
                                      <p:to>
                                        <p:strVal val="visible"/>
                                      </p:to>
                                    </p:set>
                                    <p:animEffect transition="in" filter="wipe(left)">
                                      <p:cBhvr>
                                        <p:cTn id="50" dur="500"/>
                                        <p:tgtEl>
                                          <p:spTgt spid="3382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3826"/>
                                        </p:tgtEl>
                                        <p:attrNameLst>
                                          <p:attrName>style.visibility</p:attrName>
                                        </p:attrNameLst>
                                      </p:cBhvr>
                                      <p:to>
                                        <p:strVal val="visible"/>
                                      </p:to>
                                    </p:set>
                                    <p:animEffect transition="in" filter="wipe(left)">
                                      <p:cBhvr>
                                        <p:cTn id="55" dur="500"/>
                                        <p:tgtEl>
                                          <p:spTgt spid="3382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3827"/>
                                        </p:tgtEl>
                                        <p:attrNameLst>
                                          <p:attrName>style.visibility</p:attrName>
                                        </p:attrNameLst>
                                      </p:cBhvr>
                                      <p:to>
                                        <p:strVal val="visible"/>
                                      </p:to>
                                    </p:set>
                                    <p:animEffect transition="in" filter="wipe(left)">
                                      <p:cBhvr>
                                        <p:cTn id="60" dur="500"/>
                                        <p:tgtEl>
                                          <p:spTgt spid="3382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3829"/>
                                        </p:tgtEl>
                                        <p:attrNameLst>
                                          <p:attrName>style.visibility</p:attrName>
                                        </p:attrNameLst>
                                      </p:cBhvr>
                                      <p:to>
                                        <p:strVal val="visible"/>
                                      </p:to>
                                    </p:set>
                                    <p:animEffect transition="in" filter="wipe(left)">
                                      <p:cBhvr>
                                        <p:cTn id="65" dur="500"/>
                                        <p:tgtEl>
                                          <p:spTgt spid="33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21" grpId="0" autoUpdateAnimBg="0"/>
      <p:bldP spid="33798" grpId="0" bldLvl="0" animBg="1" autoUpdateAnimBg="0"/>
      <p:bldP spid="33818" grpId="0" autoUpdateAnimBg="0"/>
      <p:bldP spid="33819" grpId="0" autoUpdateAnimBg="0"/>
      <p:bldP spid="33820" grpId="0" autoUpdateAnimBg="0"/>
      <p:bldP spid="338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6"/>
          <p:cNvSpPr>
            <a:spLocks noChangeArrowheads="1"/>
          </p:cNvSpPr>
          <p:nvPr/>
        </p:nvSpPr>
        <p:spPr bwMode="auto">
          <a:xfrm>
            <a:off x="395288" y="188913"/>
            <a:ext cx="7924800" cy="105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lnSpc>
                <a:spcPct val="120000"/>
              </a:lnSpc>
              <a:spcBef>
                <a:spcPct val="0"/>
              </a:spcBef>
              <a:spcAft>
                <a:spcPct val="0"/>
              </a:spcAft>
            </a:pPr>
            <a:r>
              <a:rPr kumimoji="1" lang="zh-CN" altLang="en-US" sz="2800" b="1" dirty="0">
                <a:solidFill>
                  <a:srgbClr val="000000"/>
                </a:solidFill>
                <a:latin typeface="宋体" panose="02010600030101010101" pitchFamily="2" charset="-122"/>
              </a:rPr>
              <a:t>解法二：</a:t>
            </a:r>
            <a:r>
              <a:rPr kumimoji="1" lang="zh-CN" altLang="en-US" sz="2800" b="1" dirty="0">
                <a:solidFill>
                  <a:srgbClr val="FF0000"/>
                </a:solidFill>
                <a:latin typeface="宋体" panose="02010600030101010101" pitchFamily="2" charset="-122"/>
              </a:rPr>
              <a:t>研究锤从自由下落到静止的整个过程</a:t>
            </a:r>
            <a:r>
              <a:rPr kumimoji="1" lang="zh-CN" altLang="en-US" sz="2800" b="1" dirty="0">
                <a:solidFill>
                  <a:srgbClr val="000000"/>
                </a:solidFill>
                <a:latin typeface="宋体" panose="02010600030101010101" pitchFamily="2" charset="-122"/>
              </a:rPr>
              <a:t>，其动量变化为零。</a:t>
            </a:r>
            <a:endParaRPr kumimoji="1" lang="zh-CN" altLang="en-US" sz="2800" b="1" dirty="0">
              <a:solidFill>
                <a:srgbClr val="000000"/>
              </a:solidFill>
              <a:latin typeface="宋体" panose="02010600030101010101" pitchFamily="2" charset="-122"/>
            </a:endParaRPr>
          </a:p>
        </p:txBody>
      </p:sp>
      <p:graphicFrame>
        <p:nvGraphicFramePr>
          <p:cNvPr id="34823" name="Object 7"/>
          <p:cNvGraphicFramePr>
            <a:graphicFrameLocks noChangeAspect="1"/>
          </p:cNvGraphicFramePr>
          <p:nvPr/>
        </p:nvGraphicFramePr>
        <p:xfrm>
          <a:off x="1293813" y="4005263"/>
          <a:ext cx="4537075" cy="714375"/>
        </p:xfrm>
        <a:graphic>
          <a:graphicData uri="http://schemas.openxmlformats.org/presentationml/2006/ole">
            <mc:AlternateContent xmlns:mc="http://schemas.openxmlformats.org/markup-compatibility/2006">
              <mc:Choice xmlns:v="urn:schemas-microsoft-com:vml" Requires="v">
                <p:oleObj spid="_x0000_s12383" name="公式" r:id="rId1" imgW="1644015" imgH="262890" progId="Equation.3">
                  <p:embed/>
                </p:oleObj>
              </mc:Choice>
              <mc:Fallback>
                <p:oleObj name="公式" r:id="rId1" imgW="1644015" imgH="262890" progId="Equation.3">
                  <p:embed/>
                  <p:pic>
                    <p:nvPicPr>
                      <p:cNvPr id="0" name="图片 123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13" y="4005263"/>
                        <a:ext cx="4537075"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4" name="Rectangle 8"/>
          <p:cNvSpPr>
            <a:spLocks noChangeArrowheads="1"/>
          </p:cNvSpPr>
          <p:nvPr/>
        </p:nvSpPr>
        <p:spPr bwMode="auto">
          <a:xfrm>
            <a:off x="1116013" y="1628775"/>
            <a:ext cx="2673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a:solidFill>
                  <a:srgbClr val="000000"/>
                </a:solidFill>
                <a:latin typeface="宋体" panose="02010600030101010101" pitchFamily="2" charset="-122"/>
              </a:rPr>
              <a:t>重力作用时间为</a:t>
            </a:r>
            <a:endParaRPr kumimoji="1" lang="zh-CN" altLang="en-US" sz="2800" b="1">
              <a:solidFill>
                <a:srgbClr val="000000"/>
              </a:solidFill>
              <a:latin typeface="宋体" panose="02010600030101010101" pitchFamily="2" charset="-122"/>
            </a:endParaRPr>
          </a:p>
        </p:txBody>
      </p:sp>
      <p:graphicFrame>
        <p:nvGraphicFramePr>
          <p:cNvPr id="34825" name="Object 9"/>
          <p:cNvGraphicFramePr>
            <a:graphicFrameLocks noChangeAspect="1"/>
          </p:cNvGraphicFramePr>
          <p:nvPr/>
        </p:nvGraphicFramePr>
        <p:xfrm>
          <a:off x="3935413" y="1641475"/>
          <a:ext cx="1968500" cy="546100"/>
        </p:xfrm>
        <a:graphic>
          <a:graphicData uri="http://schemas.openxmlformats.org/presentationml/2006/ole">
            <mc:AlternateContent xmlns:mc="http://schemas.openxmlformats.org/markup-compatibility/2006">
              <mc:Choice xmlns:v="urn:schemas-microsoft-com:vml" Requires="v">
                <p:oleObj spid="_x0000_s12384" name="Equation" r:id="rId3" imgW="2013585" imgH="554355" progId="Equation.3">
                  <p:embed/>
                </p:oleObj>
              </mc:Choice>
              <mc:Fallback>
                <p:oleObj name="Equation" r:id="rId3" imgW="2013585" imgH="554355" progId="Equation.3">
                  <p:embed/>
                  <p:pic>
                    <p:nvPicPr>
                      <p:cNvPr id="0" name="图片 123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5413" y="1641475"/>
                        <a:ext cx="19685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6" name="Rectangle 10"/>
          <p:cNvSpPr>
            <a:spLocks noChangeArrowheads="1"/>
          </p:cNvSpPr>
          <p:nvPr/>
        </p:nvSpPr>
        <p:spPr bwMode="auto">
          <a:xfrm>
            <a:off x="1116013" y="2403475"/>
            <a:ext cx="4464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宋体" panose="02010600030101010101" pitchFamily="2" charset="-122"/>
              </a:rPr>
              <a:t>支持力的作用时间为</a:t>
            </a:r>
            <a:r>
              <a:rPr kumimoji="1" lang="zh-CN" altLang="en-US" sz="2800" b="1" i="1">
                <a:solidFill>
                  <a:srgbClr val="000000"/>
                </a:solidFill>
                <a:latin typeface="宋体" panose="02010600030101010101" pitchFamily="2" charset="-122"/>
                <a:sym typeface="Symbol" panose="05050102010706020507" pitchFamily="18" charset="2"/>
              </a:rPr>
              <a:t></a:t>
            </a:r>
            <a:endParaRPr kumimoji="1" lang="zh-CN" altLang="en-US" sz="2800" b="1" i="1">
              <a:solidFill>
                <a:srgbClr val="000000"/>
              </a:solidFill>
              <a:latin typeface="宋体" panose="02010600030101010101" pitchFamily="2" charset="-122"/>
            </a:endParaRPr>
          </a:p>
        </p:txBody>
      </p:sp>
      <p:sp>
        <p:nvSpPr>
          <p:cNvPr id="34827" name="Rectangle 11"/>
          <p:cNvSpPr>
            <a:spLocks noChangeArrowheads="1"/>
          </p:cNvSpPr>
          <p:nvPr/>
        </p:nvSpPr>
        <p:spPr bwMode="auto">
          <a:xfrm>
            <a:off x="395288" y="3284538"/>
            <a:ext cx="2327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由动量定理：</a:t>
            </a:r>
            <a:endParaRPr kumimoji="1" lang="zh-CN" altLang="en-US" sz="2800" b="1">
              <a:solidFill>
                <a:srgbClr val="000000"/>
              </a:solidFill>
              <a:latin typeface="Times New Roman" panose="02020603050405020304" pitchFamily="18" charset="0"/>
            </a:endParaRPr>
          </a:p>
        </p:txBody>
      </p:sp>
      <p:graphicFrame>
        <p:nvGraphicFramePr>
          <p:cNvPr id="34828" name="Object 12"/>
          <p:cNvGraphicFramePr>
            <a:graphicFrameLocks noChangeAspect="1"/>
          </p:cNvGraphicFramePr>
          <p:nvPr/>
        </p:nvGraphicFramePr>
        <p:xfrm>
          <a:off x="2114550" y="5132388"/>
          <a:ext cx="3330575" cy="744537"/>
        </p:xfrm>
        <a:graphic>
          <a:graphicData uri="http://schemas.openxmlformats.org/presentationml/2006/ole">
            <mc:AlternateContent xmlns:mc="http://schemas.openxmlformats.org/markup-compatibility/2006">
              <mc:Choice xmlns:v="urn:schemas-microsoft-com:vml" Requires="v">
                <p:oleObj spid="_x0000_s12385" name="公式" r:id="rId5" imgW="1362075" imgH="262890" progId="Equation.3">
                  <p:embed/>
                </p:oleObj>
              </mc:Choice>
              <mc:Fallback>
                <p:oleObj name="公式" r:id="rId5" imgW="1362075" imgH="262890" progId="Equation.3">
                  <p:embed/>
                  <p:pic>
                    <p:nvPicPr>
                      <p:cNvPr id="0" name="图片 123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4550" y="5132388"/>
                        <a:ext cx="3330575" cy="744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9" name="AutoShape 13"/>
          <p:cNvSpPr>
            <a:spLocks noChangeArrowheads="1"/>
          </p:cNvSpPr>
          <p:nvPr/>
        </p:nvSpPr>
        <p:spPr bwMode="auto">
          <a:xfrm>
            <a:off x="1258888" y="5421313"/>
            <a:ext cx="576262" cy="144462"/>
          </a:xfrm>
          <a:prstGeom prst="rightArrow">
            <a:avLst>
              <a:gd name="adj1" fmla="val 50000"/>
              <a:gd name="adj2" fmla="val 9972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pic>
        <p:nvPicPr>
          <p:cNvPr id="34830" name="Picture 14" descr="图片3">
            <a:hlinkClick r:id="" action="ppaction://hlinkshowjump?jump=first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34831" name="Picture 15" descr="图片4">
            <a:hlinkClick r:id="" action="ppaction://hlinkshowjump?jump=endshow"/>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34832" name="Picture 16" descr="图片5">
            <a:hlinkClick r:id="" action="ppaction://hlinkshowjump?jump=nextslide"/>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34833" name="Picture 17" descr="图片6">
            <a:hlinkClick r:id="" action="ppaction://hlinkshowjump?jump=previousslide"/>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4822"/>
                                        </p:tgtEl>
                                        <p:attrNameLst>
                                          <p:attrName>style.visibility</p:attrName>
                                        </p:attrNameLst>
                                      </p:cBhvr>
                                      <p:to>
                                        <p:strVal val="visible"/>
                                      </p:to>
                                    </p:set>
                                    <p:animEffect transition="in" filter="wipe(left)">
                                      <p:cBhvr>
                                        <p:cTn id="7" dur="500"/>
                                        <p:tgtEl>
                                          <p:spTgt spid="348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24"/>
                                        </p:tgtEl>
                                        <p:attrNameLst>
                                          <p:attrName>style.visibility</p:attrName>
                                        </p:attrNameLst>
                                      </p:cBhvr>
                                      <p:to>
                                        <p:strVal val="visible"/>
                                      </p:to>
                                    </p:set>
                                    <p:animEffect transition="in" filter="wipe(left)">
                                      <p:cBhvr>
                                        <p:cTn id="12" dur="500"/>
                                        <p:tgtEl>
                                          <p:spTgt spid="348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4825"/>
                                        </p:tgtEl>
                                        <p:attrNameLst>
                                          <p:attrName>style.visibility</p:attrName>
                                        </p:attrNameLst>
                                      </p:cBhvr>
                                      <p:to>
                                        <p:strVal val="visible"/>
                                      </p:to>
                                    </p:set>
                                    <p:animEffect transition="in" filter="wipe(left)">
                                      <p:cBhvr>
                                        <p:cTn id="17" dur="500"/>
                                        <p:tgtEl>
                                          <p:spTgt spid="348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826"/>
                                        </p:tgtEl>
                                        <p:attrNameLst>
                                          <p:attrName>style.visibility</p:attrName>
                                        </p:attrNameLst>
                                      </p:cBhvr>
                                      <p:to>
                                        <p:strVal val="visible"/>
                                      </p:to>
                                    </p:set>
                                    <p:animEffect transition="in" filter="wipe(left)">
                                      <p:cBhvr>
                                        <p:cTn id="22" dur="500"/>
                                        <p:tgtEl>
                                          <p:spTgt spid="348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827"/>
                                        </p:tgtEl>
                                        <p:attrNameLst>
                                          <p:attrName>style.visibility</p:attrName>
                                        </p:attrNameLst>
                                      </p:cBhvr>
                                      <p:to>
                                        <p:strVal val="visible"/>
                                      </p:to>
                                    </p:set>
                                    <p:animEffect transition="in" filter="wipe(left)">
                                      <p:cBhvr>
                                        <p:cTn id="27" dur="500"/>
                                        <p:tgtEl>
                                          <p:spTgt spid="348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4823"/>
                                        </p:tgtEl>
                                        <p:attrNameLst>
                                          <p:attrName>style.visibility</p:attrName>
                                        </p:attrNameLst>
                                      </p:cBhvr>
                                      <p:to>
                                        <p:strVal val="visible"/>
                                      </p:to>
                                    </p:set>
                                    <p:animEffect transition="in" filter="wipe(left)">
                                      <p:cBhvr>
                                        <p:cTn id="32" dur="500"/>
                                        <p:tgtEl>
                                          <p:spTgt spid="348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4829"/>
                                        </p:tgtEl>
                                        <p:attrNameLst>
                                          <p:attrName>style.visibility</p:attrName>
                                        </p:attrNameLst>
                                      </p:cBhvr>
                                      <p:to>
                                        <p:strVal val="visible"/>
                                      </p:to>
                                    </p:set>
                                    <p:animEffect transition="in" filter="wipe(left)">
                                      <p:cBhvr>
                                        <p:cTn id="37" dur="500"/>
                                        <p:tgtEl>
                                          <p:spTgt spid="34829"/>
                                        </p:tgtEl>
                                      </p:cBhvr>
                                    </p:animEffect>
                                  </p:childTnLst>
                                </p:cTn>
                              </p:par>
                              <p:par>
                                <p:cTn id="38" presetID="22" presetClass="entr" presetSubtype="8" fill="hold" nodeType="withEffect">
                                  <p:stCondLst>
                                    <p:cond delay="0"/>
                                  </p:stCondLst>
                                  <p:childTnLst>
                                    <p:set>
                                      <p:cBhvr>
                                        <p:cTn id="39" dur="1" fill="hold">
                                          <p:stCondLst>
                                            <p:cond delay="0"/>
                                          </p:stCondLst>
                                        </p:cTn>
                                        <p:tgtEl>
                                          <p:spTgt spid="34828"/>
                                        </p:tgtEl>
                                        <p:attrNameLst>
                                          <p:attrName>style.visibility</p:attrName>
                                        </p:attrNameLst>
                                      </p:cBhvr>
                                      <p:to>
                                        <p:strVal val="visible"/>
                                      </p:to>
                                    </p:set>
                                    <p:animEffect transition="in" filter="wipe(left)">
                                      <p:cBhvr>
                                        <p:cTn id="40" dur="500"/>
                                        <p:tgtEl>
                                          <p:spTgt spid="34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autoUpdateAnimBg="0"/>
      <p:bldP spid="34824" grpId="0" autoUpdateAnimBg="0"/>
      <p:bldP spid="34826" grpId="0" autoUpdateAnimBg="0"/>
      <p:bldP spid="34827" grpId="0"/>
      <p:bldP spid="348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26" name="Object 66"/>
          <p:cNvGraphicFramePr>
            <a:graphicFrameLocks noChangeAspect="1"/>
          </p:cNvGraphicFramePr>
          <p:nvPr/>
        </p:nvGraphicFramePr>
        <p:xfrm>
          <a:off x="1711325" y="2505075"/>
          <a:ext cx="2906713" cy="1241425"/>
        </p:xfrm>
        <a:graphic>
          <a:graphicData uri="http://schemas.openxmlformats.org/presentationml/2006/ole">
            <mc:AlternateContent xmlns:mc="http://schemas.openxmlformats.org/markup-compatibility/2006">
              <mc:Choice xmlns:v="urn:schemas-microsoft-com:vml" Requires="v">
                <p:oleObj spid="_x0000_s15554" name="公式" r:id="rId1" imgW="817245" imgH="437515" progId="Equation.3">
                  <p:embed/>
                </p:oleObj>
              </mc:Choice>
              <mc:Fallback>
                <p:oleObj name="公式" r:id="rId1" imgW="817245" imgH="437515" progId="Equation.3">
                  <p:embed/>
                  <p:pic>
                    <p:nvPicPr>
                      <p:cNvPr id="0" name="图片 15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1325" y="2505075"/>
                        <a:ext cx="2906713" cy="1241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27" name="Rectangle 67"/>
          <p:cNvSpPr>
            <a:spLocks noChangeArrowheads="1"/>
          </p:cNvSpPr>
          <p:nvPr/>
        </p:nvSpPr>
        <p:spPr bwMode="auto">
          <a:xfrm>
            <a:off x="4572000" y="2897188"/>
            <a:ext cx="19446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3200" b="1">
                <a:solidFill>
                  <a:srgbClr val="000000"/>
                </a:solidFill>
                <a:latin typeface="宋体" panose="02010600030101010101" pitchFamily="2" charset="-122"/>
              </a:rPr>
              <a:t>= </a:t>
            </a:r>
            <a:r>
              <a:rPr kumimoji="1" lang="zh-CN" altLang="en-US" sz="3200" b="1">
                <a:solidFill>
                  <a:srgbClr val="000000"/>
                </a:solidFill>
                <a:latin typeface="宋体" panose="02010600030101010101" pitchFamily="2" charset="-122"/>
              </a:rPr>
              <a:t>常矢量</a:t>
            </a:r>
            <a:endParaRPr kumimoji="1" lang="zh-CN" altLang="en-US" sz="3200" b="1">
              <a:solidFill>
                <a:srgbClr val="000000"/>
              </a:solidFill>
              <a:latin typeface="宋体" panose="02010600030101010101" pitchFamily="2" charset="-122"/>
            </a:endParaRPr>
          </a:p>
        </p:txBody>
      </p:sp>
      <p:graphicFrame>
        <p:nvGraphicFramePr>
          <p:cNvPr id="41028" name="Object 68"/>
          <p:cNvGraphicFramePr>
            <a:graphicFrameLocks noChangeAspect="1"/>
          </p:cNvGraphicFramePr>
          <p:nvPr/>
        </p:nvGraphicFramePr>
        <p:xfrm>
          <a:off x="1855788" y="3878263"/>
          <a:ext cx="2549525" cy="938212"/>
        </p:xfrm>
        <a:graphic>
          <a:graphicData uri="http://schemas.openxmlformats.org/presentationml/2006/ole">
            <mc:AlternateContent xmlns:mc="http://schemas.openxmlformats.org/markup-compatibility/2006">
              <mc:Choice xmlns:v="urn:schemas-microsoft-com:vml" Requires="v">
                <p:oleObj spid="_x0000_s15555" name="公式" r:id="rId3" imgW="749300" imgH="349885" progId="Equation.3">
                  <p:embed/>
                </p:oleObj>
              </mc:Choice>
              <mc:Fallback>
                <p:oleObj name="公式" r:id="rId3" imgW="749300" imgH="349885" progId="Equation.3">
                  <p:embed/>
                  <p:pic>
                    <p:nvPicPr>
                      <p:cNvPr id="0" name="图片 155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5788" y="3878263"/>
                        <a:ext cx="2549525" cy="938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29" name="Object 69"/>
          <p:cNvGraphicFramePr>
            <a:graphicFrameLocks noChangeAspect="1"/>
          </p:cNvGraphicFramePr>
          <p:nvPr/>
        </p:nvGraphicFramePr>
        <p:xfrm>
          <a:off x="4314825" y="3908425"/>
          <a:ext cx="1285875" cy="619125"/>
        </p:xfrm>
        <a:graphic>
          <a:graphicData uri="http://schemas.openxmlformats.org/presentationml/2006/ole">
            <mc:AlternateContent xmlns:mc="http://schemas.openxmlformats.org/markup-compatibility/2006">
              <mc:Choice xmlns:v="urn:schemas-microsoft-com:vml" Requires="v">
                <p:oleObj spid="_x0000_s15556" name="公式" r:id="rId5" imgW="418465" imgH="233680" progId="Equation.3">
                  <p:embed/>
                </p:oleObj>
              </mc:Choice>
              <mc:Fallback>
                <p:oleObj name="公式" r:id="rId5" imgW="418465" imgH="233680" progId="Equation.3">
                  <p:embed/>
                  <p:pic>
                    <p:nvPicPr>
                      <p:cNvPr id="0" name="图片 155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4825" y="3908425"/>
                        <a:ext cx="1285875"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30" name="Rectangle 70"/>
          <p:cNvSpPr>
            <a:spLocks noChangeArrowheads="1"/>
          </p:cNvSpPr>
          <p:nvPr/>
        </p:nvSpPr>
        <p:spPr bwMode="auto">
          <a:xfrm>
            <a:off x="5480050" y="3921125"/>
            <a:ext cx="23034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3200" b="1">
                <a:solidFill>
                  <a:srgbClr val="000000"/>
                </a:solidFill>
                <a:latin typeface="宋体" panose="02010600030101010101" pitchFamily="2" charset="-122"/>
              </a:rPr>
              <a:t>=</a:t>
            </a:r>
            <a:r>
              <a:rPr kumimoji="1" lang="zh-CN" altLang="en-US" sz="3200" b="1">
                <a:solidFill>
                  <a:srgbClr val="000000"/>
                </a:solidFill>
                <a:latin typeface="宋体" panose="02010600030101010101" pitchFamily="2" charset="-122"/>
              </a:rPr>
              <a:t>常矢量</a:t>
            </a:r>
            <a:endParaRPr kumimoji="1" lang="zh-CN" altLang="en-US" sz="3200" b="1">
              <a:solidFill>
                <a:srgbClr val="000000"/>
              </a:solidFill>
              <a:latin typeface="宋体" panose="02010600030101010101" pitchFamily="2" charset="-122"/>
            </a:endParaRPr>
          </a:p>
        </p:txBody>
      </p:sp>
      <p:sp>
        <p:nvSpPr>
          <p:cNvPr id="41032" name="Rectangle 72"/>
          <p:cNvSpPr>
            <a:spLocks noChangeArrowheads="1"/>
          </p:cNvSpPr>
          <p:nvPr/>
        </p:nvSpPr>
        <p:spPr bwMode="auto">
          <a:xfrm>
            <a:off x="395288" y="836613"/>
            <a:ext cx="64087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spcBef>
                <a:spcPct val="0"/>
              </a:spcBef>
              <a:spcAft>
                <a:spcPct val="0"/>
              </a:spcAft>
            </a:pPr>
            <a:r>
              <a:rPr kumimoji="1" lang="zh-CN" altLang="en-US" sz="2800" b="1">
                <a:solidFill>
                  <a:srgbClr val="000000"/>
                </a:solidFill>
                <a:latin typeface="Times New Roman" panose="02020603050405020304" pitchFamily="18" charset="0"/>
              </a:rPr>
              <a:t>根据质心运动定律：</a:t>
            </a:r>
            <a:endParaRPr kumimoji="1" lang="zh-CN" altLang="en-US" sz="2800" b="1">
              <a:solidFill>
                <a:srgbClr val="000000"/>
              </a:solidFill>
              <a:latin typeface="宋体" panose="02010600030101010101" pitchFamily="2" charset="-122"/>
            </a:endParaRPr>
          </a:p>
        </p:txBody>
      </p:sp>
      <p:sp>
        <p:nvSpPr>
          <p:cNvPr id="41034" name="Rectangle 74"/>
          <p:cNvSpPr>
            <a:spLocks noChangeArrowheads="1"/>
          </p:cNvSpPr>
          <p:nvPr/>
        </p:nvSpPr>
        <p:spPr bwMode="auto">
          <a:xfrm>
            <a:off x="971550" y="1628775"/>
            <a:ext cx="541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a:solidFill>
                  <a:srgbClr val="000000"/>
                </a:solidFill>
                <a:latin typeface="宋体" panose="02010600030101010101" pitchFamily="2" charset="-122"/>
              </a:rPr>
              <a:t>若</a:t>
            </a:r>
            <a:endParaRPr kumimoji="1" lang="zh-CN" altLang="en-US" sz="2800" b="1">
              <a:solidFill>
                <a:srgbClr val="000000"/>
              </a:solidFill>
              <a:latin typeface="宋体" panose="02010600030101010101" pitchFamily="2" charset="-122"/>
            </a:endParaRPr>
          </a:p>
        </p:txBody>
      </p:sp>
      <p:graphicFrame>
        <p:nvGraphicFramePr>
          <p:cNvPr id="41035" name="Object 75"/>
          <p:cNvGraphicFramePr>
            <a:graphicFrameLocks noChangeAspect="1"/>
          </p:cNvGraphicFramePr>
          <p:nvPr/>
        </p:nvGraphicFramePr>
        <p:xfrm>
          <a:off x="1763713" y="1484313"/>
          <a:ext cx="1655762" cy="742950"/>
        </p:xfrm>
        <a:graphic>
          <a:graphicData uri="http://schemas.openxmlformats.org/presentationml/2006/ole">
            <mc:AlternateContent xmlns:mc="http://schemas.openxmlformats.org/markup-compatibility/2006">
              <mc:Choice xmlns:v="urn:schemas-microsoft-com:vml" Requires="v">
                <p:oleObj spid="_x0000_s15557" name="Equation" r:id="rId7" imgW="554355" imgH="262890" progId="Equation.3">
                  <p:embed/>
                </p:oleObj>
              </mc:Choice>
              <mc:Fallback>
                <p:oleObj name="Equation" r:id="rId7" imgW="554355" imgH="262890" progId="Equation.3">
                  <p:embed/>
                  <p:pic>
                    <p:nvPicPr>
                      <p:cNvPr id="0" name="图片 155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1484313"/>
                        <a:ext cx="1655762"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37" name="Rectangle 77"/>
          <p:cNvSpPr>
            <a:spLocks noChangeArrowheads="1"/>
          </p:cNvSpPr>
          <p:nvPr/>
        </p:nvSpPr>
        <p:spPr bwMode="auto">
          <a:xfrm>
            <a:off x="107950" y="115888"/>
            <a:ext cx="3816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dirty="0" smtClean="0">
                <a:solidFill>
                  <a:srgbClr val="000000"/>
                </a:solidFill>
                <a:latin typeface="Times New Roman" panose="02020603050405020304" pitchFamily="18" charset="0"/>
              </a:rPr>
              <a:t>二、</a:t>
            </a:r>
            <a:r>
              <a:rPr kumimoji="1" lang="zh-CN" altLang="en-US" sz="2800" b="1" dirty="0">
                <a:solidFill>
                  <a:srgbClr val="000000"/>
                </a:solidFill>
                <a:latin typeface="Times New Roman" panose="02020603050405020304" pitchFamily="18" charset="0"/>
              </a:rPr>
              <a:t>动量守恒定律</a:t>
            </a:r>
            <a:endParaRPr kumimoji="1" lang="zh-CN" altLang="en-US" sz="2800" b="1" dirty="0">
              <a:solidFill>
                <a:srgbClr val="000000"/>
              </a:solidFill>
              <a:latin typeface="Times New Roman" panose="02020603050405020304" pitchFamily="18" charset="0"/>
            </a:endParaRPr>
          </a:p>
        </p:txBody>
      </p:sp>
      <p:sp>
        <p:nvSpPr>
          <p:cNvPr id="41038" name="Rectangle 78"/>
          <p:cNvSpPr>
            <a:spLocks noChangeArrowheads="1"/>
          </p:cNvSpPr>
          <p:nvPr/>
        </p:nvSpPr>
        <p:spPr bwMode="auto">
          <a:xfrm>
            <a:off x="971550" y="2781300"/>
            <a:ext cx="541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即</a:t>
            </a:r>
            <a:endParaRPr kumimoji="1" lang="zh-CN" altLang="en-US" sz="2800" b="1">
              <a:solidFill>
                <a:srgbClr val="000000"/>
              </a:solidFill>
              <a:latin typeface="Times New Roman" panose="02020603050405020304" pitchFamily="18" charset="0"/>
            </a:endParaRPr>
          </a:p>
        </p:txBody>
      </p:sp>
      <p:sp>
        <p:nvSpPr>
          <p:cNvPr id="41039" name="Text Box 79"/>
          <p:cNvSpPr txBox="1">
            <a:spLocks noChangeArrowheads="1"/>
          </p:cNvSpPr>
          <p:nvPr/>
        </p:nvSpPr>
        <p:spPr bwMode="auto">
          <a:xfrm>
            <a:off x="468313" y="4797425"/>
            <a:ext cx="8281987"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lnSpc>
                <a:spcPct val="120000"/>
              </a:lnSpc>
              <a:spcBef>
                <a:spcPct val="0"/>
              </a:spcBef>
              <a:spcAft>
                <a:spcPct val="0"/>
              </a:spcAft>
            </a:pPr>
            <a:r>
              <a:rPr kumimoji="1" lang="en-US" altLang="zh-CN" sz="2800" b="1" dirty="0">
                <a:solidFill>
                  <a:srgbClr val="000000"/>
                </a:solidFill>
                <a:latin typeface="Times New Roman" panose="02020603050405020304" pitchFamily="18" charset="0"/>
              </a:rPr>
              <a:t>        </a:t>
            </a:r>
            <a:r>
              <a:rPr kumimoji="1" lang="zh-CN" altLang="en-US" sz="2800" b="1" dirty="0">
                <a:solidFill>
                  <a:srgbClr val="000000"/>
                </a:solidFill>
                <a:latin typeface="Times New Roman" panose="02020603050405020304" pitchFamily="18" charset="0"/>
              </a:rPr>
              <a:t>如果系统所受的外力之和为零，则系统的总动量保持不变，这个结论叫做</a:t>
            </a:r>
            <a:r>
              <a:rPr kumimoji="1" lang="zh-CN" altLang="en-US" sz="2800" b="1" dirty="0">
                <a:solidFill>
                  <a:srgbClr val="0000FF"/>
                </a:solidFill>
                <a:latin typeface="Times New Roman" panose="02020603050405020304" pitchFamily="18" charset="0"/>
              </a:rPr>
              <a:t>动量守恒定律（</a:t>
            </a:r>
            <a:r>
              <a:rPr kumimoji="1" lang="en-US" altLang="zh-CN" sz="2800" b="1" dirty="0">
                <a:solidFill>
                  <a:srgbClr val="0000FF"/>
                </a:solidFill>
                <a:latin typeface="Times New Roman" panose="02020603050405020304" pitchFamily="18" charset="0"/>
              </a:rPr>
              <a:t>law of conservation of momentum</a:t>
            </a:r>
            <a:r>
              <a:rPr kumimoji="1" lang="zh-CN" altLang="en-US" sz="2800" b="1" dirty="0">
                <a:solidFill>
                  <a:srgbClr val="0000FF"/>
                </a:solidFill>
                <a:latin typeface="Times New Roman" panose="02020603050405020304" pitchFamily="18" charset="0"/>
              </a:rPr>
              <a:t>）</a:t>
            </a:r>
            <a:r>
              <a:rPr kumimoji="1" lang="zh-CN" altLang="en-US" sz="2800" b="1" dirty="0">
                <a:solidFill>
                  <a:srgbClr val="000000"/>
                </a:solidFill>
                <a:latin typeface="Times New Roman" panose="02020603050405020304" pitchFamily="18" charset="0"/>
              </a:rPr>
              <a:t>。</a:t>
            </a:r>
            <a:endParaRPr lang="zh-CN" altLang="en-US" sz="2800" b="1" dirty="0">
              <a:solidFill>
                <a:srgbClr val="000000"/>
              </a:solidFill>
              <a:latin typeface="Times New Roman" panose="02020603050405020304" pitchFamily="18" charset="0"/>
            </a:endParaRPr>
          </a:p>
        </p:txBody>
      </p:sp>
      <p:graphicFrame>
        <p:nvGraphicFramePr>
          <p:cNvPr id="41040" name="Object 80"/>
          <p:cNvGraphicFramePr>
            <a:graphicFrameLocks noChangeAspect="1"/>
          </p:cNvGraphicFramePr>
          <p:nvPr/>
        </p:nvGraphicFramePr>
        <p:xfrm>
          <a:off x="3811588" y="741363"/>
          <a:ext cx="2384425" cy="731837"/>
        </p:xfrm>
        <a:graphic>
          <a:graphicData uri="http://schemas.openxmlformats.org/presentationml/2006/ole">
            <mc:AlternateContent xmlns:mc="http://schemas.openxmlformats.org/markup-compatibility/2006">
              <mc:Choice xmlns:v="urn:schemas-microsoft-com:vml" Requires="v">
                <p:oleObj spid="_x0000_s15558" name="公式" r:id="rId9" imgW="778510" imgH="272415" progId="Equation.3">
                  <p:embed/>
                </p:oleObj>
              </mc:Choice>
              <mc:Fallback>
                <p:oleObj name="公式" r:id="rId9" imgW="778510" imgH="272415" progId="Equation.3">
                  <p:embed/>
                  <p:pic>
                    <p:nvPicPr>
                      <p:cNvPr id="0" name="图片 155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1588" y="741363"/>
                        <a:ext cx="2384425" cy="731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41" name="Text Box 81"/>
          <p:cNvSpPr txBox="1">
            <a:spLocks noChangeArrowheads="1"/>
          </p:cNvSpPr>
          <p:nvPr/>
        </p:nvSpPr>
        <p:spPr bwMode="auto">
          <a:xfrm>
            <a:off x="4284663" y="1628775"/>
            <a:ext cx="5413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800" b="1">
                <a:solidFill>
                  <a:srgbClr val="000000"/>
                </a:solidFill>
                <a:latin typeface="Times New Roman" panose="02020603050405020304" pitchFamily="18" charset="0"/>
              </a:rPr>
              <a:t>则</a:t>
            </a:r>
            <a:endParaRPr lang="zh-CN" altLang="en-US" sz="2800" b="1">
              <a:solidFill>
                <a:srgbClr val="000000"/>
              </a:solidFill>
              <a:latin typeface="Times New Roman" panose="02020603050405020304" pitchFamily="18" charset="0"/>
            </a:endParaRPr>
          </a:p>
        </p:txBody>
      </p:sp>
      <p:graphicFrame>
        <p:nvGraphicFramePr>
          <p:cNvPr id="41042" name="Object 82"/>
          <p:cNvGraphicFramePr>
            <a:graphicFrameLocks noChangeAspect="1"/>
          </p:cNvGraphicFramePr>
          <p:nvPr/>
        </p:nvGraphicFramePr>
        <p:xfrm>
          <a:off x="5038725" y="1555750"/>
          <a:ext cx="1300163" cy="687388"/>
        </p:xfrm>
        <a:graphic>
          <a:graphicData uri="http://schemas.openxmlformats.org/presentationml/2006/ole">
            <mc:AlternateContent xmlns:mc="http://schemas.openxmlformats.org/markup-compatibility/2006">
              <mc:Choice xmlns:v="urn:schemas-microsoft-com:vml" Requires="v">
                <p:oleObj spid="_x0000_s15559" name="公式" r:id="rId11" imgW="431800" imgH="228600" progId="Equation.3">
                  <p:embed/>
                </p:oleObj>
              </mc:Choice>
              <mc:Fallback>
                <p:oleObj name="公式" r:id="rId11" imgW="431800" imgH="228600" progId="Equation.3">
                  <p:embed/>
                  <p:pic>
                    <p:nvPicPr>
                      <p:cNvPr id="0" name="图片 1555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38725" y="1555750"/>
                        <a:ext cx="1300163" cy="68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43" name="AutoShape 83"/>
          <p:cNvSpPr>
            <a:spLocks noChangeArrowheads="1"/>
          </p:cNvSpPr>
          <p:nvPr/>
        </p:nvSpPr>
        <p:spPr bwMode="auto">
          <a:xfrm>
            <a:off x="1116013" y="4149725"/>
            <a:ext cx="576262" cy="144463"/>
          </a:xfrm>
          <a:prstGeom prst="rightArrow">
            <a:avLst>
              <a:gd name="adj1" fmla="val 50000"/>
              <a:gd name="adj2" fmla="val 99725"/>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pic>
        <p:nvPicPr>
          <p:cNvPr id="41044" name="Picture 84" descr="图片3">
            <a:hlinkClick r:id="" action="ppaction://hlinkshowjump?jump=firstslide"/>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41045" name="Picture 85" descr="图片4">
            <a:hlinkClick r:id="" action="ppaction://hlinkshowjump?jump=endshow"/>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41046" name="Picture 86" descr="图片5">
            <a:hlinkClick r:id="" action="ppaction://hlinkshowjump?jump=next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41047" name="Picture 87" descr="图片6">
            <a:hlinkClick r:id="" action="ppaction://hlinkshowjump?jump=previous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1037"/>
                                        </p:tgtEl>
                                        <p:attrNameLst>
                                          <p:attrName>style.visibility</p:attrName>
                                        </p:attrNameLst>
                                      </p:cBhvr>
                                      <p:to>
                                        <p:strVal val="visible"/>
                                      </p:to>
                                    </p:set>
                                    <p:animEffect transition="in" filter="wipe(left)">
                                      <p:cBhvr>
                                        <p:cTn id="7" dur="500"/>
                                        <p:tgtEl>
                                          <p:spTgt spid="410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032"/>
                                        </p:tgtEl>
                                        <p:attrNameLst>
                                          <p:attrName>style.visibility</p:attrName>
                                        </p:attrNameLst>
                                      </p:cBhvr>
                                      <p:to>
                                        <p:strVal val="visible"/>
                                      </p:to>
                                    </p:set>
                                    <p:animEffect transition="in" filter="wipe(left)">
                                      <p:cBhvr>
                                        <p:cTn id="12" dur="500"/>
                                        <p:tgtEl>
                                          <p:spTgt spid="410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040"/>
                                        </p:tgtEl>
                                        <p:attrNameLst>
                                          <p:attrName>style.visibility</p:attrName>
                                        </p:attrNameLst>
                                      </p:cBhvr>
                                      <p:to>
                                        <p:strVal val="visible"/>
                                      </p:to>
                                    </p:set>
                                    <p:animEffect transition="in" filter="wipe(left)">
                                      <p:cBhvr>
                                        <p:cTn id="17" dur="500"/>
                                        <p:tgtEl>
                                          <p:spTgt spid="410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034"/>
                                        </p:tgtEl>
                                        <p:attrNameLst>
                                          <p:attrName>style.visibility</p:attrName>
                                        </p:attrNameLst>
                                      </p:cBhvr>
                                      <p:to>
                                        <p:strVal val="visible"/>
                                      </p:to>
                                    </p:set>
                                    <p:animEffect transition="in" filter="wipe(left)">
                                      <p:cBhvr>
                                        <p:cTn id="22" dur="500"/>
                                        <p:tgtEl>
                                          <p:spTgt spid="41034"/>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41035"/>
                                        </p:tgtEl>
                                        <p:attrNameLst>
                                          <p:attrName>style.visibility</p:attrName>
                                        </p:attrNameLst>
                                      </p:cBhvr>
                                      <p:to>
                                        <p:strVal val="visible"/>
                                      </p:to>
                                    </p:set>
                                    <p:animEffect transition="in" filter="wipe(left)">
                                      <p:cBhvr>
                                        <p:cTn id="26" dur="500"/>
                                        <p:tgtEl>
                                          <p:spTgt spid="4103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1041"/>
                                        </p:tgtEl>
                                        <p:attrNameLst>
                                          <p:attrName>style.visibility</p:attrName>
                                        </p:attrNameLst>
                                      </p:cBhvr>
                                      <p:to>
                                        <p:strVal val="visible"/>
                                      </p:to>
                                    </p:set>
                                    <p:animEffect transition="in" filter="wipe(left)">
                                      <p:cBhvr>
                                        <p:cTn id="31" dur="500"/>
                                        <p:tgtEl>
                                          <p:spTgt spid="41041"/>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41042"/>
                                        </p:tgtEl>
                                        <p:attrNameLst>
                                          <p:attrName>style.visibility</p:attrName>
                                        </p:attrNameLst>
                                      </p:cBhvr>
                                      <p:to>
                                        <p:strVal val="visible"/>
                                      </p:to>
                                    </p:set>
                                    <p:animEffect transition="in" filter="wipe(left)">
                                      <p:cBhvr>
                                        <p:cTn id="35" dur="500"/>
                                        <p:tgtEl>
                                          <p:spTgt spid="4104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1038"/>
                                        </p:tgtEl>
                                        <p:attrNameLst>
                                          <p:attrName>style.visibility</p:attrName>
                                        </p:attrNameLst>
                                      </p:cBhvr>
                                      <p:to>
                                        <p:strVal val="visible"/>
                                      </p:to>
                                    </p:set>
                                    <p:animEffect transition="in" filter="wipe(left)">
                                      <p:cBhvr>
                                        <p:cTn id="40" dur="500"/>
                                        <p:tgtEl>
                                          <p:spTgt spid="41038"/>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41026"/>
                                        </p:tgtEl>
                                        <p:attrNameLst>
                                          <p:attrName>style.visibility</p:attrName>
                                        </p:attrNameLst>
                                      </p:cBhvr>
                                      <p:to>
                                        <p:strVal val="visible"/>
                                      </p:to>
                                    </p:set>
                                    <p:animEffect transition="in" filter="wipe(left)">
                                      <p:cBhvr>
                                        <p:cTn id="44" dur="500"/>
                                        <p:tgtEl>
                                          <p:spTgt spid="4102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41027"/>
                                        </p:tgtEl>
                                        <p:attrNameLst>
                                          <p:attrName>style.visibility</p:attrName>
                                        </p:attrNameLst>
                                      </p:cBhvr>
                                      <p:to>
                                        <p:strVal val="visible"/>
                                      </p:to>
                                    </p:set>
                                    <p:animEffect transition="in" filter="wipe(left)">
                                      <p:cBhvr>
                                        <p:cTn id="49" dur="500"/>
                                        <p:tgtEl>
                                          <p:spTgt spid="4102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1043"/>
                                        </p:tgtEl>
                                        <p:attrNameLst>
                                          <p:attrName>style.visibility</p:attrName>
                                        </p:attrNameLst>
                                      </p:cBhvr>
                                      <p:to>
                                        <p:strVal val="visible"/>
                                      </p:to>
                                    </p:set>
                                    <p:animEffect transition="in" filter="wipe(left)">
                                      <p:cBhvr>
                                        <p:cTn id="54" dur="500"/>
                                        <p:tgtEl>
                                          <p:spTgt spid="41043"/>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41028"/>
                                        </p:tgtEl>
                                        <p:attrNameLst>
                                          <p:attrName>style.visibility</p:attrName>
                                        </p:attrNameLst>
                                      </p:cBhvr>
                                      <p:to>
                                        <p:strVal val="visible"/>
                                      </p:to>
                                    </p:set>
                                    <p:animEffect transition="in" filter="wipe(left)">
                                      <p:cBhvr>
                                        <p:cTn id="58" dur="500"/>
                                        <p:tgtEl>
                                          <p:spTgt spid="41028"/>
                                        </p:tgtEl>
                                      </p:cBhvr>
                                    </p:animEffect>
                                  </p:childTnLst>
                                </p:cTn>
                              </p:par>
                            </p:childTnLst>
                          </p:cTn>
                        </p:par>
                        <p:par>
                          <p:cTn id="59" fill="hold">
                            <p:stCondLst>
                              <p:cond delay="1000"/>
                            </p:stCondLst>
                            <p:childTnLst>
                              <p:par>
                                <p:cTn id="60" presetID="22" presetClass="entr" presetSubtype="8" fill="hold" nodeType="afterEffect">
                                  <p:stCondLst>
                                    <p:cond delay="0"/>
                                  </p:stCondLst>
                                  <p:childTnLst>
                                    <p:set>
                                      <p:cBhvr>
                                        <p:cTn id="61" dur="1" fill="hold">
                                          <p:stCondLst>
                                            <p:cond delay="0"/>
                                          </p:stCondLst>
                                        </p:cTn>
                                        <p:tgtEl>
                                          <p:spTgt spid="41029"/>
                                        </p:tgtEl>
                                        <p:attrNameLst>
                                          <p:attrName>style.visibility</p:attrName>
                                        </p:attrNameLst>
                                      </p:cBhvr>
                                      <p:to>
                                        <p:strVal val="visible"/>
                                      </p:to>
                                    </p:set>
                                    <p:animEffect transition="in" filter="wipe(left)">
                                      <p:cBhvr>
                                        <p:cTn id="62" dur="500"/>
                                        <p:tgtEl>
                                          <p:spTgt spid="41029"/>
                                        </p:tgtEl>
                                      </p:cBhvr>
                                    </p:animEffect>
                                  </p:childTnLst>
                                </p:cTn>
                              </p:par>
                            </p:childTnLst>
                          </p:cTn>
                        </p:par>
                        <p:par>
                          <p:cTn id="63" fill="hold">
                            <p:stCondLst>
                              <p:cond delay="1500"/>
                            </p:stCondLst>
                            <p:childTnLst>
                              <p:par>
                                <p:cTn id="64" presetID="3" presetClass="entr" presetSubtype="10" fill="hold" grpId="0" nodeType="afterEffect">
                                  <p:stCondLst>
                                    <p:cond delay="0"/>
                                  </p:stCondLst>
                                  <p:childTnLst>
                                    <p:set>
                                      <p:cBhvr>
                                        <p:cTn id="65" dur="1" fill="hold">
                                          <p:stCondLst>
                                            <p:cond delay="0"/>
                                          </p:stCondLst>
                                        </p:cTn>
                                        <p:tgtEl>
                                          <p:spTgt spid="41030"/>
                                        </p:tgtEl>
                                        <p:attrNameLst>
                                          <p:attrName>style.visibility</p:attrName>
                                        </p:attrNameLst>
                                      </p:cBhvr>
                                      <p:to>
                                        <p:strVal val="visible"/>
                                      </p:to>
                                    </p:set>
                                    <p:animEffect transition="in" filter="blinds(horizontal)">
                                      <p:cBhvr>
                                        <p:cTn id="66" dur="500"/>
                                        <p:tgtEl>
                                          <p:spTgt spid="4103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41039"/>
                                        </p:tgtEl>
                                        <p:attrNameLst>
                                          <p:attrName>style.visibility</p:attrName>
                                        </p:attrNameLst>
                                      </p:cBhvr>
                                      <p:to>
                                        <p:strVal val="visible"/>
                                      </p:to>
                                    </p:set>
                                    <p:animEffect transition="in" filter="wipe(left)">
                                      <p:cBhvr>
                                        <p:cTn id="71" dur="500"/>
                                        <p:tgtEl>
                                          <p:spTgt spid="41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7" grpId="0" autoUpdateAnimBg="0"/>
      <p:bldP spid="41030" grpId="0" autoUpdateAnimBg="0"/>
      <p:bldP spid="41032" grpId="0"/>
      <p:bldP spid="41034" grpId="0" autoUpdateAnimBg="0"/>
      <p:bldP spid="41037" grpId="0"/>
      <p:bldP spid="41038" grpId="0"/>
      <p:bldP spid="41039" grpId="0"/>
      <p:bldP spid="41041" grpId="0"/>
      <p:bldP spid="410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3" name="Text Box 65"/>
          <p:cNvSpPr txBox="1">
            <a:spLocks noChangeArrowheads="1"/>
          </p:cNvSpPr>
          <p:nvPr/>
        </p:nvSpPr>
        <p:spPr bwMode="auto">
          <a:xfrm>
            <a:off x="340990" y="2852936"/>
            <a:ext cx="8382000" cy="157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50000"/>
              </a:spcBef>
              <a:spcAft>
                <a:spcPct val="0"/>
              </a:spcAft>
            </a:pPr>
            <a:r>
              <a:rPr kumimoji="1" lang="en-US" altLang="zh-CN" sz="2800" b="1" dirty="0">
                <a:solidFill>
                  <a:srgbClr val="000000"/>
                </a:solidFill>
                <a:latin typeface="Times New Roman" panose="02020603050405020304" pitchFamily="18" charset="0"/>
              </a:rPr>
              <a:t>(</a:t>
            </a:r>
            <a:r>
              <a:rPr kumimoji="1" lang="en-US" altLang="zh-CN" sz="2800" b="1" dirty="0" smtClean="0">
                <a:solidFill>
                  <a:srgbClr val="000000"/>
                </a:solidFill>
                <a:latin typeface="Times New Roman" panose="02020603050405020304" pitchFamily="18" charset="0"/>
              </a:rPr>
              <a:t>2)</a:t>
            </a:r>
            <a:r>
              <a:rPr kumimoji="1" lang="zh-CN" altLang="en-US" sz="2800" b="1" dirty="0" smtClean="0">
                <a:solidFill>
                  <a:srgbClr val="000000"/>
                </a:solidFill>
                <a:latin typeface="Times New Roman" panose="02020603050405020304" pitchFamily="18" charset="0"/>
              </a:rPr>
              <a:t>某些如（爆炸、碰撞等）特殊过程，虽然体系的合外力并不等于零，但与内力相比</a:t>
            </a:r>
            <a:r>
              <a:rPr kumimoji="1" lang="zh-CN" altLang="en-US" sz="2800" b="1" dirty="0">
                <a:solidFill>
                  <a:srgbClr val="000000"/>
                </a:solidFill>
                <a:latin typeface="Times New Roman" panose="02020603050405020304" pitchFamily="18" charset="0"/>
              </a:rPr>
              <a:t>可以</a:t>
            </a:r>
            <a:r>
              <a:rPr kumimoji="1" lang="zh-CN" altLang="en-US" sz="2800" b="1" dirty="0" smtClean="0">
                <a:solidFill>
                  <a:srgbClr val="000000"/>
                </a:solidFill>
                <a:latin typeface="Times New Roman" panose="02020603050405020304" pitchFamily="18" charset="0"/>
              </a:rPr>
              <a:t>忽略不计，</a:t>
            </a:r>
            <a:r>
              <a:rPr kumimoji="1" lang="zh-CN" altLang="en-US" sz="2800" b="1" dirty="0" smtClean="0">
                <a:solidFill>
                  <a:srgbClr val="000000"/>
                </a:solidFill>
                <a:latin typeface="幼圆" panose="02010509060101010101" pitchFamily="49" charset="-122"/>
              </a:rPr>
              <a:t>近似</a:t>
            </a:r>
            <a:r>
              <a:rPr kumimoji="1" lang="zh-CN" altLang="en-US" sz="2800" b="1" dirty="0">
                <a:solidFill>
                  <a:srgbClr val="000000"/>
                </a:solidFill>
                <a:latin typeface="幼圆" panose="02010509060101010101" pitchFamily="49" charset="-122"/>
              </a:rPr>
              <a:t>认为系统的总动量守恒</a:t>
            </a:r>
            <a:r>
              <a:rPr kumimoji="1" lang="zh-CN" altLang="en-US" sz="2800" b="1" dirty="0" smtClean="0">
                <a:solidFill>
                  <a:srgbClr val="000000"/>
                </a:solidFill>
                <a:latin typeface="幼圆" panose="02010509060101010101" pitchFamily="49" charset="-122"/>
              </a:rPr>
              <a:t>。</a:t>
            </a:r>
            <a:endParaRPr kumimoji="1" lang="zh-CN" altLang="en-US" sz="2800" b="1" dirty="0">
              <a:solidFill>
                <a:srgbClr val="000000"/>
              </a:solidFill>
              <a:latin typeface="幼圆" panose="02010509060101010101" pitchFamily="49" charset="-122"/>
            </a:endParaRPr>
          </a:p>
        </p:txBody>
      </p:sp>
      <p:sp>
        <p:nvSpPr>
          <p:cNvPr id="43074" name="Text Box 66"/>
          <p:cNvSpPr txBox="1">
            <a:spLocks noChangeArrowheads="1"/>
          </p:cNvSpPr>
          <p:nvPr/>
        </p:nvSpPr>
        <p:spPr bwMode="auto">
          <a:xfrm>
            <a:off x="323850" y="1124744"/>
            <a:ext cx="83820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50000"/>
              </a:spcBef>
              <a:spcAft>
                <a:spcPct val="0"/>
              </a:spcAft>
            </a:pPr>
            <a:r>
              <a:rPr kumimoji="1" lang="en-US" altLang="zh-CN" sz="2800" b="1" dirty="0">
                <a:solidFill>
                  <a:srgbClr val="000000"/>
                </a:solidFill>
                <a:latin typeface="Times New Roman" panose="02020603050405020304" pitchFamily="18" charset="0"/>
              </a:rPr>
              <a:t>(1)</a:t>
            </a:r>
            <a:r>
              <a:rPr kumimoji="1" lang="zh-CN" altLang="en-US" sz="2800" b="1" dirty="0">
                <a:solidFill>
                  <a:srgbClr val="000000"/>
                </a:solidFill>
                <a:latin typeface="幼圆" panose="02010509060101010101" pitchFamily="49" charset="-122"/>
              </a:rPr>
              <a:t>动量守恒是指系统动量总和不变，但系统内各个质点的动量可以变化</a:t>
            </a:r>
            <a:r>
              <a:rPr kumimoji="1" lang="en-US" altLang="zh-CN" sz="2800" b="1" dirty="0">
                <a:solidFill>
                  <a:srgbClr val="000000"/>
                </a:solidFill>
                <a:latin typeface="幼圆" panose="02010509060101010101" pitchFamily="49" charset="-122"/>
              </a:rPr>
              <a:t>, </a:t>
            </a:r>
            <a:r>
              <a:rPr kumimoji="1" lang="zh-CN" altLang="en-US" sz="2800" b="1" dirty="0">
                <a:solidFill>
                  <a:srgbClr val="000000"/>
                </a:solidFill>
                <a:latin typeface="幼圆" panose="02010509060101010101" pitchFamily="49" charset="-122"/>
              </a:rPr>
              <a:t>通过内力进行传递和交换。</a:t>
            </a:r>
            <a:endParaRPr kumimoji="1" lang="zh-CN" altLang="en-US" sz="2800" b="1" dirty="0">
              <a:solidFill>
                <a:srgbClr val="000000"/>
              </a:solidFill>
              <a:latin typeface="幼圆" panose="02010509060101010101" pitchFamily="49" charset="-122"/>
            </a:endParaRPr>
          </a:p>
        </p:txBody>
      </p:sp>
      <p:sp>
        <p:nvSpPr>
          <p:cNvPr id="43075" name="AutoShape 67"/>
          <p:cNvSpPr>
            <a:spLocks noChangeArrowheads="1"/>
          </p:cNvSpPr>
          <p:nvPr/>
        </p:nvSpPr>
        <p:spPr bwMode="auto">
          <a:xfrm>
            <a:off x="468313" y="260350"/>
            <a:ext cx="1152525" cy="720725"/>
          </a:xfrm>
          <a:prstGeom prst="horizontalScroll">
            <a:avLst>
              <a:gd name="adj" fmla="val 12500"/>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800" b="1">
                <a:solidFill>
                  <a:srgbClr val="FF0000"/>
                </a:solidFill>
                <a:latin typeface="Times New Roman" panose="02020603050405020304" pitchFamily="18" charset="0"/>
              </a:rPr>
              <a:t>说明</a:t>
            </a:r>
            <a:endParaRPr kumimoji="1" lang="zh-CN" altLang="en-US" sz="2800" b="1">
              <a:solidFill>
                <a:srgbClr val="FF0000"/>
              </a:solidFill>
              <a:latin typeface="Times New Roman" panose="02020603050405020304" pitchFamily="18" charset="0"/>
            </a:endParaRPr>
          </a:p>
        </p:txBody>
      </p:sp>
      <p:pic>
        <p:nvPicPr>
          <p:cNvPr id="43079" name="Picture 71" descr="图片3">
            <a:hlinkClick r:id="" action="ppaction://hlinkshowjump?jump=firstslide"/>
          </p:cNvP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43080" name="Picture 72" descr="图片4">
            <a:hlinkClick r:id="" action="ppaction://hlinkshowjump?jump=endshow"/>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43081" name="Picture 73" descr="图片5">
            <a:hlinkClick r:id="" action="ppaction://hlinkshowjump?jump=nextslid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43082" name="Picture 74" descr="图片6">
            <a:hlinkClick r:id="" action="ppaction://hlinkshowjump?jump=previousslid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68821" y="4930022"/>
            <a:ext cx="8526338" cy="954107"/>
          </a:xfrm>
          <a:prstGeom prst="rect">
            <a:avLst/>
          </a:prstGeom>
          <a:noFill/>
        </p:spPr>
        <p:txBody>
          <a:bodyPr wrap="square" rtlCol="0">
            <a:spAutoFit/>
          </a:bodyPr>
          <a:lstStyle/>
          <a:p>
            <a:r>
              <a:rPr kumimoji="1" lang="zh-CN" altLang="en-US" sz="2800" b="1" dirty="0">
                <a:solidFill>
                  <a:srgbClr val="000000"/>
                </a:solidFill>
                <a:latin typeface="幼圆" panose="02010509060101010101" pitchFamily="49" charset="-122"/>
              </a:rPr>
              <a:t>（</a:t>
            </a:r>
            <a:r>
              <a:rPr kumimoji="1" lang="en-US" altLang="zh-CN" sz="2800" b="1" dirty="0">
                <a:solidFill>
                  <a:srgbClr val="000000"/>
                </a:solidFill>
                <a:latin typeface="幼圆" panose="02010509060101010101" pitchFamily="49" charset="-122"/>
              </a:rPr>
              <a:t>3</a:t>
            </a:r>
            <a:r>
              <a:rPr kumimoji="1" lang="zh-CN" altLang="en-US" sz="2800" b="1" dirty="0">
                <a:solidFill>
                  <a:srgbClr val="000000"/>
                </a:solidFill>
                <a:latin typeface="幼圆" panose="02010509060101010101" pitchFamily="49" charset="-122"/>
              </a:rPr>
              <a:t>）若某个方向上合外力为零，则该方向上动量守恒，尽管总动量可能并不</a:t>
            </a:r>
            <a:r>
              <a:rPr kumimoji="1" lang="zh-CN" altLang="en-US" sz="2800" b="1" dirty="0" smtClean="0">
                <a:solidFill>
                  <a:srgbClr val="000000"/>
                </a:solidFill>
                <a:latin typeface="幼圆" panose="02010509060101010101" pitchFamily="49" charset="-122"/>
              </a:rPr>
              <a:t>守恒。</a:t>
            </a:r>
            <a:endParaRPr kumimoji="1" lang="zh-CN" altLang="en-US" sz="2800" b="1" dirty="0">
              <a:solidFill>
                <a:srgbClr val="000000"/>
              </a:solidFill>
              <a:latin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3075"/>
                                        </p:tgtEl>
                                        <p:attrNameLst>
                                          <p:attrName>style.visibility</p:attrName>
                                        </p:attrNameLst>
                                      </p:cBhvr>
                                      <p:to>
                                        <p:strVal val="visible"/>
                                      </p:to>
                                    </p:set>
                                    <p:animEffect transition="in" filter="wipe(left)">
                                      <p:cBhvr>
                                        <p:cTn id="7" dur="500"/>
                                        <p:tgtEl>
                                          <p:spTgt spid="430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74"/>
                                        </p:tgtEl>
                                        <p:attrNameLst>
                                          <p:attrName>style.visibility</p:attrName>
                                        </p:attrNameLst>
                                      </p:cBhvr>
                                      <p:to>
                                        <p:strVal val="visible"/>
                                      </p:to>
                                    </p:set>
                                    <p:animEffect transition="in" filter="wipe(left)">
                                      <p:cBhvr>
                                        <p:cTn id="12" dur="500"/>
                                        <p:tgtEl>
                                          <p:spTgt spid="430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73"/>
                                        </p:tgtEl>
                                        <p:attrNameLst>
                                          <p:attrName>style.visibility</p:attrName>
                                        </p:attrNameLst>
                                      </p:cBhvr>
                                      <p:to>
                                        <p:strVal val="visible"/>
                                      </p:to>
                                    </p:set>
                                    <p:animEffect transition="in" filter="wipe(left)">
                                      <p:cBhvr>
                                        <p:cTn id="17" dur="500"/>
                                        <p:tgtEl>
                                          <p:spTgt spid="430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73" grpId="0" autoUpdateAnimBg="0"/>
      <p:bldP spid="43074" grpId="0" autoUpdateAnimBg="0"/>
      <p:bldP spid="43075" grpId="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8"/>
          <p:cNvSpPr txBox="1">
            <a:spLocks noChangeArrowheads="1"/>
          </p:cNvSpPr>
          <p:nvPr/>
        </p:nvSpPr>
        <p:spPr bwMode="auto">
          <a:xfrm>
            <a:off x="147520" y="2217180"/>
            <a:ext cx="52562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50000"/>
              </a:spcBef>
              <a:spcAft>
                <a:spcPct val="0"/>
              </a:spcAft>
            </a:pPr>
            <a:r>
              <a:rPr kumimoji="1" lang="en-US" altLang="zh-CN" sz="2800" b="1" dirty="0" smtClean="0">
                <a:solidFill>
                  <a:srgbClr val="000000"/>
                </a:solidFill>
                <a:latin typeface="Times New Roman" panose="02020603050405020304" pitchFamily="18" charset="0"/>
              </a:rPr>
              <a:t> </a:t>
            </a:r>
            <a:r>
              <a:rPr kumimoji="1" lang="zh-CN" altLang="en-US" sz="2800" b="1" dirty="0" smtClean="0">
                <a:solidFill>
                  <a:srgbClr val="000000"/>
                </a:solidFill>
                <a:latin typeface="幼圆" panose="02010509060101010101" pitchFamily="49" charset="-122"/>
              </a:rPr>
              <a:t>（</a:t>
            </a:r>
            <a:r>
              <a:rPr kumimoji="1" lang="en-US" altLang="zh-CN" sz="2800" b="1" dirty="0" smtClean="0">
                <a:solidFill>
                  <a:srgbClr val="000000"/>
                </a:solidFill>
                <a:latin typeface="幼圆" panose="02010509060101010101" pitchFamily="49" charset="-122"/>
              </a:rPr>
              <a:t>5</a:t>
            </a:r>
            <a:r>
              <a:rPr kumimoji="1" lang="zh-CN" altLang="en-US" sz="2800" b="1" dirty="0" smtClean="0">
                <a:solidFill>
                  <a:srgbClr val="000000"/>
                </a:solidFill>
                <a:latin typeface="幼圆" panose="02010509060101010101" pitchFamily="49" charset="-122"/>
              </a:rPr>
              <a:t>）</a:t>
            </a:r>
            <a:r>
              <a:rPr kumimoji="1" lang="zh-CN" altLang="en-US" sz="2800" b="1" dirty="0" smtClean="0">
                <a:solidFill>
                  <a:srgbClr val="000000"/>
                </a:solidFill>
                <a:latin typeface="Times New Roman" panose="02020603050405020304" pitchFamily="18" charset="0"/>
              </a:rPr>
              <a:t>在</a:t>
            </a:r>
            <a:r>
              <a:rPr kumimoji="1" lang="zh-CN" altLang="en-US" sz="2800" b="1" dirty="0">
                <a:solidFill>
                  <a:srgbClr val="000000"/>
                </a:solidFill>
                <a:latin typeface="Times New Roman" panose="02020603050405020304" pitchFamily="18" charset="0"/>
              </a:rPr>
              <a:t>直角坐标下的分量式</a:t>
            </a:r>
            <a:endParaRPr kumimoji="1" lang="zh-CN" altLang="en-US" sz="2800" b="1" dirty="0">
              <a:solidFill>
                <a:srgbClr val="000000"/>
              </a:solidFill>
              <a:latin typeface="Times New Roman" panose="02020603050405020304" pitchFamily="18" charset="0"/>
            </a:endParaRPr>
          </a:p>
        </p:txBody>
      </p:sp>
      <p:graphicFrame>
        <p:nvGraphicFramePr>
          <p:cNvPr id="3" name="Object 69"/>
          <p:cNvGraphicFramePr>
            <a:graphicFrameLocks noChangeAspect="1"/>
          </p:cNvGraphicFramePr>
          <p:nvPr/>
        </p:nvGraphicFramePr>
        <p:xfrm>
          <a:off x="1259632" y="3429000"/>
          <a:ext cx="5867400" cy="1998662"/>
        </p:xfrm>
        <a:graphic>
          <a:graphicData uri="http://schemas.openxmlformats.org/presentationml/2006/ole">
            <mc:AlternateContent xmlns:mc="http://schemas.openxmlformats.org/markup-compatibility/2006">
              <mc:Choice xmlns:v="urn:schemas-microsoft-com:vml" Requires="v">
                <p:oleObj spid="_x0000_s27674" name="公式" r:id="rId1" imgW="2480310" imgH="846455" progId="Equation.3">
                  <p:embed/>
                </p:oleObj>
              </mc:Choice>
              <mc:Fallback>
                <p:oleObj name="公式" r:id="rId1" imgW="2480310" imgH="846455" progId="Equation.3">
                  <p:embed/>
                  <p:pic>
                    <p:nvPicPr>
                      <p:cNvPr id="0" name="图片 27673"/>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1259632" y="3429000"/>
                        <a:ext cx="5867400" cy="199866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Box 4"/>
          <p:cNvSpPr txBox="1"/>
          <p:nvPr/>
        </p:nvSpPr>
        <p:spPr>
          <a:xfrm>
            <a:off x="179512" y="836712"/>
            <a:ext cx="8136904" cy="954107"/>
          </a:xfrm>
          <a:prstGeom prst="rect">
            <a:avLst/>
          </a:prstGeom>
          <a:noFill/>
        </p:spPr>
        <p:txBody>
          <a:bodyPr wrap="square" rtlCol="0">
            <a:spAutoFit/>
          </a:bodyPr>
          <a:lstStyle/>
          <a:p>
            <a:r>
              <a:rPr kumimoji="1" lang="zh-CN" altLang="en-US" sz="2800" b="1" dirty="0" smtClean="0">
                <a:solidFill>
                  <a:srgbClr val="000000"/>
                </a:solidFill>
                <a:latin typeface="幼圆" panose="02010509060101010101" pitchFamily="49" charset="-122"/>
              </a:rPr>
              <a:t>（</a:t>
            </a:r>
            <a:r>
              <a:rPr kumimoji="1" lang="en-US" altLang="zh-CN" sz="2800" b="1" dirty="0" smtClean="0">
                <a:solidFill>
                  <a:srgbClr val="000000"/>
                </a:solidFill>
                <a:latin typeface="幼圆" panose="02010509060101010101" pitchFamily="49" charset="-122"/>
              </a:rPr>
              <a:t>4</a:t>
            </a:r>
            <a:r>
              <a:rPr kumimoji="1" lang="zh-CN" altLang="en-US" sz="2800" b="1" dirty="0" smtClean="0">
                <a:solidFill>
                  <a:srgbClr val="000000"/>
                </a:solidFill>
                <a:latin typeface="幼圆" panose="02010509060101010101" pitchFamily="49" charset="-122"/>
              </a:rPr>
              <a:t>）该定律适用于所有惯性系，所有质点的动量必须是对同一参考系的。</a:t>
            </a:r>
            <a:endParaRPr kumimoji="1" lang="zh-CN" altLang="en-US" sz="2800" b="1" dirty="0">
              <a:solidFill>
                <a:srgbClr val="000000"/>
              </a:solidFill>
              <a:latin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0" name="Rectangle 6"/>
          <p:cNvSpPr>
            <a:spLocks noChangeArrowheads="1"/>
          </p:cNvSpPr>
          <p:nvPr/>
        </p:nvSpPr>
        <p:spPr bwMode="auto">
          <a:xfrm>
            <a:off x="250825" y="115888"/>
            <a:ext cx="8534400"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50000"/>
              </a:spcBef>
              <a:spcAft>
                <a:spcPct val="0"/>
              </a:spcAft>
            </a:pPr>
            <a:r>
              <a:rPr kumimoji="1" lang="zh-CN" altLang="en-US" sz="2800" b="1">
                <a:solidFill>
                  <a:srgbClr val="0000FF"/>
                </a:solidFill>
                <a:latin typeface="Times New Roman" panose="02020603050405020304" pitchFamily="18" charset="0"/>
              </a:rPr>
              <a:t>例</a:t>
            </a:r>
            <a:r>
              <a:rPr kumimoji="1" lang="en-US" altLang="zh-CN" sz="2800" b="1">
                <a:solidFill>
                  <a:srgbClr val="0000FF"/>
                </a:solidFill>
                <a:latin typeface="Times New Roman" panose="02020603050405020304" pitchFamily="18" charset="0"/>
              </a:rPr>
              <a:t>2-6  </a:t>
            </a:r>
            <a:r>
              <a:rPr kumimoji="1" lang="en-US"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如图所示</a:t>
            </a:r>
            <a:r>
              <a:rPr kumimoji="1" lang="en-US" altLang="zh-CN" sz="2800" b="1">
                <a:solidFill>
                  <a:srgbClr val="000000"/>
                </a:solidFill>
                <a:latin typeface="Times New Roman" panose="02020603050405020304" pitchFamily="18" charset="0"/>
              </a:rPr>
              <a:t>,</a:t>
            </a:r>
            <a:r>
              <a:rPr kumimoji="1" lang="zh-CN" altLang="en-US" sz="2800" b="1">
                <a:solidFill>
                  <a:srgbClr val="000000"/>
                </a:solidFill>
                <a:latin typeface="Times New Roman" panose="02020603050405020304" pitchFamily="18" charset="0"/>
              </a:rPr>
              <a:t>设炮车以仰角</a:t>
            </a:r>
            <a:r>
              <a:rPr kumimoji="1" lang="zh-CN" altLang="en-US" sz="2800" b="1" i="1">
                <a:solidFill>
                  <a:srgbClr val="000000"/>
                </a:solidFill>
                <a:latin typeface="Times New Roman" panose="02020603050405020304" pitchFamily="18" charset="0"/>
                <a:sym typeface="Symbol" panose="05050102010706020507" pitchFamily="18" charset="2"/>
              </a:rPr>
              <a:t> </a:t>
            </a:r>
            <a:r>
              <a:rPr kumimoji="1" lang="zh-CN" altLang="en-US" sz="2800" b="1">
                <a:solidFill>
                  <a:srgbClr val="000000"/>
                </a:solidFill>
                <a:latin typeface="Times New Roman" panose="02020603050405020304" pitchFamily="18" charset="0"/>
              </a:rPr>
              <a:t>发射一炮弹，炮车和炮弹的质量分别为</a:t>
            </a:r>
            <a:r>
              <a:rPr kumimoji="1" lang="en-US" altLang="zh-CN" sz="2800" b="1" i="1">
                <a:solidFill>
                  <a:srgbClr val="000000"/>
                </a:solidFill>
                <a:latin typeface="Times New Roman" panose="02020603050405020304" pitchFamily="18" charset="0"/>
              </a:rPr>
              <a:t>m</a:t>
            </a:r>
            <a:r>
              <a:rPr kumimoji="1" lang="en-US" altLang="zh-CN" sz="2800" b="1" i="1">
                <a:solidFill>
                  <a:srgbClr val="000000"/>
                </a:solidFill>
                <a:latin typeface="Times New Roman" panose="02020603050405020304" pitchFamily="18" charset="0"/>
                <a:cs typeface="Times New Roman" panose="02020603050405020304" pitchFamily="18" charset="0"/>
              </a:rPr>
              <a:t>'</a:t>
            </a:r>
            <a:r>
              <a:rPr kumimoji="1" lang="en-US" altLang="zh-CN" sz="2800" b="1" i="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和</a:t>
            </a:r>
            <a:r>
              <a:rPr kumimoji="1" lang="en-US" altLang="zh-CN" sz="2800" b="1" i="1">
                <a:solidFill>
                  <a:srgbClr val="000000"/>
                </a:solidFill>
                <a:latin typeface="Times New Roman" panose="02020603050405020304" pitchFamily="18" charset="0"/>
              </a:rPr>
              <a:t>m </a:t>
            </a:r>
            <a:r>
              <a:rPr kumimoji="1" lang="zh-CN" altLang="en-US" sz="2800" b="1">
                <a:solidFill>
                  <a:srgbClr val="000000"/>
                </a:solidFill>
                <a:latin typeface="Times New Roman" panose="02020603050405020304" pitchFamily="18" charset="0"/>
              </a:rPr>
              <a:t>，炮弹的出口速度为</a:t>
            </a:r>
            <a:r>
              <a:rPr kumimoji="1" lang="en-US" altLang="zh-CN" sz="2800" b="1" i="1">
                <a:solidFill>
                  <a:srgbClr val="000000"/>
                </a:solidFill>
                <a:latin typeface="Times New Roman" panose="02020603050405020304" pitchFamily="18" charset="0"/>
              </a:rPr>
              <a:t>v</a:t>
            </a:r>
            <a:r>
              <a:rPr kumimoji="1" lang="zh-CN" altLang="en-US" sz="2800" b="1">
                <a:solidFill>
                  <a:srgbClr val="000000"/>
                </a:solidFill>
                <a:latin typeface="Times New Roman" panose="02020603050405020304" pitchFamily="18" charset="0"/>
              </a:rPr>
              <a:t>，求炮车的反冲速度</a:t>
            </a:r>
            <a:r>
              <a:rPr kumimoji="1" lang="en-US" altLang="zh-CN" sz="2800" b="1" i="1">
                <a:solidFill>
                  <a:srgbClr val="000000"/>
                </a:solidFill>
                <a:latin typeface="Times New Roman" panose="02020603050405020304" pitchFamily="18" charset="0"/>
              </a:rPr>
              <a:t>v</a:t>
            </a:r>
            <a:r>
              <a:rPr kumimoji="1" lang="en-US" altLang="zh-CN" sz="2800" b="1" i="1">
                <a:solidFill>
                  <a:srgbClr val="000000"/>
                </a:solidFill>
                <a:latin typeface="Times New Roman" panose="02020603050405020304" pitchFamily="18" charset="0"/>
                <a:cs typeface="Times New Roman" panose="02020603050405020304" pitchFamily="18" charset="0"/>
              </a:rPr>
              <a:t>'</a:t>
            </a:r>
            <a:r>
              <a:rPr kumimoji="1" lang="zh-CN" altLang="en-US" sz="2800" b="1">
                <a:solidFill>
                  <a:srgbClr val="000000"/>
                </a:solidFill>
                <a:latin typeface="Times New Roman" panose="02020603050405020304" pitchFamily="18" charset="0"/>
              </a:rPr>
              <a:t>。炮车与地面间的摩擦力不计。</a:t>
            </a:r>
            <a:endParaRPr kumimoji="1" lang="zh-CN" altLang="en-US" sz="2800" b="1">
              <a:solidFill>
                <a:srgbClr val="000000"/>
              </a:solidFill>
              <a:latin typeface="Times New Roman" panose="02020603050405020304" pitchFamily="18" charset="0"/>
            </a:endParaRPr>
          </a:p>
        </p:txBody>
      </p:sp>
      <p:sp>
        <p:nvSpPr>
          <p:cNvPr id="47172" name="Rectangle 68"/>
          <p:cNvSpPr>
            <a:spLocks noChangeArrowheads="1"/>
          </p:cNvSpPr>
          <p:nvPr/>
        </p:nvSpPr>
        <p:spPr bwMode="auto">
          <a:xfrm>
            <a:off x="323850" y="4149725"/>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a:solidFill>
                  <a:srgbClr val="0000FF"/>
                </a:solidFill>
                <a:latin typeface="Times New Roman" panose="02020603050405020304" pitchFamily="18" charset="0"/>
              </a:rPr>
              <a:t>解：</a:t>
            </a:r>
            <a:endParaRPr kumimoji="1" lang="zh-CN" altLang="en-US" sz="2800" b="1">
              <a:solidFill>
                <a:srgbClr val="0000FF"/>
              </a:solidFill>
              <a:latin typeface="Times New Roman" panose="02020603050405020304" pitchFamily="18" charset="0"/>
            </a:endParaRPr>
          </a:p>
        </p:txBody>
      </p:sp>
      <p:sp>
        <p:nvSpPr>
          <p:cNvPr id="47173" name="Text Box 69"/>
          <p:cNvSpPr txBox="1">
            <a:spLocks noChangeArrowheads="1"/>
          </p:cNvSpPr>
          <p:nvPr/>
        </p:nvSpPr>
        <p:spPr bwMode="auto">
          <a:xfrm>
            <a:off x="971550" y="4149725"/>
            <a:ext cx="4464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kumimoji="1" lang="zh-CN" altLang="en-US" sz="2800" b="1">
                <a:solidFill>
                  <a:srgbClr val="000000"/>
                </a:solidFill>
                <a:latin typeface="Times New Roman" panose="02020603050405020304" pitchFamily="18" charset="0"/>
              </a:rPr>
              <a:t>选取炮车和炮弹组成系统</a:t>
            </a:r>
            <a:endParaRPr kumimoji="1" lang="zh-CN" altLang="en-US" sz="2800" b="1">
              <a:solidFill>
                <a:srgbClr val="000000"/>
              </a:solidFill>
              <a:latin typeface="Times New Roman" panose="02020603050405020304" pitchFamily="18" charset="0"/>
            </a:endParaRPr>
          </a:p>
        </p:txBody>
      </p:sp>
      <p:sp>
        <p:nvSpPr>
          <p:cNvPr id="47174" name="Text Box 70"/>
          <p:cNvSpPr txBox="1">
            <a:spLocks noChangeArrowheads="1"/>
          </p:cNvSpPr>
          <p:nvPr/>
        </p:nvSpPr>
        <p:spPr bwMode="auto">
          <a:xfrm>
            <a:off x="971550" y="4797425"/>
            <a:ext cx="2684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2800" b="1">
                <a:solidFill>
                  <a:srgbClr val="000000"/>
                </a:solidFill>
                <a:latin typeface="Times New Roman" panose="02020603050405020304" pitchFamily="18" charset="0"/>
              </a:rPr>
              <a:t>内、外力分析。</a:t>
            </a:r>
            <a:endParaRPr kumimoji="1" lang="zh-CN" altLang="en-US" sz="2800" b="1">
              <a:solidFill>
                <a:srgbClr val="000000"/>
              </a:solidFill>
              <a:latin typeface="Times New Roman" panose="02020603050405020304" pitchFamily="18" charset="0"/>
            </a:endParaRPr>
          </a:p>
        </p:txBody>
      </p:sp>
      <p:sp>
        <p:nvSpPr>
          <p:cNvPr id="47176" name="Text Box 72"/>
          <p:cNvSpPr txBox="1">
            <a:spLocks noChangeArrowheads="1"/>
          </p:cNvSpPr>
          <p:nvPr/>
        </p:nvSpPr>
        <p:spPr bwMode="auto">
          <a:xfrm>
            <a:off x="539750" y="5373688"/>
            <a:ext cx="50419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0"/>
              </a:spcBef>
              <a:spcAft>
                <a:spcPct val="0"/>
              </a:spcAft>
            </a:pPr>
            <a:r>
              <a:rPr kumimoji="1" lang="zh-CN" altLang="en-US" sz="2800" b="1">
                <a:solidFill>
                  <a:srgbClr val="000000"/>
                </a:solidFill>
                <a:latin typeface="Times New Roman" panose="02020603050405020304" pitchFamily="18" charset="0"/>
              </a:rPr>
              <a:t>炮车与地面间的摩擦力不计，系统水平方向动量守恒。</a:t>
            </a:r>
            <a:endParaRPr kumimoji="1" lang="zh-CN" altLang="en-US" sz="2800" b="1">
              <a:solidFill>
                <a:srgbClr val="000000"/>
              </a:solidFill>
              <a:latin typeface="Times New Roman" panose="02020603050405020304" pitchFamily="18" charset="0"/>
            </a:endParaRPr>
          </a:p>
        </p:txBody>
      </p:sp>
      <p:graphicFrame>
        <p:nvGraphicFramePr>
          <p:cNvPr id="47207" name="Object 10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0514" name="公式" r:id="rId1" imgW="114300" imgH="215900" progId="Equation.3">
                  <p:embed/>
                </p:oleObj>
              </mc:Choice>
              <mc:Fallback>
                <p:oleObj name="公式" r:id="rId1" imgW="114300" imgH="215900" progId="Equation.3">
                  <p:embed/>
                  <p:pic>
                    <p:nvPicPr>
                      <p:cNvPr id="0" name="图片 205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7211" name="Picture 107" descr="图片3">
            <a:hlinkClick r:id="" action="ppaction://hlinkshowjump?jump=firstslid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47212" name="Picture 108" descr="图片4">
            <a:hlinkClick r:id="" action="ppaction://hlinkshowjump?jump=endshow"/>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47213" name="Picture 109" descr="图片5">
            <a:hlinkClick r:id="" action="ppaction://hlinkshowjump?jump=nextslide"/>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47214" name="Picture 110" descr="图片6">
            <a:hlinkClick r:id="" action="ppaction://hlinkshowjump?jump=previous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pic>
        <p:nvPicPr>
          <p:cNvPr id="47217" name="Picture 113" descr="图3-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50" y="1758950"/>
            <a:ext cx="5616575" cy="2462213"/>
          </a:xfrm>
          <a:prstGeom prst="rect">
            <a:avLst/>
          </a:prstGeom>
          <a:noFill/>
          <a:extLst>
            <a:ext uri="{909E8E84-426E-40DD-AFC4-6F175D3DCCD1}">
              <a14:hiddenFill xmlns:a14="http://schemas.microsoft.com/office/drawing/2010/main">
                <a:solidFill>
                  <a:srgbClr val="FFFFFF"/>
                </a:solidFill>
              </a14:hiddenFill>
            </a:ext>
          </a:extLst>
        </p:spPr>
      </p:pic>
      <p:pic>
        <p:nvPicPr>
          <p:cNvPr id="47218" name="Picture 114" descr="图片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4525" y="3860800"/>
            <a:ext cx="3419475" cy="24812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7110"/>
                                        </p:tgtEl>
                                        <p:attrNameLst>
                                          <p:attrName>style.visibility</p:attrName>
                                        </p:attrNameLst>
                                      </p:cBhvr>
                                      <p:to>
                                        <p:strVal val="visible"/>
                                      </p:to>
                                    </p:set>
                                    <p:animEffect transition="in" filter="wipe(left)">
                                      <p:cBhvr>
                                        <p:cTn id="7" dur="500"/>
                                        <p:tgtEl>
                                          <p:spTgt spid="471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7217"/>
                                        </p:tgtEl>
                                        <p:attrNameLst>
                                          <p:attrName>style.visibility</p:attrName>
                                        </p:attrNameLst>
                                      </p:cBhvr>
                                      <p:to>
                                        <p:strVal val="visible"/>
                                      </p:to>
                                    </p:set>
                                    <p:animEffect transition="in" filter="wipe(left)">
                                      <p:cBhvr>
                                        <p:cTn id="11" dur="500"/>
                                        <p:tgtEl>
                                          <p:spTgt spid="472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7172"/>
                                        </p:tgtEl>
                                        <p:attrNameLst>
                                          <p:attrName>style.visibility</p:attrName>
                                        </p:attrNameLst>
                                      </p:cBhvr>
                                      <p:to>
                                        <p:strVal val="visible"/>
                                      </p:to>
                                    </p:set>
                                    <p:animEffect transition="in" filter="wipe(left)">
                                      <p:cBhvr>
                                        <p:cTn id="16" dur="500"/>
                                        <p:tgtEl>
                                          <p:spTgt spid="4717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7173"/>
                                        </p:tgtEl>
                                        <p:attrNameLst>
                                          <p:attrName>style.visibility</p:attrName>
                                        </p:attrNameLst>
                                      </p:cBhvr>
                                      <p:to>
                                        <p:strVal val="visible"/>
                                      </p:to>
                                    </p:set>
                                    <p:animEffect transition="in" filter="wipe(left)">
                                      <p:cBhvr>
                                        <p:cTn id="21" dur="500"/>
                                        <p:tgtEl>
                                          <p:spTgt spid="4717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7174"/>
                                        </p:tgtEl>
                                        <p:attrNameLst>
                                          <p:attrName>style.visibility</p:attrName>
                                        </p:attrNameLst>
                                      </p:cBhvr>
                                      <p:to>
                                        <p:strVal val="visible"/>
                                      </p:to>
                                    </p:set>
                                    <p:animEffect transition="in" filter="wipe(left)">
                                      <p:cBhvr>
                                        <p:cTn id="26" dur="500"/>
                                        <p:tgtEl>
                                          <p:spTgt spid="4717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7218"/>
                                        </p:tgtEl>
                                        <p:attrNameLst>
                                          <p:attrName>style.visibility</p:attrName>
                                        </p:attrNameLst>
                                      </p:cBhvr>
                                      <p:to>
                                        <p:strVal val="visible"/>
                                      </p:to>
                                    </p:set>
                                    <p:animEffect transition="in" filter="wipe(left)">
                                      <p:cBhvr>
                                        <p:cTn id="31" dur="500"/>
                                        <p:tgtEl>
                                          <p:spTgt spid="472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7176"/>
                                        </p:tgtEl>
                                        <p:attrNameLst>
                                          <p:attrName>style.visibility</p:attrName>
                                        </p:attrNameLst>
                                      </p:cBhvr>
                                      <p:to>
                                        <p:strVal val="visible"/>
                                      </p:to>
                                    </p:set>
                                    <p:animEffect transition="in" filter="wipe(left)">
                                      <p:cBhvr>
                                        <p:cTn id="36" dur="500"/>
                                        <p:tgtEl>
                                          <p:spTgt spid="4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0" grpId="0" autoUpdateAnimBg="0"/>
      <p:bldP spid="47172" grpId="0" autoUpdateAnimBg="0"/>
      <p:bldP spid="47173" grpId="0" autoUpdateAnimBg="0"/>
      <p:bldP spid="47174" grpId="0" autoUpdateAnimBg="0"/>
      <p:bldP spid="4717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4" name="Object 6"/>
          <p:cNvGraphicFramePr>
            <a:graphicFrameLocks noChangeAspect="1"/>
          </p:cNvGraphicFramePr>
          <p:nvPr/>
        </p:nvGraphicFramePr>
        <p:xfrm>
          <a:off x="2230438" y="3284538"/>
          <a:ext cx="3135312" cy="1008062"/>
        </p:xfrm>
        <a:graphic>
          <a:graphicData uri="http://schemas.openxmlformats.org/presentationml/2006/ole">
            <mc:AlternateContent xmlns:mc="http://schemas.openxmlformats.org/markup-compatibility/2006">
              <mc:Choice xmlns:v="urn:schemas-microsoft-com:vml" Requires="v">
                <p:oleObj spid="_x0000_s21570" name="公式" r:id="rId1" imgW="1157605" imgH="398780" progId="Equation.3">
                  <p:embed/>
                </p:oleObj>
              </mc:Choice>
              <mc:Fallback>
                <p:oleObj name="公式" r:id="rId1" imgW="1157605" imgH="398780" progId="Equation.3">
                  <p:embed/>
                  <p:pic>
                    <p:nvPicPr>
                      <p:cNvPr id="0" name="图片 215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438" y="3284538"/>
                        <a:ext cx="3135312"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5" name="Rectangle 7"/>
          <p:cNvSpPr>
            <a:spLocks noChangeArrowheads="1"/>
          </p:cNvSpPr>
          <p:nvPr/>
        </p:nvSpPr>
        <p:spPr bwMode="auto">
          <a:xfrm>
            <a:off x="827088" y="2565400"/>
            <a:ext cx="480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a:solidFill>
                  <a:srgbClr val="000000"/>
                </a:solidFill>
                <a:latin typeface="宋体" panose="02010600030101010101" pitchFamily="2" charset="-122"/>
              </a:rPr>
              <a:t>得炮车的反冲速度为                          </a:t>
            </a:r>
            <a:endParaRPr kumimoji="1" lang="zh-CN" altLang="en-US" sz="2800" b="1">
              <a:solidFill>
                <a:srgbClr val="000000"/>
              </a:solidFill>
              <a:latin typeface="宋体" panose="02010600030101010101" pitchFamily="2" charset="-122"/>
            </a:endParaRPr>
          </a:p>
        </p:txBody>
      </p:sp>
      <p:graphicFrame>
        <p:nvGraphicFramePr>
          <p:cNvPr id="48136" name="Object 8"/>
          <p:cNvGraphicFramePr>
            <a:graphicFrameLocks noChangeAspect="1"/>
          </p:cNvGraphicFramePr>
          <p:nvPr/>
        </p:nvGraphicFramePr>
        <p:xfrm>
          <a:off x="1798638" y="1628775"/>
          <a:ext cx="4406900" cy="660400"/>
        </p:xfrm>
        <a:graphic>
          <a:graphicData uri="http://schemas.openxmlformats.org/presentationml/2006/ole">
            <mc:AlternateContent xmlns:mc="http://schemas.openxmlformats.org/markup-compatibility/2006">
              <mc:Choice xmlns:v="urn:schemas-microsoft-com:vml" Requires="v">
                <p:oleObj spid="_x0000_s21571" name="公式" r:id="rId3" imgW="1634490" imgH="223520" progId="Equation.3">
                  <p:embed/>
                </p:oleObj>
              </mc:Choice>
              <mc:Fallback>
                <p:oleObj name="公式" r:id="rId3" imgW="1634490" imgH="223520" progId="Equation.3">
                  <p:embed/>
                  <p:pic>
                    <p:nvPicPr>
                      <p:cNvPr id="0" name="图片 215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8638" y="1628775"/>
                        <a:ext cx="440690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7" name="Rectangle 9"/>
          <p:cNvSpPr>
            <a:spLocks noChangeArrowheads="1"/>
          </p:cNvSpPr>
          <p:nvPr/>
        </p:nvSpPr>
        <p:spPr bwMode="auto">
          <a:xfrm>
            <a:off x="971550" y="4941888"/>
            <a:ext cx="4827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2800" b="1">
                <a:solidFill>
                  <a:srgbClr val="000000"/>
                </a:solidFill>
                <a:latin typeface="Times New Roman" panose="02020603050405020304" pitchFamily="18" charset="0"/>
              </a:rPr>
              <a:t>思考：竖直方向动量守恒吗？</a:t>
            </a:r>
            <a:endParaRPr kumimoji="1" lang="zh-CN" altLang="en-US" sz="2800" b="1">
              <a:solidFill>
                <a:srgbClr val="000000"/>
              </a:solidFill>
              <a:latin typeface="Times New Roman" panose="02020603050405020304" pitchFamily="18" charset="0"/>
            </a:endParaRPr>
          </a:p>
        </p:txBody>
      </p:sp>
      <p:sp>
        <p:nvSpPr>
          <p:cNvPr id="48138" name="Rectangle 10"/>
          <p:cNvSpPr>
            <a:spLocks noChangeArrowheads="1"/>
          </p:cNvSpPr>
          <p:nvPr/>
        </p:nvSpPr>
        <p:spPr bwMode="auto">
          <a:xfrm>
            <a:off x="684213" y="908050"/>
            <a:ext cx="411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2800" b="1">
                <a:solidFill>
                  <a:srgbClr val="000000"/>
                </a:solidFill>
                <a:latin typeface="Times New Roman" panose="02020603050405020304" pitchFamily="18" charset="0"/>
              </a:rPr>
              <a:t>系统水平方向动量守恒：</a:t>
            </a:r>
            <a:endParaRPr kumimoji="1" lang="zh-CN" altLang="en-US" sz="2800" b="1">
              <a:solidFill>
                <a:srgbClr val="000000"/>
              </a:solidFill>
              <a:latin typeface="Times New Roman" panose="02020603050405020304" pitchFamily="18" charset="0"/>
            </a:endParaRPr>
          </a:p>
        </p:txBody>
      </p:sp>
      <p:pic>
        <p:nvPicPr>
          <p:cNvPr id="48139" name="Picture 11" descr="图片3">
            <a:hlinkClick r:id="" action="ppaction://hlinkshowjump?jump=firstslide"/>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48140" name="Picture 12" descr="图片4">
            <a:hlinkClick r:id="" action="ppaction://hlinkshowjump?jump=endshow"/>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48141" name="Picture 13" descr="图片5">
            <a:hlinkClick r:id="" action="ppaction://hlinkshowjump?jump=next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48142" name="Picture 14" descr="图片6">
            <a:hlinkClick r:id="" action="ppaction://hlinkshowjump?jump=previousslide"/>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136"/>
                                        </p:tgtEl>
                                        <p:attrNameLst>
                                          <p:attrName>style.visibility</p:attrName>
                                        </p:attrNameLst>
                                      </p:cBhvr>
                                      <p:to>
                                        <p:strVal val="visible"/>
                                      </p:to>
                                    </p:set>
                                    <p:animEffect transition="in" filter="wipe(left)">
                                      <p:cBhvr>
                                        <p:cTn id="7" dur="500"/>
                                        <p:tgtEl>
                                          <p:spTgt spid="481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5">
                                            <p:txEl>
                                              <p:pRg st="0" end="0"/>
                                            </p:txEl>
                                          </p:spTgt>
                                        </p:tgtEl>
                                        <p:attrNameLst>
                                          <p:attrName>style.visibility</p:attrName>
                                        </p:attrNameLst>
                                      </p:cBhvr>
                                      <p:to>
                                        <p:strVal val="visible"/>
                                      </p:to>
                                    </p:set>
                                    <p:animEffect transition="in" filter="wipe(left)">
                                      <p:cBhvr>
                                        <p:cTn id="12" dur="500"/>
                                        <p:tgtEl>
                                          <p:spTgt spid="481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8134"/>
                                        </p:tgtEl>
                                        <p:attrNameLst>
                                          <p:attrName>style.visibility</p:attrName>
                                        </p:attrNameLst>
                                      </p:cBhvr>
                                      <p:to>
                                        <p:strVal val="visible"/>
                                      </p:to>
                                    </p:set>
                                    <p:animEffect transition="in" filter="wipe(left)">
                                      <p:cBhvr>
                                        <p:cTn id="17" dur="500"/>
                                        <p:tgtEl>
                                          <p:spTgt spid="481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137"/>
                                        </p:tgtEl>
                                        <p:attrNameLst>
                                          <p:attrName>style.visibility</p:attrName>
                                        </p:attrNameLst>
                                      </p:cBhvr>
                                      <p:to>
                                        <p:strVal val="visible"/>
                                      </p:to>
                                    </p:set>
                                    <p:animEffect transition="in" filter="wipe(left)">
                                      <p:cBhvr>
                                        <p:cTn id="22" dur="500"/>
                                        <p:tgtEl>
                                          <p:spTgt spid="48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utoUpdateAnimBg="0" build="p"/>
      <p:bldP spid="481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8" name="Text Box 6"/>
          <p:cNvSpPr txBox="1">
            <a:spLocks noChangeArrowheads="1"/>
          </p:cNvSpPr>
          <p:nvPr/>
        </p:nvSpPr>
        <p:spPr bwMode="auto">
          <a:xfrm>
            <a:off x="420688" y="2276475"/>
            <a:ext cx="8183562"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50000"/>
              </a:spcBef>
              <a:spcAft>
                <a:spcPct val="0"/>
              </a:spcAft>
            </a:pPr>
            <a:r>
              <a:rPr kumimoji="1" lang="en-US" altLang="zh-CN" sz="2800" b="1">
                <a:solidFill>
                  <a:srgbClr val="000000"/>
                </a:solidFill>
                <a:latin typeface="宋体" panose="02010600030101010101" pitchFamily="2" charset="-122"/>
              </a:rPr>
              <a:t>    </a:t>
            </a:r>
            <a:r>
              <a:rPr kumimoji="1" lang="zh-CN" altLang="en-US" sz="2800" b="1">
                <a:solidFill>
                  <a:srgbClr val="000000"/>
                </a:solidFill>
                <a:latin typeface="宋体" panose="02010600030101010101" pitchFamily="2" charset="-122"/>
              </a:rPr>
              <a:t>炸裂时爆炸力是物体内力，它远大于重力，故在爆炸中，可认为动量守恒。</a:t>
            </a:r>
            <a:endParaRPr kumimoji="1" lang="zh-CN" altLang="en-US" sz="2800" b="1">
              <a:solidFill>
                <a:srgbClr val="000000"/>
              </a:solidFill>
              <a:latin typeface="宋体" panose="02010600030101010101" pitchFamily="2" charset="-122"/>
            </a:endParaRPr>
          </a:p>
        </p:txBody>
      </p:sp>
      <p:sp>
        <p:nvSpPr>
          <p:cNvPr id="49159" name="Text Box 7"/>
          <p:cNvSpPr txBox="1">
            <a:spLocks noChangeArrowheads="1"/>
          </p:cNvSpPr>
          <p:nvPr/>
        </p:nvSpPr>
        <p:spPr bwMode="auto">
          <a:xfrm>
            <a:off x="323850" y="115888"/>
            <a:ext cx="84963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50000"/>
              </a:spcBef>
              <a:spcAft>
                <a:spcPct val="0"/>
              </a:spcAft>
            </a:pPr>
            <a:r>
              <a:rPr kumimoji="1" lang="zh-CN" altLang="en-US" sz="2800" b="1">
                <a:solidFill>
                  <a:srgbClr val="0000FF"/>
                </a:solidFill>
                <a:latin typeface="Times New Roman" panose="02020603050405020304" pitchFamily="18" charset="0"/>
              </a:rPr>
              <a:t>例</a:t>
            </a:r>
            <a:r>
              <a:rPr kumimoji="1" lang="en-US" altLang="zh-CN" sz="2800" b="1">
                <a:solidFill>
                  <a:srgbClr val="0000FF"/>
                </a:solidFill>
                <a:latin typeface="Times New Roman" panose="02020603050405020304" pitchFamily="18" charset="0"/>
              </a:rPr>
              <a:t>2-7  </a:t>
            </a:r>
            <a:r>
              <a:rPr kumimoji="1" lang="en-US" altLang="zh-CN" sz="2800" b="1">
                <a:solidFill>
                  <a:srgbClr val="333399"/>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一个静止物体炸成三块，其中两块质量相等，且以相同速度</a:t>
            </a:r>
            <a:r>
              <a:rPr kumimoji="1" lang="en-US" altLang="zh-CN" sz="2800" b="1">
                <a:solidFill>
                  <a:srgbClr val="000000"/>
                </a:solidFill>
                <a:latin typeface="Times New Roman" panose="02020603050405020304" pitchFamily="18" charset="0"/>
              </a:rPr>
              <a:t>30 m/s</a:t>
            </a:r>
            <a:r>
              <a:rPr kumimoji="1" lang="zh-CN" altLang="en-US" sz="2800" b="1">
                <a:solidFill>
                  <a:srgbClr val="000000"/>
                </a:solidFill>
                <a:latin typeface="Times New Roman" panose="02020603050405020304" pitchFamily="18" charset="0"/>
              </a:rPr>
              <a:t>沿相互垂直的方向飞开，第三块的质量恰好等于这两块质量的总和。试求第三块的速度（大小和方向）。</a:t>
            </a:r>
            <a:endParaRPr kumimoji="1" lang="zh-CN" altLang="en-US" sz="2800" b="1">
              <a:solidFill>
                <a:srgbClr val="000000"/>
              </a:solidFill>
              <a:latin typeface="Times New Roman" panose="02020603050405020304" pitchFamily="18" charset="0"/>
            </a:endParaRPr>
          </a:p>
        </p:txBody>
      </p:sp>
      <p:graphicFrame>
        <p:nvGraphicFramePr>
          <p:cNvPr id="49161" name="Object 9"/>
          <p:cNvGraphicFramePr>
            <a:graphicFrameLocks noChangeAspect="1"/>
          </p:cNvGraphicFramePr>
          <p:nvPr/>
        </p:nvGraphicFramePr>
        <p:xfrm>
          <a:off x="684213" y="3513138"/>
          <a:ext cx="4967287" cy="708025"/>
        </p:xfrm>
        <a:graphic>
          <a:graphicData uri="http://schemas.openxmlformats.org/presentationml/2006/ole">
            <mc:AlternateContent xmlns:mc="http://schemas.openxmlformats.org/markup-compatibility/2006">
              <mc:Choice xmlns:v="urn:schemas-microsoft-com:vml" Requires="v">
                <p:oleObj spid="_x0000_s22626" name="公式" r:id="rId1" imgW="1400810" imgH="233680" progId="Equation.3">
                  <p:embed/>
                </p:oleObj>
              </mc:Choice>
              <mc:Fallback>
                <p:oleObj name="公式" r:id="rId1" imgW="1400810" imgH="233680" progId="Equation.3">
                  <p:embed/>
                  <p:pic>
                    <p:nvPicPr>
                      <p:cNvPr id="0" name="图片 226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513138"/>
                        <a:ext cx="4967287"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84" name="Rectangle 32"/>
          <p:cNvSpPr>
            <a:spLocks noChangeArrowheads="1"/>
          </p:cNvSpPr>
          <p:nvPr/>
        </p:nvSpPr>
        <p:spPr bwMode="auto">
          <a:xfrm>
            <a:off x="395288" y="2322513"/>
            <a:ext cx="936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FF"/>
                </a:solidFill>
                <a:latin typeface="Times New Roman" panose="02020603050405020304" pitchFamily="18" charset="0"/>
              </a:rPr>
              <a:t>解：</a:t>
            </a:r>
            <a:endParaRPr kumimoji="1" lang="zh-CN" altLang="en-US" sz="2800" b="1">
              <a:solidFill>
                <a:srgbClr val="0000FF"/>
              </a:solidFill>
              <a:latin typeface="Times New Roman" panose="02020603050405020304" pitchFamily="18" charset="0"/>
            </a:endParaRPr>
          </a:p>
        </p:txBody>
      </p:sp>
      <p:sp>
        <p:nvSpPr>
          <p:cNvPr id="49185" name="AutoShape 33"/>
          <p:cNvSpPr>
            <a:spLocks noChangeArrowheads="1"/>
          </p:cNvSpPr>
          <p:nvPr/>
        </p:nvSpPr>
        <p:spPr bwMode="auto">
          <a:xfrm>
            <a:off x="539750" y="4652963"/>
            <a:ext cx="576263" cy="144462"/>
          </a:xfrm>
          <a:prstGeom prst="rightArrow">
            <a:avLst>
              <a:gd name="adj1" fmla="val 50000"/>
              <a:gd name="adj2" fmla="val 9972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graphicFrame>
        <p:nvGraphicFramePr>
          <p:cNvPr id="49186" name="Object 34"/>
          <p:cNvGraphicFramePr>
            <a:graphicFrameLocks noChangeAspect="1"/>
          </p:cNvGraphicFramePr>
          <p:nvPr/>
        </p:nvGraphicFramePr>
        <p:xfrm>
          <a:off x="1258888" y="4387850"/>
          <a:ext cx="4465637" cy="693738"/>
        </p:xfrm>
        <a:graphic>
          <a:graphicData uri="http://schemas.openxmlformats.org/presentationml/2006/ole">
            <mc:AlternateContent xmlns:mc="http://schemas.openxmlformats.org/markup-compatibility/2006">
              <mc:Choice xmlns:v="urn:schemas-microsoft-com:vml" Requires="v">
                <p:oleObj spid="_x0000_s22627" name="公式" r:id="rId3" imgW="1283970" imgH="233680" progId="Equation.3">
                  <p:embed/>
                </p:oleObj>
              </mc:Choice>
              <mc:Fallback>
                <p:oleObj name="公式" r:id="rId3" imgW="1283970" imgH="233680" progId="Equation.3">
                  <p:embed/>
                  <p:pic>
                    <p:nvPicPr>
                      <p:cNvPr id="0" name="图片 226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4387850"/>
                        <a:ext cx="4465637"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87" name="Object 35"/>
          <p:cNvGraphicFramePr>
            <a:graphicFrameLocks noChangeAspect="1"/>
          </p:cNvGraphicFramePr>
          <p:nvPr/>
        </p:nvGraphicFramePr>
        <p:xfrm>
          <a:off x="1258888" y="5373688"/>
          <a:ext cx="5545137" cy="692150"/>
        </p:xfrm>
        <a:graphic>
          <a:graphicData uri="http://schemas.openxmlformats.org/presentationml/2006/ole">
            <mc:AlternateContent xmlns:mc="http://schemas.openxmlformats.org/markup-compatibility/2006">
              <mc:Choice xmlns:v="urn:schemas-microsoft-com:vml" Requires="v">
                <p:oleObj spid="_x0000_s22628" name="公式" r:id="rId5" imgW="1682750" imgH="243205" progId="Equation.3">
                  <p:embed/>
                </p:oleObj>
              </mc:Choice>
              <mc:Fallback>
                <p:oleObj name="公式" r:id="rId5" imgW="1682750" imgH="243205" progId="Equation.3">
                  <p:embed/>
                  <p:pic>
                    <p:nvPicPr>
                      <p:cNvPr id="0" name="图片 22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5373688"/>
                        <a:ext cx="5545137"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88" name="AutoShape 36"/>
          <p:cNvSpPr>
            <a:spLocks noChangeArrowheads="1"/>
          </p:cNvSpPr>
          <p:nvPr/>
        </p:nvSpPr>
        <p:spPr bwMode="auto">
          <a:xfrm>
            <a:off x="539750" y="5661025"/>
            <a:ext cx="576263" cy="144463"/>
          </a:xfrm>
          <a:prstGeom prst="rightArrow">
            <a:avLst>
              <a:gd name="adj1" fmla="val 50000"/>
              <a:gd name="adj2" fmla="val 99725"/>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pic>
        <p:nvPicPr>
          <p:cNvPr id="49190" name="Picture 38" descr="图片3">
            <a:hlinkClick r:id="" action="ppaction://hlinkshowjump?jump=first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49191" name="Picture 39" descr="图片4">
            <a:hlinkClick r:id="" action="ppaction://hlinkshowjump?jump=endshow"/>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49192" name="Picture 40" descr="图片5">
            <a:hlinkClick r:id="" action="ppaction://hlinkshowjump?jump=nextslide"/>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49193" name="Picture 41" descr="图片6">
            <a:hlinkClick r:id="" action="ppaction://hlinkshowjump?jump=previousslide"/>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pic>
        <p:nvPicPr>
          <p:cNvPr id="49194" name="Picture 42" descr="图3-2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795963" y="3213100"/>
            <a:ext cx="3132137" cy="2130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9159"/>
                                        </p:tgtEl>
                                        <p:attrNameLst>
                                          <p:attrName>style.visibility</p:attrName>
                                        </p:attrNameLst>
                                      </p:cBhvr>
                                      <p:to>
                                        <p:strVal val="visible"/>
                                      </p:to>
                                    </p:set>
                                    <p:animEffect transition="in" filter="wipe(left)">
                                      <p:cBhvr>
                                        <p:cTn id="7" dur="500"/>
                                        <p:tgtEl>
                                          <p:spTgt spid="4915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919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9184"/>
                                        </p:tgtEl>
                                        <p:attrNameLst>
                                          <p:attrName>style.visibility</p:attrName>
                                        </p:attrNameLst>
                                      </p:cBhvr>
                                      <p:to>
                                        <p:strVal val="visible"/>
                                      </p:to>
                                    </p:set>
                                    <p:animEffect transition="in" filter="wipe(left)">
                                      <p:cBhvr>
                                        <p:cTn id="16" dur="500"/>
                                        <p:tgtEl>
                                          <p:spTgt spid="4918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9158"/>
                                        </p:tgtEl>
                                        <p:attrNameLst>
                                          <p:attrName>style.visibility</p:attrName>
                                        </p:attrNameLst>
                                      </p:cBhvr>
                                      <p:to>
                                        <p:strVal val="visible"/>
                                      </p:to>
                                    </p:set>
                                    <p:animEffect transition="in" filter="wipe(left)">
                                      <p:cBhvr>
                                        <p:cTn id="21" dur="500"/>
                                        <p:tgtEl>
                                          <p:spTgt spid="4915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9161"/>
                                        </p:tgtEl>
                                        <p:attrNameLst>
                                          <p:attrName>style.visibility</p:attrName>
                                        </p:attrNameLst>
                                      </p:cBhvr>
                                      <p:to>
                                        <p:strVal val="visible"/>
                                      </p:to>
                                    </p:set>
                                    <p:animEffect transition="in" filter="wipe(left)">
                                      <p:cBhvr>
                                        <p:cTn id="26" dur="500"/>
                                        <p:tgtEl>
                                          <p:spTgt spid="4916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9185"/>
                                        </p:tgtEl>
                                        <p:attrNameLst>
                                          <p:attrName>style.visibility</p:attrName>
                                        </p:attrNameLst>
                                      </p:cBhvr>
                                      <p:to>
                                        <p:strVal val="visible"/>
                                      </p:to>
                                    </p:set>
                                    <p:animEffect transition="in" filter="wipe(left)">
                                      <p:cBhvr>
                                        <p:cTn id="31" dur="500"/>
                                        <p:tgtEl>
                                          <p:spTgt spid="49185"/>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49186"/>
                                        </p:tgtEl>
                                        <p:attrNameLst>
                                          <p:attrName>style.visibility</p:attrName>
                                        </p:attrNameLst>
                                      </p:cBhvr>
                                      <p:to>
                                        <p:strVal val="visible"/>
                                      </p:to>
                                    </p:set>
                                    <p:animEffect transition="in" filter="wipe(left)">
                                      <p:cBhvr>
                                        <p:cTn id="35" dur="500"/>
                                        <p:tgtEl>
                                          <p:spTgt spid="4918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9188"/>
                                        </p:tgtEl>
                                        <p:attrNameLst>
                                          <p:attrName>style.visibility</p:attrName>
                                        </p:attrNameLst>
                                      </p:cBhvr>
                                      <p:to>
                                        <p:strVal val="visible"/>
                                      </p:to>
                                    </p:set>
                                    <p:animEffect transition="in" filter="wipe(left)">
                                      <p:cBhvr>
                                        <p:cTn id="40" dur="500"/>
                                        <p:tgtEl>
                                          <p:spTgt spid="49188"/>
                                        </p:tgtEl>
                                      </p:cBhvr>
                                    </p:animEffect>
                                  </p:childTnLst>
                                </p:cTn>
                              </p:par>
                            </p:childTnLst>
                          </p:cTn>
                        </p:par>
                        <p:par>
                          <p:cTn id="41" fill="hold">
                            <p:stCondLst>
                              <p:cond delay="500"/>
                            </p:stCondLst>
                            <p:childTnLst>
                              <p:par>
                                <p:cTn id="42" presetID="3" presetClass="entr" presetSubtype="10" fill="hold" nodeType="afterEffect">
                                  <p:stCondLst>
                                    <p:cond delay="0"/>
                                  </p:stCondLst>
                                  <p:childTnLst>
                                    <p:set>
                                      <p:cBhvr>
                                        <p:cTn id="43" dur="1" fill="hold">
                                          <p:stCondLst>
                                            <p:cond delay="0"/>
                                          </p:stCondLst>
                                        </p:cTn>
                                        <p:tgtEl>
                                          <p:spTgt spid="49187"/>
                                        </p:tgtEl>
                                        <p:attrNameLst>
                                          <p:attrName>style.visibility</p:attrName>
                                        </p:attrNameLst>
                                      </p:cBhvr>
                                      <p:to>
                                        <p:strVal val="visible"/>
                                      </p:to>
                                    </p:set>
                                    <p:animEffect transition="in" filter="blinds(horizontal)">
                                      <p:cBhvr>
                                        <p:cTn id="44" dur="500"/>
                                        <p:tgtEl>
                                          <p:spTgt spid="49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autoUpdateAnimBg="0"/>
      <p:bldP spid="49159" grpId="0" autoUpdateAnimBg="0"/>
      <p:bldP spid="49184" grpId="0" autoUpdateAnimBg="0"/>
      <p:bldP spid="49185" grpId="0" animBg="1"/>
      <p:bldP spid="4918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Text Box 5"/>
          <p:cNvSpPr txBox="1">
            <a:spLocks noChangeArrowheads="1"/>
          </p:cNvSpPr>
          <p:nvPr/>
        </p:nvSpPr>
        <p:spPr bwMode="auto">
          <a:xfrm>
            <a:off x="0" y="0"/>
            <a:ext cx="688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400" b="1">
                <a:solidFill>
                  <a:srgbClr val="FFFFFF"/>
                </a:solidFill>
                <a:latin typeface="楷体_GB2312" pitchFamily="49" charset="-122"/>
                <a:ea typeface="楷体_GB2312" pitchFamily="49" charset="-122"/>
                <a:cs typeface="Times New Roman" panose="02020603050405020304" pitchFamily="18" charset="0"/>
              </a:rPr>
              <a:t>§2-1 </a:t>
            </a:r>
            <a:r>
              <a:rPr lang="zh-CN" altLang="en-US" sz="2400" b="1">
                <a:solidFill>
                  <a:srgbClr val="FFFFFF"/>
                </a:solidFill>
                <a:latin typeface="楷体_GB2312" pitchFamily="49" charset="-122"/>
                <a:ea typeface="楷体_GB2312" pitchFamily="49" charset="-122"/>
                <a:cs typeface="Times New Roman" panose="02020603050405020304" pitchFamily="18" charset="0"/>
              </a:rPr>
              <a:t>质点系的内力和外力  质心  质心运动定理</a:t>
            </a:r>
            <a:endParaRPr lang="zh-CN" altLang="en-US" sz="2400" b="1">
              <a:solidFill>
                <a:srgbClr val="FFFFFF"/>
              </a:solidFill>
              <a:latin typeface="楷体_GB2312" pitchFamily="49" charset="-122"/>
              <a:ea typeface="楷体_GB2312" pitchFamily="49" charset="-122"/>
              <a:cs typeface="Times New Roman" panose="02020603050405020304" pitchFamily="18" charset="0"/>
            </a:endParaRPr>
          </a:p>
        </p:txBody>
      </p:sp>
      <p:sp>
        <p:nvSpPr>
          <p:cNvPr id="19463" name="Rectangle 7"/>
          <p:cNvSpPr>
            <a:spLocks noChangeArrowheads="1"/>
          </p:cNvSpPr>
          <p:nvPr/>
        </p:nvSpPr>
        <p:spPr bwMode="auto">
          <a:xfrm>
            <a:off x="323850" y="333375"/>
            <a:ext cx="244792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二、质心</a:t>
            </a:r>
            <a:endParaRPr kumimoji="1" lang="zh-CN" altLang="en-US" sz="2800" b="1">
              <a:solidFill>
                <a:srgbClr val="000000"/>
              </a:solidFill>
              <a:latin typeface="Times New Roman" panose="02020603050405020304" pitchFamily="18" charset="0"/>
            </a:endParaRPr>
          </a:p>
        </p:txBody>
      </p:sp>
      <p:sp>
        <p:nvSpPr>
          <p:cNvPr id="19464" name="Text Box 8"/>
          <p:cNvSpPr txBox="1">
            <a:spLocks noChangeArrowheads="1"/>
          </p:cNvSpPr>
          <p:nvPr/>
        </p:nvSpPr>
        <p:spPr bwMode="auto">
          <a:xfrm>
            <a:off x="277018" y="4869160"/>
            <a:ext cx="8589963" cy="1598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0"/>
              </a:spcBef>
              <a:spcAft>
                <a:spcPct val="0"/>
              </a:spcAft>
            </a:pPr>
            <a:r>
              <a:rPr kumimoji="1" lang="zh-CN" altLang="en-US" sz="2800" b="1" dirty="0">
                <a:solidFill>
                  <a:srgbClr val="0000FF"/>
                </a:solidFill>
                <a:latin typeface="Times New Roman" panose="02020603050405020304" pitchFamily="18" charset="0"/>
              </a:rPr>
              <a:t>质心（</a:t>
            </a:r>
            <a:r>
              <a:rPr kumimoji="1" lang="en-US" altLang="zh-CN" sz="2800" b="1" dirty="0">
                <a:solidFill>
                  <a:srgbClr val="0000FF"/>
                </a:solidFill>
                <a:latin typeface="Times New Roman" panose="02020603050405020304" pitchFamily="18" charset="0"/>
              </a:rPr>
              <a:t>center of mass</a:t>
            </a:r>
            <a:r>
              <a:rPr kumimoji="1" lang="zh-CN" altLang="en-US" sz="2800" b="1" dirty="0">
                <a:solidFill>
                  <a:srgbClr val="0000FF"/>
                </a:solidFill>
                <a:latin typeface="Times New Roman" panose="02020603050405020304" pitchFamily="18" charset="0"/>
              </a:rPr>
              <a:t>）</a:t>
            </a:r>
            <a:r>
              <a:rPr kumimoji="1" lang="zh-CN" altLang="en-US" sz="2800" b="1" dirty="0">
                <a:solidFill>
                  <a:srgbClr val="000000"/>
                </a:solidFill>
                <a:latin typeface="Times New Roman" panose="02020603050405020304" pitchFamily="18" charset="0"/>
              </a:rPr>
              <a:t>是与质量分布有关的一个代表点，</a:t>
            </a:r>
            <a:r>
              <a:rPr kumimoji="1" lang="zh-CN" altLang="en-US" sz="2800" b="1" dirty="0">
                <a:solidFill>
                  <a:srgbClr val="FF0000"/>
                </a:solidFill>
                <a:latin typeface="Times New Roman" panose="02020603050405020304" pitchFamily="18" charset="0"/>
              </a:rPr>
              <a:t>它的位置在平均意义上代表着质量分布的中心</a:t>
            </a:r>
            <a:r>
              <a:rPr kumimoji="1" lang="zh-CN" altLang="en-US" sz="2800" b="1" dirty="0" smtClean="0">
                <a:solidFill>
                  <a:srgbClr val="000000"/>
                </a:solidFill>
                <a:latin typeface="Times New Roman" panose="02020603050405020304" pitchFamily="18" charset="0"/>
              </a:rPr>
              <a:t>。</a:t>
            </a:r>
            <a:endParaRPr kumimoji="1" lang="en-US" altLang="zh-CN" sz="2800" b="1" dirty="0" smtClean="0">
              <a:solidFill>
                <a:srgbClr val="000000"/>
              </a:solidFill>
              <a:latin typeface="Times New Roman" panose="02020603050405020304" pitchFamily="18" charset="0"/>
            </a:endParaRPr>
          </a:p>
          <a:p>
            <a:pPr eaLnBrk="0" fontAlgn="base" hangingPunct="0">
              <a:lnSpc>
                <a:spcPct val="120000"/>
              </a:lnSpc>
              <a:spcBef>
                <a:spcPct val="0"/>
              </a:spcBef>
              <a:spcAft>
                <a:spcPct val="0"/>
              </a:spcAft>
            </a:pPr>
            <a:r>
              <a:rPr kumimoji="1" lang="zh-CN" altLang="en-US" sz="2800" b="1" dirty="0" smtClean="0">
                <a:solidFill>
                  <a:srgbClr val="000000"/>
                </a:solidFill>
                <a:latin typeface="Times New Roman" panose="02020603050405020304" pitchFamily="18" charset="0"/>
              </a:rPr>
              <a:t>质心运动反映质点系的整体运动趋势。</a:t>
            </a:r>
            <a:endParaRPr kumimoji="1" lang="zh-CN" altLang="en-US" sz="2800" b="1" dirty="0">
              <a:solidFill>
                <a:srgbClr val="000000"/>
              </a:solidFill>
              <a:latin typeface="Times New Roman" panose="02020603050405020304" pitchFamily="18" charset="0"/>
            </a:endParaRPr>
          </a:p>
        </p:txBody>
      </p:sp>
      <p:pic>
        <p:nvPicPr>
          <p:cNvPr id="19489" name="Picture 33" descr="图片3">
            <a:hlinkClick r:id="" action="ppaction://hlinkshowjump?jump=firstslide"/>
          </p:cNvP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19490" name="Picture 34" descr="图片4">
            <a:hlinkClick r:id="" action="ppaction://hlinkshowjump?jump=endshow"/>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19491" name="Picture 35" descr="图片5">
            <a:hlinkClick r:id="" action="ppaction://hlinkshowjump?jump=nextslid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19492" name="Picture 36" descr="图片6">
            <a:hlinkClick r:id="" action="ppaction://hlinkshowjump?jump=previousslid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pic>
        <p:nvPicPr>
          <p:cNvPr id="19493" name="Picture 37" descr="图片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852488"/>
            <a:ext cx="5108575" cy="3790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wipe(left)">
                                      <p:cBhvr>
                                        <p:cTn id="7" dur="500"/>
                                        <p:tgtEl>
                                          <p:spTgt spid="1946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949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9464"/>
                                        </p:tgtEl>
                                        <p:attrNameLst>
                                          <p:attrName>style.visibility</p:attrName>
                                        </p:attrNameLst>
                                      </p:cBhvr>
                                      <p:to>
                                        <p:strVal val="visible"/>
                                      </p:to>
                                    </p:set>
                                    <p:animEffect transition="in" filter="wipe(left)">
                                      <p:cBhvr>
                                        <p:cTn id="16" dur="5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utoUpdateAnimBg="0"/>
      <p:bldP spid="19464"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83" name="Object 7"/>
          <p:cNvGraphicFramePr>
            <a:graphicFrameLocks noChangeAspect="1"/>
          </p:cNvGraphicFramePr>
          <p:nvPr/>
        </p:nvGraphicFramePr>
        <p:xfrm>
          <a:off x="828675" y="1844675"/>
          <a:ext cx="8064500" cy="1079500"/>
        </p:xfrm>
        <a:graphic>
          <a:graphicData uri="http://schemas.openxmlformats.org/presentationml/2006/ole">
            <mc:AlternateContent xmlns:mc="http://schemas.openxmlformats.org/markup-compatibility/2006">
              <mc:Choice xmlns:v="urn:schemas-microsoft-com:vml" Requires="v">
                <p:oleObj spid="_x0000_s23938" name="公式" r:id="rId1" imgW="2927985" imgH="398780" progId="Equation.3">
                  <p:embed/>
                </p:oleObj>
              </mc:Choice>
              <mc:Fallback>
                <p:oleObj name="公式" r:id="rId1" imgW="2927985" imgH="398780" progId="Equation.3">
                  <p:embed/>
                  <p:pic>
                    <p:nvPicPr>
                      <p:cNvPr id="0" name="图片 239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1844675"/>
                        <a:ext cx="80645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8" name="Object 12"/>
          <p:cNvGraphicFramePr>
            <a:graphicFrameLocks noChangeAspect="1"/>
          </p:cNvGraphicFramePr>
          <p:nvPr/>
        </p:nvGraphicFramePr>
        <p:xfrm>
          <a:off x="827088" y="3094038"/>
          <a:ext cx="2232025" cy="565150"/>
        </p:xfrm>
        <a:graphic>
          <a:graphicData uri="http://schemas.openxmlformats.org/presentationml/2006/ole">
            <mc:AlternateContent xmlns:mc="http://schemas.openxmlformats.org/markup-compatibility/2006">
              <mc:Choice xmlns:v="urn:schemas-microsoft-com:vml" Requires="v">
                <p:oleObj spid="_x0000_s23939" name="公式" r:id="rId3" imgW="817245" imgH="204470" progId="Equation.3">
                  <p:embed/>
                </p:oleObj>
              </mc:Choice>
              <mc:Fallback>
                <p:oleObj name="公式" r:id="rId3" imgW="817245" imgH="204470" progId="Equation.3">
                  <p:embed/>
                  <p:pic>
                    <p:nvPicPr>
                      <p:cNvPr id="0" name="图片 239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094038"/>
                        <a:ext cx="2232025"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90" name="Object 14"/>
          <p:cNvGraphicFramePr>
            <a:graphicFrameLocks noChangeAspect="1"/>
          </p:cNvGraphicFramePr>
          <p:nvPr/>
        </p:nvGraphicFramePr>
        <p:xfrm>
          <a:off x="684213" y="3716338"/>
          <a:ext cx="3917950" cy="1198562"/>
        </p:xfrm>
        <a:graphic>
          <a:graphicData uri="http://schemas.openxmlformats.org/presentationml/2006/ole">
            <mc:AlternateContent xmlns:mc="http://schemas.openxmlformats.org/markup-compatibility/2006">
              <mc:Choice xmlns:v="urn:schemas-microsoft-com:vml" Requires="v">
                <p:oleObj spid="_x0000_s23940" name="公式" r:id="rId5" imgW="1439545" imgH="437515" progId="Equation.3">
                  <p:embed/>
                </p:oleObj>
              </mc:Choice>
              <mc:Fallback>
                <p:oleObj name="公式" r:id="rId5" imgW="1439545" imgH="437515" progId="Equation.3">
                  <p:embed/>
                  <p:pic>
                    <p:nvPicPr>
                      <p:cNvPr id="0" name="图片 239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3716338"/>
                        <a:ext cx="3917950" cy="1198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3" name="Object 17"/>
          <p:cNvGraphicFramePr>
            <a:graphicFrameLocks noChangeAspect="1"/>
          </p:cNvGraphicFramePr>
          <p:nvPr/>
        </p:nvGraphicFramePr>
        <p:xfrm>
          <a:off x="5445125" y="3573463"/>
          <a:ext cx="1431925" cy="536575"/>
        </p:xfrm>
        <a:graphic>
          <a:graphicData uri="http://schemas.openxmlformats.org/presentationml/2006/ole">
            <mc:AlternateContent xmlns:mc="http://schemas.openxmlformats.org/markup-compatibility/2006">
              <mc:Choice xmlns:v="urn:schemas-microsoft-com:vml" Requires="v">
                <p:oleObj spid="_x0000_s23941" name="公式" r:id="rId7" imgW="554355" imgH="204470" progId="Equation.3">
                  <p:embed/>
                </p:oleObj>
              </mc:Choice>
              <mc:Fallback>
                <p:oleObj name="公式" r:id="rId7" imgW="554355" imgH="204470" progId="Equation.3">
                  <p:embed/>
                  <p:pic>
                    <p:nvPicPr>
                      <p:cNvPr id="0" name="图片 239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5125" y="3573463"/>
                        <a:ext cx="1431925"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0237" name="Group 61"/>
          <p:cNvGrpSpPr/>
          <p:nvPr/>
        </p:nvGrpSpPr>
        <p:grpSpPr bwMode="auto">
          <a:xfrm>
            <a:off x="677863" y="4975225"/>
            <a:ext cx="4470400" cy="1117600"/>
            <a:chOff x="427" y="3067"/>
            <a:chExt cx="2816" cy="704"/>
          </a:xfrm>
        </p:grpSpPr>
        <p:sp>
          <p:nvSpPr>
            <p:cNvPr id="50195" name="Text Box 19"/>
            <p:cNvSpPr txBox="1">
              <a:spLocks noChangeArrowheads="1"/>
            </p:cNvSpPr>
            <p:nvPr/>
          </p:nvSpPr>
          <p:spPr bwMode="auto">
            <a:xfrm>
              <a:off x="427" y="3067"/>
              <a:ext cx="2816" cy="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50000"/>
                </a:spcBef>
                <a:spcAft>
                  <a:spcPct val="0"/>
                </a:spcAft>
              </a:pPr>
              <a:r>
                <a:rPr kumimoji="1" lang="zh-CN" altLang="en-US" sz="2800" b="1">
                  <a:solidFill>
                    <a:srgbClr val="000000"/>
                  </a:solidFill>
                  <a:latin typeface="宋体" panose="02010600030101010101" pitchFamily="2" charset="-122"/>
                </a:rPr>
                <a:t>即  和  及  都成     ，且三者都在同一平面内</a:t>
              </a:r>
              <a:endParaRPr kumimoji="1" lang="zh-CN" altLang="en-US" sz="2800" b="1">
                <a:solidFill>
                  <a:srgbClr val="000000"/>
                </a:solidFill>
                <a:latin typeface="宋体" panose="02010600030101010101" pitchFamily="2" charset="-122"/>
              </a:endParaRPr>
            </a:p>
          </p:txBody>
        </p:sp>
        <p:graphicFrame>
          <p:nvGraphicFramePr>
            <p:cNvPr id="50196" name="Object 20"/>
            <p:cNvGraphicFramePr>
              <a:graphicFrameLocks noChangeAspect="1"/>
            </p:cNvGraphicFramePr>
            <p:nvPr/>
          </p:nvGraphicFramePr>
          <p:xfrm>
            <a:off x="2336" y="3113"/>
            <a:ext cx="483" cy="339"/>
          </p:xfrm>
          <a:graphic>
            <a:graphicData uri="http://schemas.openxmlformats.org/presentationml/2006/ole">
              <mc:AlternateContent xmlns:mc="http://schemas.openxmlformats.org/markup-compatibility/2006">
                <mc:Choice xmlns:v="urn:schemas-microsoft-com:vml" Requires="v">
                  <p:oleObj spid="_x0000_s23942" name="公式" r:id="rId9" imgW="301625" imgH="204470" progId="Equation.3">
                    <p:embed/>
                  </p:oleObj>
                </mc:Choice>
                <mc:Fallback>
                  <p:oleObj name="公式" r:id="rId9" imgW="301625" imgH="204470" progId="Equation.3">
                    <p:embed/>
                    <p:pic>
                      <p:nvPicPr>
                        <p:cNvPr id="0" name="图片 239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6" y="3113"/>
                          <a:ext cx="483" cy="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7" name="Object 21"/>
            <p:cNvGraphicFramePr>
              <a:graphicFrameLocks noChangeAspect="1"/>
            </p:cNvGraphicFramePr>
            <p:nvPr/>
          </p:nvGraphicFramePr>
          <p:xfrm>
            <a:off x="1194" y="3121"/>
            <a:ext cx="215" cy="328"/>
          </p:xfrm>
          <a:graphic>
            <a:graphicData uri="http://schemas.openxmlformats.org/presentationml/2006/ole">
              <mc:AlternateContent xmlns:mc="http://schemas.openxmlformats.org/markup-compatibility/2006">
                <mc:Choice xmlns:v="urn:schemas-microsoft-com:vml" Requires="v">
                  <p:oleObj spid="_x0000_s23943" name="Equation" r:id="rId11" imgW="349885" imgH="535305" progId="Equation.3">
                    <p:embed/>
                  </p:oleObj>
                </mc:Choice>
                <mc:Fallback>
                  <p:oleObj name="Equation" r:id="rId11" imgW="349885" imgH="535305" progId="Equation.3">
                    <p:embed/>
                    <p:pic>
                      <p:nvPicPr>
                        <p:cNvPr id="0" name="图片 239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94" y="3121"/>
                          <a:ext cx="215"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8" name="Object 22"/>
            <p:cNvGraphicFramePr>
              <a:graphicFrameLocks noChangeAspect="1"/>
            </p:cNvGraphicFramePr>
            <p:nvPr/>
          </p:nvGraphicFramePr>
          <p:xfrm>
            <a:off x="715" y="3129"/>
            <a:ext cx="191" cy="320"/>
          </p:xfrm>
          <a:graphic>
            <a:graphicData uri="http://schemas.openxmlformats.org/presentationml/2006/ole">
              <mc:AlternateContent xmlns:mc="http://schemas.openxmlformats.org/markup-compatibility/2006">
                <mc:Choice xmlns:v="urn:schemas-microsoft-com:vml" Requires="v">
                  <p:oleObj spid="_x0000_s23944" name="Equation" r:id="rId13" imgW="311150" imgH="515620" progId="Equation.3">
                    <p:embed/>
                  </p:oleObj>
                </mc:Choice>
                <mc:Fallback>
                  <p:oleObj name="Equation" r:id="rId13" imgW="311150" imgH="515620" progId="Equation.3">
                    <p:embed/>
                    <p:pic>
                      <p:nvPicPr>
                        <p:cNvPr id="0" name="图片 2394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5" y="3129"/>
                          <a:ext cx="191"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9" name="Object 23"/>
            <p:cNvGraphicFramePr>
              <a:graphicFrameLocks noChangeAspect="1"/>
            </p:cNvGraphicFramePr>
            <p:nvPr/>
          </p:nvGraphicFramePr>
          <p:xfrm>
            <a:off x="1610" y="3130"/>
            <a:ext cx="224" cy="320"/>
          </p:xfrm>
          <a:graphic>
            <a:graphicData uri="http://schemas.openxmlformats.org/presentationml/2006/ole">
              <mc:AlternateContent xmlns:mc="http://schemas.openxmlformats.org/markup-compatibility/2006">
                <mc:Choice xmlns:v="urn:schemas-microsoft-com:vml" Requires="v">
                  <p:oleObj spid="_x0000_s23945" name="Equation" r:id="rId15" imgW="360045" imgH="515620" progId="Equation.3">
                    <p:embed/>
                  </p:oleObj>
                </mc:Choice>
                <mc:Fallback>
                  <p:oleObj name="Equation" r:id="rId15" imgW="360045" imgH="515620" progId="Equation.3">
                    <p:embed/>
                    <p:pic>
                      <p:nvPicPr>
                        <p:cNvPr id="0" name="图片 239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10" y="3130"/>
                          <a:ext cx="224"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0203" name="Object 27"/>
          <p:cNvGraphicFramePr>
            <a:graphicFrameLocks noChangeAspect="1"/>
          </p:cNvGraphicFramePr>
          <p:nvPr/>
        </p:nvGraphicFramePr>
        <p:xfrm>
          <a:off x="857250" y="1074738"/>
          <a:ext cx="3930650" cy="611187"/>
        </p:xfrm>
        <a:graphic>
          <a:graphicData uri="http://schemas.openxmlformats.org/presentationml/2006/ole">
            <mc:AlternateContent xmlns:mc="http://schemas.openxmlformats.org/markup-compatibility/2006">
              <mc:Choice xmlns:v="urn:schemas-microsoft-com:vml" Requires="v">
                <p:oleObj spid="_x0000_s23946" name="公式" r:id="rId17" imgW="1507490" imgH="233680" progId="Equation.3">
                  <p:embed/>
                </p:oleObj>
              </mc:Choice>
              <mc:Fallback>
                <p:oleObj name="公式" r:id="rId17" imgW="1507490" imgH="233680" progId="Equation.3">
                  <p:embed/>
                  <p:pic>
                    <p:nvPicPr>
                      <p:cNvPr id="0" name="图片 2394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57250" y="1074738"/>
                        <a:ext cx="3930650" cy="611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4" name="Object 28"/>
          <p:cNvGraphicFramePr>
            <a:graphicFrameLocks noChangeAspect="1"/>
          </p:cNvGraphicFramePr>
          <p:nvPr/>
        </p:nvGraphicFramePr>
        <p:xfrm>
          <a:off x="827088" y="333375"/>
          <a:ext cx="5545137" cy="692150"/>
        </p:xfrm>
        <a:graphic>
          <a:graphicData uri="http://schemas.openxmlformats.org/presentationml/2006/ole">
            <mc:AlternateContent xmlns:mc="http://schemas.openxmlformats.org/markup-compatibility/2006">
              <mc:Choice xmlns:v="urn:schemas-microsoft-com:vml" Requires="v">
                <p:oleObj spid="_x0000_s23947" name="公式" r:id="rId19" imgW="1682750" imgH="243205" progId="Equation.3">
                  <p:embed/>
                </p:oleObj>
              </mc:Choice>
              <mc:Fallback>
                <p:oleObj name="公式" r:id="rId19" imgW="1682750" imgH="243205" progId="Equation.3">
                  <p:embed/>
                  <p:pic>
                    <p:nvPicPr>
                      <p:cNvPr id="0" name="图片 2394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27088" y="333375"/>
                        <a:ext cx="5545137"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227" name="AutoShape 51"/>
          <p:cNvSpPr/>
          <p:nvPr/>
        </p:nvSpPr>
        <p:spPr bwMode="auto">
          <a:xfrm>
            <a:off x="4565650" y="3284538"/>
            <a:ext cx="71438" cy="1152525"/>
          </a:xfrm>
          <a:prstGeom prst="rightBrace">
            <a:avLst>
              <a:gd name="adj1" fmla="val 134444"/>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50228" name="AutoShape 52"/>
          <p:cNvSpPr>
            <a:spLocks noChangeArrowheads="1"/>
          </p:cNvSpPr>
          <p:nvPr/>
        </p:nvSpPr>
        <p:spPr bwMode="auto">
          <a:xfrm>
            <a:off x="4710113" y="3789363"/>
            <a:ext cx="576262" cy="144462"/>
          </a:xfrm>
          <a:prstGeom prst="rightArrow">
            <a:avLst>
              <a:gd name="adj1" fmla="val 50000"/>
              <a:gd name="adj2" fmla="val 9972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graphicFrame>
        <p:nvGraphicFramePr>
          <p:cNvPr id="50229" name="Object 53"/>
          <p:cNvGraphicFramePr>
            <a:graphicFrameLocks noChangeAspect="1"/>
          </p:cNvGraphicFramePr>
          <p:nvPr/>
        </p:nvGraphicFramePr>
        <p:xfrm>
          <a:off x="4724400" y="3321050"/>
          <a:ext cx="114300" cy="215900"/>
        </p:xfrm>
        <a:graphic>
          <a:graphicData uri="http://schemas.openxmlformats.org/presentationml/2006/ole">
            <mc:AlternateContent xmlns:mc="http://schemas.openxmlformats.org/markup-compatibility/2006">
              <mc:Choice xmlns:v="urn:schemas-microsoft-com:vml" Requires="v">
                <p:oleObj spid="_x0000_s23948" name="公式" r:id="rId21" imgW="114300" imgH="215900" progId="Equation.3">
                  <p:embed/>
                </p:oleObj>
              </mc:Choice>
              <mc:Fallback>
                <p:oleObj name="公式" r:id="rId21" imgW="114300" imgH="215900" progId="Equation.3">
                  <p:embed/>
                  <p:pic>
                    <p:nvPicPr>
                      <p:cNvPr id="0" name="图片 2394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2440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30" name="Object 54"/>
          <p:cNvGraphicFramePr>
            <a:graphicFrameLocks noChangeAspect="1"/>
          </p:cNvGraphicFramePr>
          <p:nvPr/>
        </p:nvGraphicFramePr>
        <p:xfrm>
          <a:off x="4724400" y="3321050"/>
          <a:ext cx="114300" cy="215900"/>
        </p:xfrm>
        <a:graphic>
          <a:graphicData uri="http://schemas.openxmlformats.org/presentationml/2006/ole">
            <mc:AlternateContent xmlns:mc="http://schemas.openxmlformats.org/markup-compatibility/2006">
              <mc:Choice xmlns:v="urn:schemas-microsoft-com:vml" Requires="v">
                <p:oleObj spid="_x0000_s23949" name="公式" r:id="rId23" imgW="114300" imgH="215900" progId="Equation.3">
                  <p:embed/>
                </p:oleObj>
              </mc:Choice>
              <mc:Fallback>
                <p:oleObj name="公式" r:id="rId23" imgW="114300" imgH="215900" progId="Equation.3">
                  <p:embed/>
                  <p:pic>
                    <p:nvPicPr>
                      <p:cNvPr id="0" name="图片 2394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2440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0233" name="Picture 57" descr="图片3">
            <a:hlinkClick r:id="" action="ppaction://hlinkshowjump?jump=firstslide"/>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50234" name="Picture 58" descr="图片4">
            <a:hlinkClick r:id="" action="ppaction://hlinkshowjump?jump=endshow"/>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50235" name="Picture 59" descr="图片5">
            <a:hlinkClick r:id="" action="ppaction://hlinkshowjump?jump=nextslide"/>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50236" name="Picture 60" descr="图片6">
            <a:hlinkClick r:id="" action="ppaction://hlinkshowjump?jump=previousslide"/>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pic>
        <p:nvPicPr>
          <p:cNvPr id="50238" name="Picture 62" descr="图3-23"/>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5651500" y="4292600"/>
            <a:ext cx="3132138" cy="2130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02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0204"/>
                                        </p:tgtEl>
                                        <p:attrNameLst>
                                          <p:attrName>style.visibility</p:attrName>
                                        </p:attrNameLst>
                                      </p:cBhvr>
                                      <p:to>
                                        <p:strVal val="visible"/>
                                      </p:to>
                                    </p:set>
                                    <p:animEffect transition="in" filter="wipe(left)">
                                      <p:cBhvr>
                                        <p:cTn id="11" dur="500"/>
                                        <p:tgtEl>
                                          <p:spTgt spid="5020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0203"/>
                                        </p:tgtEl>
                                        <p:attrNameLst>
                                          <p:attrName>style.visibility</p:attrName>
                                        </p:attrNameLst>
                                      </p:cBhvr>
                                      <p:to>
                                        <p:strVal val="visible"/>
                                      </p:to>
                                    </p:set>
                                    <p:animEffect transition="in" filter="wipe(left)">
                                      <p:cBhvr>
                                        <p:cTn id="16" dur="500"/>
                                        <p:tgtEl>
                                          <p:spTgt spid="5020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0183"/>
                                        </p:tgtEl>
                                        <p:attrNameLst>
                                          <p:attrName>style.visibility</p:attrName>
                                        </p:attrNameLst>
                                      </p:cBhvr>
                                      <p:to>
                                        <p:strVal val="visible"/>
                                      </p:to>
                                    </p:set>
                                    <p:animEffect transition="in" filter="wipe(left)">
                                      <p:cBhvr>
                                        <p:cTn id="21" dur="500"/>
                                        <p:tgtEl>
                                          <p:spTgt spid="5018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0188"/>
                                        </p:tgtEl>
                                        <p:attrNameLst>
                                          <p:attrName>style.visibility</p:attrName>
                                        </p:attrNameLst>
                                      </p:cBhvr>
                                      <p:to>
                                        <p:strVal val="visible"/>
                                      </p:to>
                                    </p:set>
                                    <p:animEffect transition="in" filter="wipe(left)">
                                      <p:cBhvr>
                                        <p:cTn id="26" dur="500"/>
                                        <p:tgtEl>
                                          <p:spTgt spid="5018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0190"/>
                                        </p:tgtEl>
                                        <p:attrNameLst>
                                          <p:attrName>style.visibility</p:attrName>
                                        </p:attrNameLst>
                                      </p:cBhvr>
                                      <p:to>
                                        <p:strVal val="visible"/>
                                      </p:to>
                                    </p:set>
                                    <p:animEffect transition="in" filter="wipe(left)">
                                      <p:cBhvr>
                                        <p:cTn id="31" dur="500"/>
                                        <p:tgtEl>
                                          <p:spTgt spid="5019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0227"/>
                                        </p:tgtEl>
                                        <p:attrNameLst>
                                          <p:attrName>style.visibility</p:attrName>
                                        </p:attrNameLst>
                                      </p:cBhvr>
                                      <p:to>
                                        <p:strVal val="visible"/>
                                      </p:to>
                                    </p:set>
                                    <p:animEffect transition="in" filter="wipe(left)">
                                      <p:cBhvr>
                                        <p:cTn id="36" dur="500"/>
                                        <p:tgtEl>
                                          <p:spTgt spid="5022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0228"/>
                                        </p:tgtEl>
                                        <p:attrNameLst>
                                          <p:attrName>style.visibility</p:attrName>
                                        </p:attrNameLst>
                                      </p:cBhvr>
                                      <p:to>
                                        <p:strVal val="visible"/>
                                      </p:to>
                                    </p:set>
                                    <p:animEffect transition="in" filter="wipe(left)">
                                      <p:cBhvr>
                                        <p:cTn id="41" dur="500"/>
                                        <p:tgtEl>
                                          <p:spTgt spid="50228"/>
                                        </p:tgtEl>
                                      </p:cBhvr>
                                    </p:animEffect>
                                  </p:childTnLst>
                                </p:cTn>
                              </p:par>
                              <p:par>
                                <p:cTn id="42" presetID="22" presetClass="entr" presetSubtype="8" fill="hold" nodeType="withEffect">
                                  <p:stCondLst>
                                    <p:cond delay="0"/>
                                  </p:stCondLst>
                                  <p:childTnLst>
                                    <p:set>
                                      <p:cBhvr>
                                        <p:cTn id="43" dur="1" fill="hold">
                                          <p:stCondLst>
                                            <p:cond delay="0"/>
                                          </p:stCondLst>
                                        </p:cTn>
                                        <p:tgtEl>
                                          <p:spTgt spid="50193"/>
                                        </p:tgtEl>
                                        <p:attrNameLst>
                                          <p:attrName>style.visibility</p:attrName>
                                        </p:attrNameLst>
                                      </p:cBhvr>
                                      <p:to>
                                        <p:strVal val="visible"/>
                                      </p:to>
                                    </p:set>
                                    <p:animEffect transition="in" filter="wipe(left)">
                                      <p:cBhvr>
                                        <p:cTn id="44" dur="500"/>
                                        <p:tgtEl>
                                          <p:spTgt spid="5019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50237"/>
                                        </p:tgtEl>
                                        <p:attrNameLst>
                                          <p:attrName>style.visibility</p:attrName>
                                        </p:attrNameLst>
                                      </p:cBhvr>
                                      <p:to>
                                        <p:strVal val="visible"/>
                                      </p:to>
                                    </p:set>
                                    <p:animEffect transition="in" filter="wipe(left)">
                                      <p:cBhvr>
                                        <p:cTn id="49" dur="500"/>
                                        <p:tgtEl>
                                          <p:spTgt spid="50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27" grpId="0" animBg="1"/>
      <p:bldP spid="502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3461" name="图片 103460" descr="图片9"/>
          <p:cNvPicPr>
            <a:picLocks noChangeAspect="1"/>
          </p:cNvPicPr>
          <p:nvPr/>
        </p:nvPicPr>
        <p:blipFill>
          <a:blip r:embed="rId1"/>
          <a:stretch>
            <a:fillRect/>
          </a:stretch>
        </p:blipFill>
        <p:spPr>
          <a:xfrm>
            <a:off x="5363528" y="404178"/>
            <a:ext cx="3505200" cy="1878012"/>
          </a:xfrm>
          <a:prstGeom prst="rect">
            <a:avLst/>
          </a:prstGeom>
          <a:noFill/>
          <a:ln w="9525">
            <a:noFill/>
          </a:ln>
        </p:spPr>
      </p:pic>
      <p:sp>
        <p:nvSpPr>
          <p:cNvPr id="100400" name="矩形 100399"/>
          <p:cNvSpPr/>
          <p:nvPr/>
        </p:nvSpPr>
        <p:spPr>
          <a:xfrm>
            <a:off x="228600" y="2710498"/>
            <a:ext cx="8806180" cy="521970"/>
          </a:xfrm>
          <a:prstGeom prst="rect">
            <a:avLst/>
          </a:prstGeom>
          <a:noFill/>
          <a:ln w="12700">
            <a:noFill/>
          </a:ln>
        </p:spPr>
        <p:txBody>
          <a:bodyPr wrap="none" anchor="t" anchorCtr="0">
            <a:spAutoFit/>
          </a:bodyPr>
          <a:p>
            <a:pPr eaLnBrk="0" hangingPunct="0"/>
            <a:r>
              <a:rPr lang="zh-CN" altLang="en-US" sz="2800" b="1" dirty="0">
                <a:latin typeface="Times New Roman" panose="02020603050405020304" pitchFamily="18" charset="0"/>
              </a:rPr>
              <a:t>引入质点</a:t>
            </a:r>
            <a:r>
              <a:rPr lang="zh-CN" altLang="en-US" sz="2800" b="1" dirty="0">
                <a:solidFill>
                  <a:srgbClr val="0000FF"/>
                </a:solidFill>
                <a:latin typeface="Times New Roman" panose="02020603050405020304" pitchFamily="18" charset="0"/>
              </a:rPr>
              <a:t>对参考点</a:t>
            </a:r>
            <a:r>
              <a:rPr lang="en-US" altLang="zh-CN" sz="2800" b="1" i="1">
                <a:solidFill>
                  <a:srgbClr val="0000FF"/>
                </a:solidFill>
                <a:latin typeface="Times New Roman" panose="02020603050405020304" pitchFamily="18" charset="0"/>
              </a:rPr>
              <a:t>O</a:t>
            </a:r>
            <a:r>
              <a:rPr lang="zh-CN" altLang="en-US" sz="2800" b="1" dirty="0">
                <a:solidFill>
                  <a:srgbClr val="0000FF"/>
                </a:solidFill>
                <a:latin typeface="Times New Roman" panose="02020603050405020304" pitchFamily="18" charset="0"/>
              </a:rPr>
              <a:t>的角动量（</a:t>
            </a:r>
            <a:r>
              <a:rPr lang="en-US" altLang="zh-CN" sz="2800" b="1">
                <a:solidFill>
                  <a:srgbClr val="0000FF"/>
                </a:solidFill>
                <a:latin typeface="Times New Roman" panose="02020603050405020304" pitchFamily="18" charset="0"/>
              </a:rPr>
              <a:t>angular momentum</a:t>
            </a:r>
            <a:r>
              <a:rPr lang="zh-CN" altLang="en-US" sz="2800" b="1">
                <a:solidFill>
                  <a:srgbClr val="0000FF"/>
                </a:solidFill>
                <a:latin typeface="Times New Roman" panose="02020603050405020304" pitchFamily="18" charset="0"/>
              </a:rPr>
              <a:t>）</a:t>
            </a:r>
            <a:r>
              <a:rPr lang="zh-CN" altLang="en-US" sz="2800" b="1">
                <a:latin typeface="Times New Roman" panose="02020603050405020304" pitchFamily="18" charset="0"/>
              </a:rPr>
              <a:t>：</a:t>
            </a:r>
            <a:endParaRPr lang="zh-CN" altLang="en-US" sz="2800" b="1">
              <a:latin typeface="Times New Roman" panose="02020603050405020304" pitchFamily="18" charset="0"/>
            </a:endParaRPr>
          </a:p>
        </p:txBody>
      </p:sp>
      <p:grpSp>
        <p:nvGrpSpPr>
          <p:cNvPr id="3" name="组合 2"/>
          <p:cNvGrpSpPr/>
          <p:nvPr/>
        </p:nvGrpSpPr>
        <p:grpSpPr>
          <a:xfrm>
            <a:off x="954405" y="3286760"/>
            <a:ext cx="4320540" cy="1007110"/>
            <a:chOff x="1530" y="6081"/>
            <a:chExt cx="6804" cy="1586"/>
          </a:xfrm>
        </p:grpSpPr>
        <p:sp>
          <p:nvSpPr>
            <p:cNvPr id="2" name="矩形 1"/>
            <p:cNvSpPr/>
            <p:nvPr/>
          </p:nvSpPr>
          <p:spPr>
            <a:xfrm>
              <a:off x="1530" y="6081"/>
              <a:ext cx="6804" cy="1587"/>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aphicFrame>
          <p:nvGraphicFramePr>
            <p:cNvPr id="100414" name="对象 100413"/>
            <p:cNvGraphicFramePr/>
            <p:nvPr/>
          </p:nvGraphicFramePr>
          <p:xfrm>
            <a:off x="2010" y="6308"/>
            <a:ext cx="5765" cy="1117"/>
          </p:xfrm>
          <a:graphic>
            <a:graphicData uri="http://schemas.openxmlformats.org/presentationml/2006/ole">
              <mc:AlternateContent xmlns:mc="http://schemas.openxmlformats.org/markup-compatibility/2006">
                <mc:Choice xmlns:v="urn:schemas-microsoft-com:vml" Requires="v">
                  <p:oleObj spid="_x0000_s3294" name="" r:id="rId2" imgW="1244600" imgH="241300" progId="Equation.3">
                    <p:embed/>
                  </p:oleObj>
                </mc:Choice>
                <mc:Fallback>
                  <p:oleObj name="" r:id="rId2" imgW="1244600" imgH="241300" progId="Equation.3">
                    <p:embed/>
                    <p:pic>
                      <p:nvPicPr>
                        <p:cNvPr id="0" name="图片 3293"/>
                        <p:cNvPicPr/>
                        <p:nvPr/>
                      </p:nvPicPr>
                      <p:blipFill>
                        <a:blip r:embed="rId3"/>
                        <a:stretch>
                          <a:fillRect/>
                        </a:stretch>
                      </p:blipFill>
                      <p:spPr>
                        <a:xfrm>
                          <a:off x="2010" y="6308"/>
                          <a:ext cx="5765" cy="1117"/>
                        </a:xfrm>
                        <a:prstGeom prst="rect">
                          <a:avLst/>
                        </a:prstGeom>
                        <a:noFill/>
                        <a:ln w="38100">
                          <a:noFill/>
                          <a:miter/>
                        </a:ln>
                      </p:spPr>
                    </p:pic>
                  </p:oleObj>
                </mc:Fallback>
              </mc:AlternateContent>
            </a:graphicData>
          </a:graphic>
        </p:graphicFrame>
      </p:grpSp>
      <p:grpSp>
        <p:nvGrpSpPr>
          <p:cNvPr id="103459" name="组合 103458"/>
          <p:cNvGrpSpPr/>
          <p:nvPr/>
        </p:nvGrpSpPr>
        <p:grpSpPr>
          <a:xfrm>
            <a:off x="817563" y="4364672"/>
            <a:ext cx="3498850" cy="555626"/>
            <a:chOff x="515" y="3137"/>
            <a:chExt cx="2204" cy="350"/>
          </a:xfrm>
        </p:grpSpPr>
        <p:sp>
          <p:nvSpPr>
            <p:cNvPr id="100416" name="矩形 100415"/>
            <p:cNvSpPr/>
            <p:nvPr/>
          </p:nvSpPr>
          <p:spPr>
            <a:xfrm>
              <a:off x="515" y="3158"/>
              <a:ext cx="1004" cy="329"/>
            </a:xfrm>
            <a:prstGeom prst="rect">
              <a:avLst/>
            </a:prstGeom>
            <a:noFill/>
            <a:ln w="12700">
              <a:noFill/>
            </a:ln>
          </p:spPr>
          <p:txBody>
            <a:bodyPr>
              <a:spAutoFit/>
            </a:bodyPr>
            <a:p>
              <a:pPr eaLnBrk="0" hangingPunct="0"/>
              <a:r>
                <a:rPr lang="zh-CN" altLang="en-US" sz="2800" b="1" dirty="0">
                  <a:latin typeface="Times New Roman" panose="02020603050405020304" pitchFamily="18" charset="0"/>
                </a:rPr>
                <a:t>大小：                           </a:t>
              </a:r>
              <a:endParaRPr lang="zh-CN" altLang="en-US" sz="2800" b="1" dirty="0">
                <a:latin typeface="Times New Roman" panose="02020603050405020304" pitchFamily="18" charset="0"/>
              </a:endParaRPr>
            </a:p>
          </p:txBody>
        </p:sp>
        <p:graphicFrame>
          <p:nvGraphicFramePr>
            <p:cNvPr id="100417" name="对象 100416"/>
            <p:cNvGraphicFramePr/>
            <p:nvPr/>
          </p:nvGraphicFramePr>
          <p:xfrm>
            <a:off x="1312" y="3137"/>
            <a:ext cx="1407" cy="327"/>
          </p:xfrm>
          <a:graphic>
            <a:graphicData uri="http://schemas.openxmlformats.org/presentationml/2006/ole">
              <mc:AlternateContent xmlns:mc="http://schemas.openxmlformats.org/markup-compatibility/2006">
                <mc:Choice xmlns:v="urn:schemas-microsoft-com:vml" Requires="v">
                  <p:oleObj spid="_x0000_s3292" name="" r:id="rId4" imgW="850900" imgH="203200" progId="Equation.3">
                    <p:embed/>
                  </p:oleObj>
                </mc:Choice>
                <mc:Fallback>
                  <p:oleObj name="" r:id="rId4" imgW="850900" imgH="203200" progId="Equation.3">
                    <p:embed/>
                    <p:pic>
                      <p:nvPicPr>
                        <p:cNvPr id="0" name="图片 3291"/>
                        <p:cNvPicPr/>
                        <p:nvPr/>
                      </p:nvPicPr>
                      <p:blipFill>
                        <a:blip r:embed="rId5"/>
                        <a:stretch>
                          <a:fillRect/>
                        </a:stretch>
                      </p:blipFill>
                      <p:spPr>
                        <a:xfrm>
                          <a:off x="1312" y="3137"/>
                          <a:ext cx="1407" cy="327"/>
                        </a:xfrm>
                        <a:prstGeom prst="rect">
                          <a:avLst/>
                        </a:prstGeom>
                        <a:noFill/>
                        <a:ln w="38100">
                          <a:noFill/>
                          <a:miter/>
                        </a:ln>
                      </p:spPr>
                    </p:pic>
                  </p:oleObj>
                </mc:Fallback>
              </mc:AlternateContent>
            </a:graphicData>
          </a:graphic>
        </p:graphicFrame>
      </p:grpSp>
      <p:sp>
        <p:nvSpPr>
          <p:cNvPr id="100435" name="矩形 100434"/>
          <p:cNvSpPr/>
          <p:nvPr/>
        </p:nvSpPr>
        <p:spPr>
          <a:xfrm>
            <a:off x="817880" y="4943158"/>
            <a:ext cx="4254500" cy="521970"/>
          </a:xfrm>
          <a:prstGeom prst="rect">
            <a:avLst/>
          </a:prstGeom>
          <a:noFill/>
          <a:ln w="9525">
            <a:noFill/>
          </a:ln>
        </p:spPr>
        <p:txBody>
          <a:bodyPr>
            <a:spAutoFit/>
          </a:bodyPr>
          <a:p>
            <a:r>
              <a:rPr lang="zh-CN" altLang="en-US" sz="2800" b="1" dirty="0">
                <a:latin typeface="Bookman Old Style" panose="02050604050505020204" pitchFamily="2" charset="0"/>
              </a:rPr>
              <a:t>方向：右手螺旋定则确定</a:t>
            </a:r>
            <a:endParaRPr lang="zh-CN" altLang="en-US" sz="2800" b="1" dirty="0">
              <a:latin typeface="Bookman Old Style" panose="02050604050505020204" pitchFamily="2" charset="0"/>
            </a:endParaRPr>
          </a:p>
        </p:txBody>
      </p:sp>
      <p:sp>
        <p:nvSpPr>
          <p:cNvPr id="100449" name="矩形 100448"/>
          <p:cNvSpPr/>
          <p:nvPr/>
        </p:nvSpPr>
        <p:spPr>
          <a:xfrm>
            <a:off x="179705" y="765175"/>
            <a:ext cx="4841875" cy="521970"/>
          </a:xfrm>
          <a:prstGeom prst="rect">
            <a:avLst/>
          </a:prstGeom>
          <a:noFill/>
          <a:ln w="9525">
            <a:noFill/>
          </a:ln>
        </p:spPr>
        <p:txBody>
          <a:bodyPr wrap="square">
            <a:spAutoFit/>
          </a:bodyPr>
          <a:p>
            <a:r>
              <a:rPr lang="zh-CN" altLang="en-US" sz="2800" b="1" dirty="0">
                <a:latin typeface="Times New Roman" panose="02020603050405020304" pitchFamily="18" charset="0"/>
              </a:rPr>
              <a:t>一、质点的角动量（动量矩）</a:t>
            </a:r>
            <a:endParaRPr lang="zh-CN" altLang="en-US" sz="2800" b="1" dirty="0">
              <a:latin typeface="Times New Roman" panose="02020603050405020304" pitchFamily="18" charset="0"/>
            </a:endParaRPr>
          </a:p>
        </p:txBody>
      </p:sp>
      <p:graphicFrame>
        <p:nvGraphicFramePr>
          <p:cNvPr id="100451" name="对象 100450"/>
          <p:cNvGraphicFramePr/>
          <p:nvPr/>
        </p:nvGraphicFramePr>
        <p:xfrm>
          <a:off x="6344603" y="2085975"/>
          <a:ext cx="2036762" cy="873125"/>
        </p:xfrm>
        <a:graphic>
          <a:graphicData uri="http://schemas.openxmlformats.org/presentationml/2006/ole">
            <mc:AlternateContent xmlns:mc="http://schemas.openxmlformats.org/markup-compatibility/2006">
              <mc:Choice xmlns:v="urn:schemas-microsoft-com:vml" Requires="v">
                <p:oleObj spid="_x0000_s3290" name="" r:id="rId6" imgW="799465" imgH="342900" progId="Equation.3">
                  <p:embed/>
                </p:oleObj>
              </mc:Choice>
              <mc:Fallback>
                <p:oleObj name="" r:id="rId6" imgW="799465" imgH="342900" progId="Equation.3">
                  <p:embed/>
                  <p:pic>
                    <p:nvPicPr>
                      <p:cNvPr id="0" name="图片 3289"/>
                      <p:cNvPicPr/>
                      <p:nvPr/>
                    </p:nvPicPr>
                    <p:blipFill>
                      <a:blip r:embed="rId7">
                        <a:lum contrast="100000"/>
                      </a:blip>
                      <a:stretch>
                        <a:fillRect/>
                      </a:stretch>
                    </p:blipFill>
                    <p:spPr>
                      <a:xfrm>
                        <a:off x="6344603" y="2085975"/>
                        <a:ext cx="2036762" cy="873125"/>
                      </a:xfrm>
                      <a:prstGeom prst="rect">
                        <a:avLst/>
                      </a:prstGeom>
                      <a:noFill/>
                      <a:ln w="38100">
                        <a:noFill/>
                        <a:miter/>
                      </a:ln>
                    </p:spPr>
                  </p:pic>
                </p:oleObj>
              </mc:Fallback>
            </mc:AlternateContent>
          </a:graphicData>
        </a:graphic>
      </p:graphicFrame>
      <p:grpSp>
        <p:nvGrpSpPr>
          <p:cNvPr id="100452" name="组合 100451"/>
          <p:cNvGrpSpPr/>
          <p:nvPr/>
        </p:nvGrpSpPr>
        <p:grpSpPr>
          <a:xfrm>
            <a:off x="395288" y="1557338"/>
            <a:ext cx="4038600" cy="952500"/>
            <a:chOff x="240" y="960"/>
            <a:chExt cx="2544" cy="600"/>
          </a:xfrm>
        </p:grpSpPr>
        <p:graphicFrame>
          <p:nvGraphicFramePr>
            <p:cNvPr id="100453" name="对象 100452"/>
            <p:cNvGraphicFramePr/>
            <p:nvPr/>
          </p:nvGraphicFramePr>
          <p:xfrm>
            <a:off x="1573" y="960"/>
            <a:ext cx="839" cy="333"/>
          </p:xfrm>
          <a:graphic>
            <a:graphicData uri="http://schemas.openxmlformats.org/presentationml/2006/ole">
              <mc:AlternateContent xmlns:mc="http://schemas.openxmlformats.org/markup-compatibility/2006">
                <mc:Choice xmlns:v="urn:schemas-microsoft-com:vml" Requires="v">
                  <p:oleObj spid="_x0000_s3293" name="" r:id="rId8" imgW="495300" imgH="203200" progId="Equation.3">
                    <p:embed/>
                  </p:oleObj>
                </mc:Choice>
                <mc:Fallback>
                  <p:oleObj name="" r:id="rId8" imgW="495300" imgH="203200" progId="Equation.3">
                    <p:embed/>
                    <p:pic>
                      <p:nvPicPr>
                        <p:cNvPr id="0" name="图片 3292"/>
                        <p:cNvPicPr/>
                        <p:nvPr/>
                      </p:nvPicPr>
                      <p:blipFill>
                        <a:blip r:embed="rId9">
                          <a:lum bright="1999" contrast="100000"/>
                        </a:blip>
                        <a:stretch>
                          <a:fillRect/>
                        </a:stretch>
                      </p:blipFill>
                      <p:spPr>
                        <a:xfrm>
                          <a:off x="1573" y="960"/>
                          <a:ext cx="839" cy="333"/>
                        </a:xfrm>
                        <a:prstGeom prst="rect">
                          <a:avLst/>
                        </a:prstGeom>
                        <a:noFill/>
                        <a:ln w="38100">
                          <a:noFill/>
                          <a:miter/>
                        </a:ln>
                      </p:spPr>
                    </p:pic>
                  </p:oleObj>
                </mc:Fallback>
              </mc:AlternateContent>
            </a:graphicData>
          </a:graphic>
        </p:graphicFrame>
        <p:sp>
          <p:nvSpPr>
            <p:cNvPr id="100454" name="文本框 100453"/>
            <p:cNvSpPr txBox="1"/>
            <p:nvPr/>
          </p:nvSpPr>
          <p:spPr>
            <a:xfrm>
              <a:off x="240" y="960"/>
              <a:ext cx="2544" cy="600"/>
            </a:xfrm>
            <a:prstGeom prst="rect">
              <a:avLst/>
            </a:prstGeom>
            <a:noFill/>
            <a:ln w="9525">
              <a:noFill/>
            </a:ln>
          </p:spPr>
          <p:txBody>
            <a:bodyPr>
              <a:spAutoFit/>
            </a:bodyPr>
            <a:p>
              <a:pPr eaLnBrk="0" hangingPunct="0"/>
              <a:r>
                <a:rPr lang="en-US" altLang="zh-CN" sz="2800" b="1" dirty="0">
                  <a:latin typeface="Times New Roman" panose="02020603050405020304" pitchFamily="18" charset="0"/>
                </a:rPr>
                <a:t>       </a:t>
              </a:r>
              <a:r>
                <a:rPr lang="zh-CN" altLang="en-US" sz="2800" b="1" dirty="0">
                  <a:latin typeface="Times New Roman" panose="02020603050405020304" pitchFamily="18" charset="0"/>
                </a:rPr>
                <a:t>由于动量                     不能描述转动问题。</a:t>
              </a:r>
              <a:endParaRPr lang="zh-CN" altLang="en-US" sz="2800" b="1" dirty="0">
                <a:latin typeface="Times New Roman" panose="02020603050405020304" pitchFamily="18" charset="0"/>
              </a:endParaRPr>
            </a:p>
          </p:txBody>
        </p:sp>
      </p:grpSp>
      <p:pic>
        <p:nvPicPr>
          <p:cNvPr id="100473" name="图片 100472" descr="图片3">
            <a:hlinkClick r:id="" action="ppaction://hlinkshowjump?jump=firstslide"/>
          </p:cNvPr>
          <p:cNvPicPr>
            <a:picLocks noChangeAspect="1"/>
          </p:cNvPicPr>
          <p:nvPr/>
        </p:nvPicPr>
        <p:blipFill>
          <a:blip r:embed="rId10"/>
          <a:stretch>
            <a:fillRect/>
          </a:stretch>
        </p:blipFill>
        <p:spPr>
          <a:xfrm>
            <a:off x="7827963" y="6462395"/>
            <a:ext cx="660400" cy="336550"/>
          </a:xfrm>
          <a:prstGeom prst="rect">
            <a:avLst/>
          </a:prstGeom>
          <a:noFill/>
          <a:ln w="9525">
            <a:noFill/>
          </a:ln>
        </p:spPr>
      </p:pic>
      <p:pic>
        <p:nvPicPr>
          <p:cNvPr id="100474" name="图片 100473" descr="图片4">
            <a:hlinkClick r:id="" action="ppaction://hlinkshowjump?jump=endshow"/>
          </p:cNvPr>
          <p:cNvPicPr>
            <a:picLocks noChangeAspect="1"/>
          </p:cNvPicPr>
          <p:nvPr/>
        </p:nvPicPr>
        <p:blipFill>
          <a:blip r:embed="rId11"/>
          <a:stretch>
            <a:fillRect/>
          </a:stretch>
        </p:blipFill>
        <p:spPr>
          <a:xfrm>
            <a:off x="8477250" y="6457633"/>
            <a:ext cx="660400" cy="341312"/>
          </a:xfrm>
          <a:prstGeom prst="rect">
            <a:avLst/>
          </a:prstGeom>
          <a:noFill/>
          <a:ln w="9525">
            <a:noFill/>
          </a:ln>
        </p:spPr>
      </p:pic>
      <p:pic>
        <p:nvPicPr>
          <p:cNvPr id="100475" name="图片 100474" descr="图片5">
            <a:hlinkClick r:id="" action="ppaction://hlinkshowjump?jump=nextslide"/>
          </p:cNvPr>
          <p:cNvPicPr>
            <a:picLocks noChangeAspect="1"/>
          </p:cNvPicPr>
          <p:nvPr/>
        </p:nvPicPr>
        <p:blipFill>
          <a:blip r:embed="rId12"/>
          <a:stretch>
            <a:fillRect/>
          </a:stretch>
        </p:blipFill>
        <p:spPr>
          <a:xfrm>
            <a:off x="7178675" y="6463983"/>
            <a:ext cx="661988" cy="334962"/>
          </a:xfrm>
          <a:prstGeom prst="rect">
            <a:avLst/>
          </a:prstGeom>
          <a:noFill/>
          <a:ln w="9525">
            <a:noFill/>
          </a:ln>
        </p:spPr>
      </p:pic>
      <p:pic>
        <p:nvPicPr>
          <p:cNvPr id="100476" name="图片 100475" descr="图片6">
            <a:hlinkClick r:id="" action="ppaction://hlinkshowjump?jump=previousslide"/>
          </p:cNvPr>
          <p:cNvPicPr>
            <a:picLocks noChangeAspect="1"/>
          </p:cNvPicPr>
          <p:nvPr/>
        </p:nvPicPr>
        <p:blipFill>
          <a:blip r:embed="rId13"/>
          <a:stretch>
            <a:fillRect/>
          </a:stretch>
        </p:blipFill>
        <p:spPr>
          <a:xfrm>
            <a:off x="6530975" y="6462395"/>
            <a:ext cx="661988" cy="336550"/>
          </a:xfrm>
          <a:prstGeom prst="rect">
            <a:avLst/>
          </a:prstGeom>
          <a:noFill/>
          <a:ln w="9525">
            <a:noFill/>
          </a:ln>
        </p:spPr>
      </p:pic>
      <p:sp>
        <p:nvSpPr>
          <p:cNvPr id="100477" name="文本框 100476"/>
          <p:cNvSpPr txBox="1"/>
          <p:nvPr/>
        </p:nvSpPr>
        <p:spPr>
          <a:xfrm>
            <a:off x="107950" y="101600"/>
            <a:ext cx="7272338" cy="521970"/>
          </a:xfrm>
          <a:prstGeom prst="rect">
            <a:avLst/>
          </a:prstGeom>
          <a:noFill/>
          <a:ln w="9525">
            <a:noFill/>
          </a:ln>
        </p:spPr>
        <p:txBody>
          <a:bodyPr>
            <a:spAutoFit/>
          </a:bodyPr>
          <a:p>
            <a:r>
              <a:rPr lang="zh-CN" altLang="en-US" sz="2800" b="1">
                <a:latin typeface="Times New Roman" panose="02020603050405020304" pitchFamily="18" charset="0"/>
              </a:rPr>
              <a:t>§</a:t>
            </a:r>
            <a:r>
              <a:rPr lang="en-US" altLang="zh-CN" sz="2800" b="1">
                <a:latin typeface="Times New Roman" panose="02020603050405020304" pitchFamily="18" charset="0"/>
              </a:rPr>
              <a:t>2-3  </a:t>
            </a:r>
            <a:r>
              <a:rPr lang="zh-CN" altLang="en-US" sz="2800" b="1" dirty="0">
                <a:latin typeface="Times New Roman" panose="02020603050405020304" pitchFamily="18" charset="0"/>
                <a:cs typeface="Times New Roman" panose="02020603050405020304" pitchFamily="18" charset="0"/>
              </a:rPr>
              <a:t>质点的角动量和角动量守恒定律  </a:t>
            </a:r>
            <a:endParaRPr lang="zh-CN" altLang="en-US" sz="28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文本框 5"/>
          <p:cNvSpPr txBox="1"/>
          <p:nvPr/>
        </p:nvSpPr>
        <p:spPr>
          <a:xfrm>
            <a:off x="251460" y="5589270"/>
            <a:ext cx="8566150" cy="953135"/>
          </a:xfrm>
          <a:prstGeom prst="rect">
            <a:avLst/>
          </a:prstGeom>
          <a:noFill/>
        </p:spPr>
        <p:txBody>
          <a:bodyPr wrap="square" rtlCol="0" anchor="t">
            <a:spAutoFit/>
          </a:bodyPr>
          <a:p>
            <a:pPr eaLnBrk="0" hangingPunct="0"/>
            <a:r>
              <a:rPr lang="zh-CN" altLang="en-US" sz="2800" b="1" dirty="0">
                <a:latin typeface="+mn-ea"/>
                <a:cs typeface="+mn-ea"/>
                <a:sym typeface="Symbol" panose="05050102010706020507" pitchFamily="18" charset="2"/>
              </a:rPr>
              <a:t>同一质点相对于不同的点，角动量不同。在说明质点的角动量时</a:t>
            </a:r>
            <a:r>
              <a:rPr lang="en-US" altLang="zh-CN" sz="2800" b="1" dirty="0">
                <a:latin typeface="+mn-ea"/>
                <a:cs typeface="+mn-ea"/>
                <a:sym typeface="Symbol" panose="05050102010706020507" pitchFamily="18" charset="2"/>
              </a:rPr>
              <a:t>,</a:t>
            </a:r>
            <a:r>
              <a:rPr lang="zh-CN" altLang="en-US" sz="2800" b="1" dirty="0">
                <a:latin typeface="+mn-ea"/>
                <a:cs typeface="+mn-ea"/>
                <a:sym typeface="Symbol" panose="05050102010706020507" pitchFamily="18" charset="2"/>
              </a:rPr>
              <a:t>必须指明是对哪个点而言的。</a:t>
            </a:r>
            <a:endParaRPr lang="zh-CN" altLang="en-US" sz="2800" b="1" dirty="0">
              <a:latin typeface="+mn-ea"/>
              <a:cs typeface="+mn-ea"/>
              <a:sym typeface="Symbol" panose="05050102010706020507" pitchFamily="18" charset="2"/>
            </a:endParaRPr>
          </a:p>
        </p:txBody>
      </p:sp>
      <p:grpSp>
        <p:nvGrpSpPr>
          <p:cNvPr id="9" name="组合 8"/>
          <p:cNvGrpSpPr/>
          <p:nvPr/>
        </p:nvGrpSpPr>
        <p:grpSpPr>
          <a:xfrm>
            <a:off x="5441315" y="3439160"/>
            <a:ext cx="3286760" cy="1948180"/>
            <a:chOff x="8569" y="5416"/>
            <a:chExt cx="5176" cy="3068"/>
          </a:xfrm>
        </p:grpSpPr>
        <p:grpSp>
          <p:nvGrpSpPr>
            <p:cNvPr id="4" name="组合 3"/>
            <p:cNvGrpSpPr/>
            <p:nvPr/>
          </p:nvGrpSpPr>
          <p:grpSpPr>
            <a:xfrm>
              <a:off x="8569" y="5416"/>
              <a:ext cx="5176" cy="3069"/>
              <a:chOff x="9120" y="1080"/>
              <a:chExt cx="4860" cy="2733"/>
            </a:xfrm>
          </p:grpSpPr>
          <p:sp>
            <p:nvSpPr>
              <p:cNvPr id="31782" name="Line 38"/>
              <p:cNvSpPr>
                <a:spLocks noChangeShapeType="1"/>
              </p:cNvSpPr>
              <p:nvPr/>
            </p:nvSpPr>
            <p:spPr bwMode="auto">
              <a:xfrm>
                <a:off x="11055" y="2338"/>
                <a:ext cx="360" cy="0"/>
              </a:xfrm>
              <a:prstGeom prst="line">
                <a:avLst/>
              </a:prstGeom>
              <a:noFill/>
              <a:ln w="9525">
                <a:solidFill>
                  <a:srgbClr val="0000FF"/>
                </a:solidFill>
                <a:round/>
                <a:headEnd type="none" w="med" len="sm"/>
                <a:tailEnd type="triangle" w="med" len="sm"/>
              </a:ln>
              <a:extLst>
                <a:ext uri="{909E8E84-426E-40DD-AFC4-6F175D3DCCD1}">
                  <a14:hiddenFill xmlns:a14="http://schemas.microsoft.com/office/drawing/2010/main">
                    <a:noFill/>
                  </a14:hiddenFill>
                </a:ext>
              </a:extLst>
            </p:spPr>
            <p:txBody>
              <a:bodyPr/>
              <a:p>
                <a:endParaRPr lang="zh-CN" altLang="en-US"/>
              </a:p>
            </p:txBody>
          </p:sp>
          <p:sp>
            <p:nvSpPr>
              <p:cNvPr id="31781" name="Line 37"/>
              <p:cNvSpPr>
                <a:spLocks noChangeShapeType="1"/>
              </p:cNvSpPr>
              <p:nvPr/>
            </p:nvSpPr>
            <p:spPr bwMode="auto">
              <a:xfrm>
                <a:off x="12643" y="1318"/>
                <a:ext cx="360" cy="0"/>
              </a:xfrm>
              <a:prstGeom prst="line">
                <a:avLst/>
              </a:prstGeom>
              <a:noFill/>
              <a:ln w="9525">
                <a:solidFill>
                  <a:srgbClr val="FF00FF"/>
                </a:solidFill>
                <a:round/>
                <a:headEnd type="none" w="med" len="sm"/>
                <a:tailEnd type="triangle" w="med" len="sm"/>
              </a:ln>
              <a:extLst>
                <a:ext uri="{909E8E84-426E-40DD-AFC4-6F175D3DCCD1}">
                  <a14:hiddenFill xmlns:a14="http://schemas.microsoft.com/office/drawing/2010/main">
                    <a:noFill/>
                  </a14:hiddenFill>
                </a:ext>
              </a:extLst>
            </p:spPr>
            <p:txBody>
              <a:bodyPr/>
              <a:p>
                <a:endParaRPr lang="zh-CN" altLang="en-US"/>
              </a:p>
            </p:txBody>
          </p:sp>
          <p:sp>
            <p:nvSpPr>
              <p:cNvPr id="31780" name="Rectangle 36"/>
              <p:cNvSpPr>
                <a:spLocks noChangeArrowheads="1"/>
              </p:cNvSpPr>
              <p:nvPr/>
            </p:nvSpPr>
            <p:spPr bwMode="auto">
              <a:xfrm>
                <a:off x="10320" y="2438"/>
                <a:ext cx="50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8000"/>
                    </a:solidFill>
                    <a:miter lim="800000"/>
                    <a:headEnd/>
                    <a:tailEnd/>
                  </a14:hiddenLine>
                </a:ext>
              </a:extLst>
            </p:spPr>
            <p:txBody>
              <a:bodyPr lIns="12700" tIns="12700" rIns="12700" bIns="12700"/>
              <a:p>
                <a:endParaRPr lang="en-US" altLang="zh-CN" b="0"/>
              </a:p>
            </p:txBody>
          </p:sp>
          <p:sp>
            <p:nvSpPr>
              <p:cNvPr id="31779" name="Line 35"/>
              <p:cNvSpPr>
                <a:spLocks noChangeShapeType="1"/>
              </p:cNvSpPr>
              <p:nvPr/>
            </p:nvSpPr>
            <p:spPr bwMode="auto">
              <a:xfrm flipV="1">
                <a:off x="12180" y="2408"/>
                <a:ext cx="720" cy="470"/>
              </a:xfrm>
              <a:prstGeom prst="line">
                <a:avLst/>
              </a:prstGeom>
              <a:noFill/>
              <a:ln w="25400">
                <a:solidFill>
                  <a:srgbClr val="FF00FF"/>
                </a:solidFill>
                <a:round/>
                <a:headEnd type="none" w="med" len="sm"/>
                <a:tailEnd type="triangle" w="med" len="sm"/>
              </a:ln>
              <a:extLst>
                <a:ext uri="{909E8E84-426E-40DD-AFC4-6F175D3DCCD1}">
                  <a14:hiddenFill xmlns:a14="http://schemas.microsoft.com/office/drawing/2010/main">
                    <a:noFill/>
                  </a14:hiddenFill>
                </a:ext>
              </a:extLst>
            </p:spPr>
            <p:txBody>
              <a:bodyPr/>
              <a:p>
                <a:endParaRPr lang="zh-CN" altLang="en-US"/>
              </a:p>
            </p:txBody>
          </p:sp>
          <p:sp>
            <p:nvSpPr>
              <p:cNvPr id="31778" name="Line 34"/>
              <p:cNvSpPr>
                <a:spLocks noChangeShapeType="1"/>
              </p:cNvSpPr>
              <p:nvPr/>
            </p:nvSpPr>
            <p:spPr bwMode="auto">
              <a:xfrm>
                <a:off x="12180" y="2908"/>
                <a:ext cx="720" cy="2"/>
              </a:xfrm>
              <a:prstGeom prst="line">
                <a:avLst/>
              </a:prstGeom>
              <a:noFill/>
              <a:ln w="6350">
                <a:solidFill>
                  <a:srgbClr val="0000FF"/>
                </a:solidFill>
                <a:prstDash val="sysDot"/>
                <a:round/>
                <a:headEnd type="none" w="med" len="sm"/>
                <a:tailEnd type="none" w="med" len="sm"/>
              </a:ln>
              <a:extLst>
                <a:ext uri="{909E8E84-426E-40DD-AFC4-6F175D3DCCD1}">
                  <a14:hiddenFill xmlns:a14="http://schemas.microsoft.com/office/drawing/2010/main">
                    <a:noFill/>
                  </a14:hiddenFill>
                </a:ext>
              </a:extLst>
            </p:spPr>
            <p:txBody>
              <a:bodyPr/>
              <a:p>
                <a:endParaRPr lang="zh-CN" altLang="en-US"/>
              </a:p>
            </p:txBody>
          </p:sp>
          <p:sp>
            <p:nvSpPr>
              <p:cNvPr id="31777" name="Line 33"/>
              <p:cNvSpPr>
                <a:spLocks noChangeShapeType="1"/>
              </p:cNvSpPr>
              <p:nvPr/>
            </p:nvSpPr>
            <p:spPr bwMode="auto">
              <a:xfrm>
                <a:off x="10560" y="2898"/>
                <a:ext cx="1620" cy="0"/>
              </a:xfrm>
              <a:prstGeom prst="line">
                <a:avLst/>
              </a:prstGeom>
              <a:noFill/>
              <a:ln w="25400">
                <a:solidFill>
                  <a:srgbClr val="0000FF"/>
                </a:solidFill>
                <a:round/>
                <a:headEnd type="none" w="med" len="sm"/>
                <a:tailEnd type="triangle" w="med" len="sm"/>
              </a:ln>
              <a:extLst>
                <a:ext uri="{909E8E84-426E-40DD-AFC4-6F175D3DCCD1}">
                  <a14:hiddenFill xmlns:a14="http://schemas.microsoft.com/office/drawing/2010/main">
                    <a:noFill/>
                  </a14:hiddenFill>
                </a:ext>
              </a:extLst>
            </p:spPr>
            <p:txBody>
              <a:bodyPr/>
              <a:p>
                <a:endParaRPr lang="zh-CN" altLang="en-US"/>
              </a:p>
            </p:txBody>
          </p:sp>
          <p:sp>
            <p:nvSpPr>
              <p:cNvPr id="31776" name="Line 32"/>
              <p:cNvSpPr>
                <a:spLocks noChangeShapeType="1"/>
              </p:cNvSpPr>
              <p:nvPr/>
            </p:nvSpPr>
            <p:spPr bwMode="auto">
              <a:xfrm>
                <a:off x="10020" y="1998"/>
                <a:ext cx="3960" cy="2"/>
              </a:xfrm>
              <a:prstGeom prst="line">
                <a:avLst/>
              </a:prstGeom>
              <a:noFill/>
              <a:ln w="12700">
                <a:solidFill>
                  <a:srgbClr val="000000"/>
                </a:solidFill>
                <a:round/>
                <a:headEnd type="none" w="med" len="sm"/>
                <a:tailEnd type="none" w="med" len="sm"/>
              </a:ln>
              <a:extLst>
                <a:ext uri="{909E8E84-426E-40DD-AFC4-6F175D3DCCD1}">
                  <a14:hiddenFill xmlns:a14="http://schemas.microsoft.com/office/drawing/2010/main">
                    <a:noFill/>
                  </a14:hiddenFill>
                </a:ext>
              </a:extLst>
            </p:spPr>
            <p:txBody>
              <a:bodyPr/>
              <a:p>
                <a:endParaRPr lang="zh-CN" altLang="en-US"/>
              </a:p>
            </p:txBody>
          </p:sp>
          <p:sp>
            <p:nvSpPr>
              <p:cNvPr id="31775" name="Line 31"/>
              <p:cNvSpPr>
                <a:spLocks noChangeShapeType="1"/>
              </p:cNvSpPr>
              <p:nvPr/>
            </p:nvSpPr>
            <p:spPr bwMode="auto">
              <a:xfrm flipH="1">
                <a:off x="12900" y="1998"/>
                <a:ext cx="1080" cy="1562"/>
              </a:xfrm>
              <a:prstGeom prst="line">
                <a:avLst/>
              </a:prstGeom>
              <a:noFill/>
              <a:ln w="12700">
                <a:solidFill>
                  <a:srgbClr val="000000"/>
                </a:solidFill>
                <a:round/>
                <a:headEnd type="none" w="med" len="sm"/>
                <a:tailEnd type="none" w="med" len="sm"/>
              </a:ln>
              <a:extLst>
                <a:ext uri="{909E8E84-426E-40DD-AFC4-6F175D3DCCD1}">
                  <a14:hiddenFill xmlns:a14="http://schemas.microsoft.com/office/drawing/2010/main">
                    <a:noFill/>
                  </a14:hiddenFill>
                </a:ext>
              </a:extLst>
            </p:spPr>
            <p:txBody>
              <a:bodyPr/>
              <a:p>
                <a:endParaRPr lang="zh-CN" altLang="en-US"/>
              </a:p>
            </p:txBody>
          </p:sp>
          <p:sp>
            <p:nvSpPr>
              <p:cNvPr id="31774" name="Line 30"/>
              <p:cNvSpPr>
                <a:spLocks noChangeShapeType="1"/>
              </p:cNvSpPr>
              <p:nvPr/>
            </p:nvSpPr>
            <p:spPr bwMode="auto">
              <a:xfrm>
                <a:off x="9120" y="3560"/>
                <a:ext cx="3780" cy="0"/>
              </a:xfrm>
              <a:prstGeom prst="line">
                <a:avLst/>
              </a:prstGeom>
              <a:noFill/>
              <a:ln w="12700">
                <a:solidFill>
                  <a:srgbClr val="000000"/>
                </a:solidFill>
                <a:round/>
                <a:headEnd type="none" w="med" len="sm"/>
                <a:tailEnd type="none" w="med" len="sm"/>
              </a:ln>
              <a:extLst>
                <a:ext uri="{909E8E84-426E-40DD-AFC4-6F175D3DCCD1}">
                  <a14:hiddenFill xmlns:a14="http://schemas.microsoft.com/office/drawing/2010/main">
                    <a:noFill/>
                  </a14:hiddenFill>
                </a:ext>
              </a:extLst>
            </p:spPr>
            <p:txBody>
              <a:bodyPr/>
              <a:p>
                <a:endParaRPr lang="zh-CN" altLang="en-US"/>
              </a:p>
            </p:txBody>
          </p:sp>
          <p:sp>
            <p:nvSpPr>
              <p:cNvPr id="31773" name="Line 29"/>
              <p:cNvSpPr>
                <a:spLocks noChangeShapeType="1"/>
              </p:cNvSpPr>
              <p:nvPr/>
            </p:nvSpPr>
            <p:spPr bwMode="auto">
              <a:xfrm flipH="1">
                <a:off x="9128" y="1998"/>
                <a:ext cx="900" cy="1562"/>
              </a:xfrm>
              <a:prstGeom prst="line">
                <a:avLst/>
              </a:prstGeom>
              <a:noFill/>
              <a:ln w="12700">
                <a:solidFill>
                  <a:srgbClr val="000000"/>
                </a:solidFill>
                <a:round/>
                <a:headEnd type="none" w="med" len="sm"/>
                <a:tailEnd type="none" w="med" len="sm"/>
              </a:ln>
              <a:extLst>
                <a:ext uri="{909E8E84-426E-40DD-AFC4-6F175D3DCCD1}">
                  <a14:hiddenFill xmlns:a14="http://schemas.microsoft.com/office/drawing/2010/main">
                    <a:noFill/>
                  </a14:hiddenFill>
                </a:ext>
              </a:extLst>
            </p:spPr>
            <p:txBody>
              <a:bodyPr/>
              <a:p>
                <a:endParaRPr lang="zh-CN" altLang="en-US"/>
              </a:p>
            </p:txBody>
          </p:sp>
          <p:sp>
            <p:nvSpPr>
              <p:cNvPr id="31772" name="Line 28"/>
              <p:cNvSpPr>
                <a:spLocks noChangeShapeType="1"/>
              </p:cNvSpPr>
              <p:nvPr/>
            </p:nvSpPr>
            <p:spPr bwMode="auto">
              <a:xfrm>
                <a:off x="10560" y="1280"/>
                <a:ext cx="0" cy="1563"/>
              </a:xfrm>
              <a:prstGeom prst="line">
                <a:avLst/>
              </a:prstGeom>
              <a:noFill/>
              <a:ln w="25400">
                <a:solidFill>
                  <a:srgbClr val="FF0000"/>
                </a:solidFill>
                <a:round/>
                <a:headEnd type="triangle" w="med" len="sm"/>
                <a:tailEnd type="none" w="med" len="sm"/>
              </a:ln>
              <a:extLst>
                <a:ext uri="{909E8E84-426E-40DD-AFC4-6F175D3DCCD1}">
                  <a14:hiddenFill xmlns:a14="http://schemas.microsoft.com/office/drawing/2010/main">
                    <a:noFill/>
                  </a14:hiddenFill>
                </a:ext>
              </a:extLst>
            </p:spPr>
            <p:txBody>
              <a:bodyPr/>
              <a:p>
                <a:endParaRPr lang="zh-CN" altLang="en-US"/>
              </a:p>
            </p:txBody>
          </p:sp>
          <p:sp>
            <p:nvSpPr>
              <p:cNvPr id="31771" name="Arc 27"/>
              <p:cNvSpPr/>
              <p:nvPr/>
            </p:nvSpPr>
            <p:spPr bwMode="auto">
              <a:xfrm>
                <a:off x="12500" y="2668"/>
                <a:ext cx="100" cy="22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008000"/>
                </a:solidFill>
                <a:round/>
              </a:ln>
              <a:extLst>
                <a:ext uri="{909E8E84-426E-40DD-AFC4-6F175D3DCCD1}">
                  <a14:hiddenFill xmlns:a14="http://schemas.microsoft.com/office/drawing/2010/main">
                    <a:solidFill>
                      <a:srgbClr val="FFFFFF"/>
                    </a:solidFill>
                  </a14:hiddenFill>
                </a:ext>
              </a:extLst>
            </p:spPr>
            <p:txBody>
              <a:bodyPr/>
              <a:p>
                <a:endParaRPr lang="zh-CN" altLang="en-US"/>
              </a:p>
            </p:txBody>
          </p:sp>
          <p:sp>
            <p:nvSpPr>
              <p:cNvPr id="31769" name="Rectangle 25"/>
              <p:cNvSpPr>
                <a:spLocks noChangeArrowheads="1"/>
              </p:cNvSpPr>
              <p:nvPr/>
            </p:nvSpPr>
            <p:spPr bwMode="auto">
              <a:xfrm>
                <a:off x="12060" y="2560"/>
                <a:ext cx="440"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8000"/>
                    </a:solidFill>
                    <a:miter lim="800000"/>
                    <a:headEnd/>
                    <a:tailEnd/>
                  </a14:hiddenLine>
                </a:ext>
              </a:extLst>
            </p:spPr>
            <p:txBody>
              <a:bodyPr lIns="12700" tIns="12700" rIns="12700" bIns="12700"/>
              <a:p>
                <a:r>
                  <a:rPr lang="zh-CN" altLang="en-US" sz="2200">
                    <a:solidFill>
                      <a:srgbClr val="FF0000"/>
                    </a:solidFill>
                    <a:sym typeface="Symbol" panose="05050102010706020507" pitchFamily="18" charset="2"/>
                  </a:rPr>
                  <a:t></a:t>
                </a:r>
                <a:endParaRPr lang="zh-CN" altLang="en-US" sz="2200">
                  <a:solidFill>
                    <a:srgbClr val="FF0000"/>
                  </a:solidFill>
                  <a:sym typeface="Symbol" panose="05050102010706020507" pitchFamily="18" charset="2"/>
                </a:endParaRPr>
              </a:p>
            </p:txBody>
          </p:sp>
          <p:sp>
            <p:nvSpPr>
              <p:cNvPr id="31768" name="Rectangle 24"/>
              <p:cNvSpPr>
                <a:spLocks noChangeArrowheads="1"/>
              </p:cNvSpPr>
              <p:nvPr/>
            </p:nvSpPr>
            <p:spPr bwMode="auto">
              <a:xfrm>
                <a:off x="12643" y="2565"/>
                <a:ext cx="38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8000"/>
                    </a:solidFill>
                    <a:miter lim="800000"/>
                    <a:headEnd/>
                    <a:tailEnd/>
                  </a14:hiddenLine>
                </a:ext>
              </a:extLst>
            </p:spPr>
            <p:txBody>
              <a:bodyPr lIns="12700" tIns="12700" rIns="12700" bIns="12700"/>
              <a:p>
                <a:endParaRPr lang="zh-CN" altLang="en-US" sz="1600" i="1">
                  <a:solidFill>
                    <a:srgbClr val="008000"/>
                  </a:solidFill>
                  <a:sym typeface="Symbol" panose="05050102010706020507" pitchFamily="18" charset="2"/>
                </a:endParaRPr>
              </a:p>
            </p:txBody>
          </p:sp>
          <p:sp>
            <p:nvSpPr>
              <p:cNvPr id="31767" name="Rectangle 23"/>
              <p:cNvSpPr>
                <a:spLocks noChangeArrowheads="1"/>
              </p:cNvSpPr>
              <p:nvPr/>
            </p:nvSpPr>
            <p:spPr bwMode="auto">
              <a:xfrm>
                <a:off x="12020" y="2880"/>
                <a:ext cx="580" cy="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8000"/>
                    </a:solidFill>
                    <a:miter lim="800000"/>
                    <a:headEnd/>
                    <a:tailEnd/>
                  </a14:hiddenLine>
                </a:ext>
              </a:extLst>
            </p:spPr>
            <p:txBody>
              <a:bodyPr lIns="12700" tIns="12700" rIns="12700" bIns="12700"/>
              <a:p>
                <a:r>
                  <a:rPr lang="en-US" altLang="zh-CN" sz="2200" i="1">
                    <a:solidFill>
                      <a:srgbClr val="FF0000"/>
                    </a:solidFill>
                  </a:rPr>
                  <a:t>m</a:t>
                </a:r>
                <a:endParaRPr lang="en-US" altLang="zh-CN" b="0"/>
              </a:p>
            </p:txBody>
          </p:sp>
          <p:sp>
            <p:nvSpPr>
              <p:cNvPr id="31766" name="Rectangle 22"/>
              <p:cNvSpPr>
                <a:spLocks noChangeArrowheads="1"/>
              </p:cNvSpPr>
              <p:nvPr/>
            </p:nvSpPr>
            <p:spPr bwMode="auto">
              <a:xfrm>
                <a:off x="10240" y="2778"/>
                <a:ext cx="58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8000"/>
                    </a:solidFill>
                    <a:miter lim="800000"/>
                    <a:headEnd/>
                    <a:tailEnd/>
                  </a14:hiddenLine>
                </a:ext>
              </a:extLst>
            </p:spPr>
            <p:txBody>
              <a:bodyPr lIns="12700" tIns="12700" rIns="12700" bIns="12700"/>
              <a:p>
                <a:r>
                  <a:rPr lang="en-US" altLang="zh-CN" sz="2200"/>
                  <a:t>o</a:t>
                </a:r>
                <a:endParaRPr lang="en-US" altLang="zh-CN" sz="1100" b="0"/>
              </a:p>
              <a:p>
                <a:pPr eaLnBrk="0" hangingPunct="0"/>
                <a:endParaRPr lang="en-US" altLang="zh-CN" b="0"/>
              </a:p>
            </p:txBody>
          </p:sp>
          <p:sp>
            <p:nvSpPr>
              <p:cNvPr id="31765" name="Rectangle 21"/>
              <p:cNvSpPr>
                <a:spLocks noChangeArrowheads="1"/>
              </p:cNvSpPr>
              <p:nvPr/>
            </p:nvSpPr>
            <p:spPr bwMode="auto">
              <a:xfrm>
                <a:off x="10880" y="1080"/>
                <a:ext cx="540"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8000"/>
                    </a:solidFill>
                    <a:miter lim="800000"/>
                    <a:headEnd/>
                    <a:tailEnd/>
                  </a14:hiddenLine>
                </a:ext>
              </a:extLst>
            </p:spPr>
            <p:txBody>
              <a:bodyPr lIns="12700" tIns="12700" rIns="12700" bIns="12700"/>
              <a:p>
                <a:r>
                  <a:rPr lang="en-US" altLang="zh-CN" sz="2200" i="1">
                    <a:solidFill>
                      <a:srgbClr val="FF0000"/>
                    </a:solidFill>
                  </a:rPr>
                  <a:t>L</a:t>
                </a:r>
                <a:endParaRPr lang="en-US" altLang="zh-CN" b="0"/>
              </a:p>
            </p:txBody>
          </p:sp>
          <p:sp>
            <p:nvSpPr>
              <p:cNvPr id="31764" name="Line 20"/>
              <p:cNvSpPr>
                <a:spLocks noChangeShapeType="1"/>
              </p:cNvSpPr>
              <p:nvPr/>
            </p:nvSpPr>
            <p:spPr bwMode="auto">
              <a:xfrm>
                <a:off x="10800" y="1120"/>
                <a:ext cx="400" cy="0"/>
              </a:xfrm>
              <a:prstGeom prst="line">
                <a:avLst/>
              </a:prstGeom>
              <a:noFill/>
              <a:ln w="9525">
                <a:solidFill>
                  <a:srgbClr val="FF0000"/>
                </a:solidFill>
                <a:round/>
                <a:headEnd type="none" w="med" len="sm"/>
                <a:tailEnd type="triangle" w="med" len="sm"/>
              </a:ln>
              <a:extLst>
                <a:ext uri="{909E8E84-426E-40DD-AFC4-6F175D3DCCD1}">
                  <a14:hiddenFill xmlns:a14="http://schemas.microsoft.com/office/drawing/2010/main">
                    <a:noFill/>
                  </a14:hiddenFill>
                </a:ext>
              </a:extLst>
            </p:spPr>
            <p:txBody>
              <a:bodyPr/>
              <a:p>
                <a:endParaRPr lang="zh-CN" altLang="en-US"/>
              </a:p>
            </p:txBody>
          </p:sp>
          <p:sp>
            <p:nvSpPr>
              <p:cNvPr id="31763" name="Rectangle 19"/>
              <p:cNvSpPr>
                <a:spLocks noChangeArrowheads="1"/>
              </p:cNvSpPr>
              <p:nvPr/>
            </p:nvSpPr>
            <p:spPr bwMode="auto">
              <a:xfrm>
                <a:off x="12530" y="1205"/>
                <a:ext cx="540" cy="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12700" tIns="12700" rIns="12700" bIns="12700"/>
              <a:p>
                <a:r>
                  <a:rPr lang="zh-CN" altLang="en-US" sz="2200" i="1">
                    <a:solidFill>
                      <a:srgbClr val="FF00FF"/>
                    </a:solidFill>
                  </a:rPr>
                  <a:t> </a:t>
                </a:r>
                <a:r>
                  <a:rPr lang="en-US" altLang="zh-CN" sz="2200" i="1">
                    <a:solidFill>
                      <a:srgbClr val="FF00FF"/>
                    </a:solidFill>
                  </a:rPr>
                  <a:t>p</a:t>
                </a:r>
                <a:endParaRPr lang="en-US" altLang="zh-CN" b="0"/>
              </a:p>
            </p:txBody>
          </p:sp>
          <p:sp>
            <p:nvSpPr>
              <p:cNvPr id="31762" name="Rectangle 18"/>
              <p:cNvSpPr>
                <a:spLocks noChangeArrowheads="1"/>
              </p:cNvSpPr>
              <p:nvPr/>
            </p:nvSpPr>
            <p:spPr bwMode="auto">
              <a:xfrm>
                <a:off x="11055" y="2225"/>
                <a:ext cx="360"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12700" tIns="12700" rIns="12700" bIns="12700"/>
              <a:p>
                <a:r>
                  <a:rPr lang="en-US" altLang="zh-CN" sz="2200" i="1">
                    <a:solidFill>
                      <a:srgbClr val="0000FF"/>
                    </a:solidFill>
                  </a:rPr>
                  <a:t>r</a:t>
                </a:r>
                <a:endParaRPr lang="en-US" altLang="zh-CN" b="0"/>
              </a:p>
            </p:txBody>
          </p:sp>
          <p:sp>
            <p:nvSpPr>
              <p:cNvPr id="31805" name="Oval 61"/>
              <p:cNvSpPr>
                <a:spLocks noChangeArrowheads="1"/>
              </p:cNvSpPr>
              <p:nvPr/>
            </p:nvSpPr>
            <p:spPr bwMode="auto">
              <a:xfrm>
                <a:off x="10533" y="2825"/>
                <a:ext cx="115" cy="11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grpSp>
            <p:nvGrpSpPr>
              <p:cNvPr id="31810" name="Group 66"/>
              <p:cNvGrpSpPr/>
              <p:nvPr/>
            </p:nvGrpSpPr>
            <p:grpSpPr bwMode="auto">
              <a:xfrm>
                <a:off x="10465" y="2905"/>
                <a:ext cx="1700" cy="908"/>
                <a:chOff x="4186" y="1162"/>
                <a:chExt cx="680" cy="363"/>
              </a:xfrm>
            </p:grpSpPr>
            <p:sp>
              <p:nvSpPr>
                <p:cNvPr id="31808" name="Line 64"/>
                <p:cNvSpPr>
                  <a:spLocks noChangeShapeType="1"/>
                </p:cNvSpPr>
                <p:nvPr/>
              </p:nvSpPr>
              <p:spPr bwMode="auto">
                <a:xfrm flipH="1">
                  <a:off x="4186" y="1162"/>
                  <a:ext cx="680" cy="363"/>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sp>
              <p:nvSpPr>
                <p:cNvPr id="31809" name="Line 65"/>
                <p:cNvSpPr>
                  <a:spLocks noChangeShapeType="1"/>
                </p:cNvSpPr>
                <p:nvPr/>
              </p:nvSpPr>
              <p:spPr bwMode="auto">
                <a:xfrm>
                  <a:off x="4241" y="1162"/>
                  <a:ext cx="227" cy="182"/>
                </a:xfrm>
                <a:prstGeom prst="line">
                  <a:avLst/>
                </a:prstGeom>
                <a:noFill/>
                <a:ln w="12700">
                  <a:solidFill>
                    <a:schemeClr val="tx1"/>
                  </a:solidFill>
                  <a:prstDash val="dash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grpSp>
          <p:sp>
            <p:nvSpPr>
              <p:cNvPr id="31812" name="Line 68"/>
              <p:cNvSpPr>
                <a:spLocks noChangeShapeType="1"/>
              </p:cNvSpPr>
              <p:nvPr/>
            </p:nvSpPr>
            <p:spPr bwMode="auto">
              <a:xfrm>
                <a:off x="12240" y="2900"/>
                <a:ext cx="960" cy="0"/>
              </a:xfrm>
              <a:prstGeom prst="line">
                <a:avLst/>
              </a:prstGeom>
              <a:noFill/>
              <a:ln w="9525">
                <a:solidFill>
                  <a:schemeClr val="accent2"/>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a:p>
            </p:txBody>
          </p:sp>
        </p:grpSp>
        <p:graphicFrame>
          <p:nvGraphicFramePr>
            <p:cNvPr id="7" name="对象 6"/>
            <p:cNvGraphicFramePr/>
            <p:nvPr/>
          </p:nvGraphicFramePr>
          <p:xfrm>
            <a:off x="12321" y="7073"/>
            <a:ext cx="451" cy="362"/>
          </p:xfrm>
          <a:graphic>
            <a:graphicData uri="http://schemas.openxmlformats.org/presentationml/2006/ole">
              <mc:AlternateContent xmlns:mc="http://schemas.openxmlformats.org/markup-compatibility/2006">
                <mc:Choice xmlns:v="urn:schemas-microsoft-com:vml" Requires="v">
                  <p:oleObj spid="_x0000_s8" name="" r:id="rId14" imgW="139700" imgH="165100" progId="Equation.KSEE3">
                    <p:embed/>
                  </p:oleObj>
                </mc:Choice>
                <mc:Fallback>
                  <p:oleObj name="" r:id="rId14" imgW="139700" imgH="165100" progId="Equation.KSEE3">
                    <p:embed/>
                    <p:pic>
                      <p:nvPicPr>
                        <p:cNvPr id="0" name="图片 7"/>
                        <p:cNvPicPr/>
                        <p:nvPr/>
                      </p:nvPicPr>
                      <p:blipFill>
                        <a:blip r:embed="rId15"/>
                        <a:stretch>
                          <a:fillRect/>
                        </a:stretch>
                      </p:blipFill>
                      <p:spPr>
                        <a:xfrm>
                          <a:off x="12321" y="7073"/>
                          <a:ext cx="451" cy="362"/>
                        </a:xfrm>
                        <a:prstGeom prst="rect">
                          <a:avLst/>
                        </a:prstGeom>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0477"/>
                                        </p:tgtEl>
                                        <p:attrNameLst>
                                          <p:attrName>style.visibility</p:attrName>
                                        </p:attrNameLst>
                                      </p:cBhvr>
                                      <p:to>
                                        <p:strVal val="visible"/>
                                      </p:to>
                                    </p:set>
                                    <p:animEffect transition="in" filter="wipe(left)">
                                      <p:cBhvr>
                                        <p:cTn id="7" dur="500"/>
                                        <p:tgtEl>
                                          <p:spTgt spid="1004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0449"/>
                                        </p:tgtEl>
                                        <p:attrNameLst>
                                          <p:attrName>style.visibility</p:attrName>
                                        </p:attrNameLst>
                                      </p:cBhvr>
                                      <p:to>
                                        <p:strVal val="visible"/>
                                      </p:to>
                                    </p:set>
                                    <p:animEffect transition="in" filter="wipe(left)">
                                      <p:cBhvr>
                                        <p:cTn id="12" dur="500"/>
                                        <p:tgtEl>
                                          <p:spTgt spid="1004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0452"/>
                                        </p:tgtEl>
                                        <p:attrNameLst>
                                          <p:attrName>style.visibility</p:attrName>
                                        </p:attrNameLst>
                                      </p:cBhvr>
                                      <p:to>
                                        <p:strVal val="visible"/>
                                      </p:to>
                                    </p:set>
                                    <p:animEffect transition="in" filter="wipe(left)">
                                      <p:cBhvr>
                                        <p:cTn id="17" dur="500"/>
                                        <p:tgtEl>
                                          <p:spTgt spid="10045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346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0451"/>
                                        </p:tgtEl>
                                        <p:attrNameLst>
                                          <p:attrName>style.visibility</p:attrName>
                                        </p:attrNameLst>
                                      </p:cBhvr>
                                      <p:to>
                                        <p:strVal val="visible"/>
                                      </p:to>
                                    </p:set>
                                    <p:animEffect transition="in" filter="wipe(left)">
                                      <p:cBhvr>
                                        <p:cTn id="26" dur="500"/>
                                        <p:tgtEl>
                                          <p:spTgt spid="10045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0400"/>
                                        </p:tgtEl>
                                        <p:attrNameLst>
                                          <p:attrName>style.visibility</p:attrName>
                                        </p:attrNameLst>
                                      </p:cBhvr>
                                      <p:to>
                                        <p:strVal val="visible"/>
                                      </p:to>
                                    </p:set>
                                    <p:animEffect transition="in" filter="wipe(left)">
                                      <p:cBhvr>
                                        <p:cTn id="31" dur="500"/>
                                        <p:tgtEl>
                                          <p:spTgt spid="10040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left)">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03459"/>
                                        </p:tgtEl>
                                        <p:attrNameLst>
                                          <p:attrName>style.visibility</p:attrName>
                                        </p:attrNameLst>
                                      </p:cBhvr>
                                      <p:to>
                                        <p:strVal val="visible"/>
                                      </p:to>
                                    </p:set>
                                    <p:animEffect transition="in" filter="wipe(left)">
                                      <p:cBhvr>
                                        <p:cTn id="46" dur="500"/>
                                        <p:tgtEl>
                                          <p:spTgt spid="10345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00435"/>
                                        </p:tgtEl>
                                        <p:attrNameLst>
                                          <p:attrName>style.visibility</p:attrName>
                                        </p:attrNameLst>
                                      </p:cBhvr>
                                      <p:to>
                                        <p:strVal val="visible"/>
                                      </p:to>
                                    </p:set>
                                    <p:animEffect transition="in" filter="wipe(left)">
                                      <p:cBhvr>
                                        <p:cTn id="51" dur="500"/>
                                        <p:tgtEl>
                                          <p:spTgt spid="10043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wipe(left)">
                                      <p:cBhvr>
                                        <p:cTn id="5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00" grpId="0"/>
      <p:bldP spid="100449" grpId="0"/>
      <p:bldP spid="100477" grpId="0"/>
      <p:bldP spid="6" grpId="0"/>
      <p:bldP spid="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98" name="Rectangle 30"/>
          <p:cNvSpPr>
            <a:spLocks noChangeArrowheads="1"/>
          </p:cNvSpPr>
          <p:nvPr/>
        </p:nvSpPr>
        <p:spPr bwMode="auto">
          <a:xfrm>
            <a:off x="323850" y="3001328"/>
            <a:ext cx="8496300" cy="1506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50000"/>
              </a:spcBef>
              <a:spcAft>
                <a:spcPct val="0"/>
              </a:spcAft>
            </a:pPr>
            <a:r>
              <a:rPr kumimoji="1" lang="zh-CN" altLang="en-US" sz="2800" b="1" dirty="0" smtClean="0">
                <a:solidFill>
                  <a:schemeClr val="tx1"/>
                </a:solidFill>
                <a:latin typeface="+mn-ea"/>
                <a:cs typeface="+mn-ea"/>
              </a:rPr>
              <a:t>若</a:t>
            </a:r>
            <a:r>
              <a:rPr kumimoji="1" lang="el-GR" altLang="zh-CN" sz="2800" b="1" i="1" dirty="0" smtClean="0">
                <a:solidFill>
                  <a:schemeClr val="tx1"/>
                </a:solidFill>
                <a:latin typeface="+mn-ea"/>
                <a:cs typeface="+mn-ea"/>
              </a:rPr>
              <a:t>ω</a:t>
            </a:r>
            <a:r>
              <a:rPr kumimoji="1" lang="en-US" altLang="zh-CN" sz="2800" b="1" i="1" dirty="0" smtClean="0">
                <a:solidFill>
                  <a:schemeClr val="tx1"/>
                </a:solidFill>
                <a:latin typeface="+mn-ea"/>
                <a:cs typeface="+mn-ea"/>
              </a:rPr>
              <a:t>=</a:t>
            </a:r>
            <a:r>
              <a:rPr kumimoji="1" lang="zh-CN" altLang="en-US" sz="2800" b="1" dirty="0" smtClean="0">
                <a:solidFill>
                  <a:schemeClr val="tx1"/>
                </a:solidFill>
                <a:latin typeface="+mn-ea"/>
                <a:cs typeface="+mn-ea"/>
              </a:rPr>
              <a:t>常量</a:t>
            </a:r>
            <a:r>
              <a:rPr kumimoji="1" lang="en-US" altLang="zh-CN" sz="2800" b="1" dirty="0" smtClean="0">
                <a:solidFill>
                  <a:schemeClr val="tx1"/>
                </a:solidFill>
                <a:latin typeface="+mn-ea"/>
                <a:cs typeface="+mn-ea"/>
              </a:rPr>
              <a:t>,</a:t>
            </a:r>
            <a:r>
              <a:rPr kumimoji="1" lang="zh-CN" altLang="en-US" sz="2800" b="1" dirty="0" smtClean="0">
                <a:solidFill>
                  <a:schemeClr val="tx1"/>
                </a:solidFill>
                <a:latin typeface="+mn-ea"/>
                <a:cs typeface="+mn-ea"/>
              </a:rPr>
              <a:t>则质点作匀速率圆周运动时</a:t>
            </a:r>
            <a:r>
              <a:rPr kumimoji="1" lang="en-US" altLang="zh-CN" sz="2800" b="1" dirty="0" smtClean="0">
                <a:solidFill>
                  <a:schemeClr val="tx1"/>
                </a:solidFill>
                <a:latin typeface="+mn-ea"/>
                <a:cs typeface="+mn-ea"/>
              </a:rPr>
              <a:t>,</a:t>
            </a:r>
            <a:r>
              <a:rPr kumimoji="1" lang="zh-CN" altLang="en-US" sz="2800" b="1" dirty="0" smtClean="0">
                <a:solidFill>
                  <a:schemeClr val="tx1"/>
                </a:solidFill>
                <a:latin typeface="+mn-ea"/>
                <a:cs typeface="+mn-ea"/>
              </a:rPr>
              <a:t>角动量的大小、方向均不变</a:t>
            </a:r>
            <a:r>
              <a:rPr kumimoji="1" lang="zh-CN" altLang="en-US" sz="2200" b="1" dirty="0" smtClean="0">
                <a:solidFill>
                  <a:schemeClr val="tx1"/>
                </a:solidFill>
                <a:latin typeface="+mn-ea"/>
                <a:cs typeface="+mn-ea"/>
              </a:rPr>
              <a:t>     </a:t>
            </a:r>
            <a:r>
              <a:rPr kumimoji="1" lang="zh-CN" altLang="en-US" sz="2200" b="1" dirty="0" smtClean="0">
                <a:solidFill>
                  <a:schemeClr val="tx1"/>
                </a:solidFill>
              </a:rPr>
              <a:t>                        </a:t>
            </a:r>
            <a:endParaRPr kumimoji="1" lang="zh-CN" altLang="en-US" sz="2200" b="1" dirty="0" smtClean="0">
              <a:solidFill>
                <a:schemeClr val="tx1"/>
              </a:solidFill>
            </a:endParaRPr>
          </a:p>
          <a:p>
            <a:pPr eaLnBrk="0" fontAlgn="base" hangingPunct="0">
              <a:spcBef>
                <a:spcPct val="0"/>
              </a:spcBef>
              <a:spcAft>
                <a:spcPct val="0"/>
              </a:spcAft>
            </a:pPr>
            <a:r>
              <a:rPr kumimoji="1" lang="zh-CN" altLang="en-US" sz="2200" b="1" dirty="0" smtClean="0">
                <a:solidFill>
                  <a:schemeClr val="tx1"/>
                </a:solidFill>
              </a:rPr>
              <a:t>    </a:t>
            </a:r>
            <a:r>
              <a:rPr kumimoji="1" lang="zh-CN" altLang="en-US" sz="3600" b="1" dirty="0" smtClean="0">
                <a:solidFill>
                  <a:schemeClr val="tx1"/>
                </a:solidFill>
              </a:rPr>
              <a:t>  </a:t>
            </a:r>
            <a:r>
              <a:rPr kumimoji="1" lang="zh-CN" altLang="en-US" sz="3600" b="1" i="1" dirty="0" smtClean="0">
                <a:solidFill>
                  <a:schemeClr val="tx1"/>
                </a:solidFill>
              </a:rPr>
              <a:t>               </a:t>
            </a:r>
            <a:r>
              <a:rPr kumimoji="1" lang="en-US" altLang="zh-CN" sz="3600" b="1" i="1" dirty="0" smtClean="0">
                <a:solidFill>
                  <a:schemeClr val="tx1"/>
                </a:solidFill>
              </a:rPr>
              <a:t>L</a:t>
            </a:r>
            <a:r>
              <a:rPr kumimoji="1" lang="en-US" altLang="zh-CN" sz="3600" b="1" dirty="0" smtClean="0">
                <a:solidFill>
                  <a:schemeClr val="tx1"/>
                </a:solidFill>
              </a:rPr>
              <a:t> = </a:t>
            </a:r>
            <a:r>
              <a:rPr kumimoji="1" lang="en-US" altLang="zh-CN" sz="3600" b="1" i="1" dirty="0" err="1" smtClean="0">
                <a:solidFill>
                  <a:schemeClr val="tx1"/>
                </a:solidFill>
              </a:rPr>
              <a:t>m</a:t>
            </a:r>
            <a:r>
              <a:rPr kumimoji="1" lang="en-US" altLang="zh-CN" sz="3600" b="1" i="1" dirty="0" err="1" smtClean="0">
                <a:solidFill>
                  <a:schemeClr val="tx1"/>
                </a:solidFill>
                <a:cs typeface="Times New Roman" panose="02020603050405020304" pitchFamily="18" charset="0"/>
                <a:sym typeface="Symbol" panose="05050102010706020507" pitchFamily="18" charset="2"/>
              </a:rPr>
              <a:t></a:t>
            </a:r>
            <a:r>
              <a:rPr kumimoji="1" lang="en-US" altLang="zh-CN" sz="3600" b="1" i="1" dirty="0" err="1" smtClean="0">
                <a:solidFill>
                  <a:schemeClr val="tx1"/>
                </a:solidFill>
              </a:rPr>
              <a:t>R</a:t>
            </a:r>
            <a:r>
              <a:rPr kumimoji="1" lang="en-US" altLang="zh-CN" sz="3600" b="1" i="1" dirty="0" smtClean="0">
                <a:solidFill>
                  <a:schemeClr val="tx1"/>
                </a:solidFill>
              </a:rPr>
              <a:t> </a:t>
            </a:r>
            <a:r>
              <a:rPr kumimoji="1" lang="en-US" altLang="zh-CN" sz="2200" b="1" dirty="0" smtClean="0">
                <a:solidFill>
                  <a:schemeClr val="tx1"/>
                </a:solidFill>
                <a:cs typeface="Times New Roman" panose="02020603050405020304" pitchFamily="18" charset="0"/>
                <a:sym typeface="Symbol" panose="05050102010706020507" pitchFamily="18" charset="2"/>
              </a:rPr>
              <a:t>                </a:t>
            </a:r>
            <a:r>
              <a:rPr kumimoji="1" lang="en-US" altLang="zh-CN" sz="1100" b="1" i="1" dirty="0" smtClean="0">
                <a:solidFill>
                  <a:schemeClr val="tx1"/>
                </a:solidFill>
                <a:cs typeface="Times New Roman" panose="02020603050405020304" pitchFamily="18" charset="0"/>
                <a:sym typeface="Symbol" panose="05050102010706020507" pitchFamily="18" charset="2"/>
              </a:rPr>
              <a:t> </a:t>
            </a:r>
            <a:endParaRPr kumimoji="1" lang="en-US" altLang="zh-CN" sz="1100" b="1" i="1" dirty="0" smtClean="0">
              <a:solidFill>
                <a:schemeClr val="tx1"/>
              </a:solidFill>
              <a:cs typeface="Times New Roman" panose="02020603050405020304" pitchFamily="18" charset="0"/>
              <a:sym typeface="Symbol" panose="05050102010706020507" pitchFamily="18" charset="2"/>
            </a:endParaRPr>
          </a:p>
        </p:txBody>
      </p:sp>
      <p:sp>
        <p:nvSpPr>
          <p:cNvPr id="32799" name="Text Box 31"/>
          <p:cNvSpPr txBox="1">
            <a:spLocks noChangeArrowheads="1"/>
          </p:cNvSpPr>
          <p:nvPr/>
        </p:nvSpPr>
        <p:spPr bwMode="auto">
          <a:xfrm>
            <a:off x="323850" y="709613"/>
            <a:ext cx="738949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400" b="1" smtClean="0">
                <a:solidFill>
                  <a:schemeClr val="tx1"/>
                </a:solidFill>
                <a:latin typeface="+mn-ea"/>
                <a:cs typeface="+mn-ea"/>
              </a:rPr>
              <a:t>1. </a:t>
            </a:r>
            <a:r>
              <a:rPr lang="zh-CN" altLang="en-US" sz="2800" b="1" smtClean="0">
                <a:solidFill>
                  <a:schemeClr val="tx1"/>
                </a:solidFill>
                <a:latin typeface="+mn-ea"/>
                <a:cs typeface="+mn-ea"/>
              </a:rPr>
              <a:t>做圆周运动的质点对圆心的角动量</a:t>
            </a:r>
            <a:r>
              <a:rPr lang="zh-CN" altLang="en-US" sz="2400" b="1" smtClean="0">
                <a:solidFill>
                  <a:schemeClr val="tx1"/>
                </a:solidFill>
                <a:latin typeface="+mn-ea"/>
                <a:cs typeface="+mn-ea"/>
              </a:rPr>
              <a:t>         </a:t>
            </a:r>
            <a:endParaRPr lang="zh-CN" altLang="en-US" sz="2400" b="1" smtClean="0">
              <a:solidFill>
                <a:schemeClr val="tx1"/>
              </a:solidFill>
              <a:latin typeface="+mn-ea"/>
              <a:cs typeface="+mn-ea"/>
            </a:endParaRPr>
          </a:p>
        </p:txBody>
      </p:sp>
      <p:sp>
        <p:nvSpPr>
          <p:cNvPr id="32800" name="Text Box 32"/>
          <p:cNvSpPr txBox="1">
            <a:spLocks noChangeArrowheads="1"/>
          </p:cNvSpPr>
          <p:nvPr/>
        </p:nvSpPr>
        <p:spPr bwMode="auto">
          <a:xfrm>
            <a:off x="755650" y="1347788"/>
            <a:ext cx="140144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800" b="1" smtClean="0">
                <a:solidFill>
                  <a:schemeClr val="tx1"/>
                </a:solidFill>
                <a:latin typeface="+mn-ea"/>
              </a:rPr>
              <a:t>大小：</a:t>
            </a:r>
            <a:r>
              <a:rPr lang="zh-CN" altLang="en-US" sz="2300" b="1" smtClean="0">
                <a:solidFill>
                  <a:schemeClr val="tx1"/>
                </a:solidFill>
                <a:ea typeface="华文中宋" panose="02010600040101010101" pitchFamily="2" charset="-122"/>
              </a:rPr>
              <a:t>  </a:t>
            </a:r>
            <a:endParaRPr lang="zh-CN" altLang="en-US" sz="2300" b="1" smtClean="0">
              <a:solidFill>
                <a:schemeClr val="tx1"/>
              </a:solidFill>
              <a:ea typeface="华文中宋" panose="02010600040101010101" pitchFamily="2" charset="-122"/>
            </a:endParaRPr>
          </a:p>
        </p:txBody>
      </p:sp>
      <p:graphicFrame>
        <p:nvGraphicFramePr>
          <p:cNvPr id="32801" name="Object 33"/>
          <p:cNvGraphicFramePr>
            <a:graphicFrameLocks noChangeAspect="1"/>
          </p:cNvGraphicFramePr>
          <p:nvPr/>
        </p:nvGraphicFramePr>
        <p:xfrm>
          <a:off x="1752600" y="1133475"/>
          <a:ext cx="4572000" cy="923925"/>
        </p:xfrm>
        <a:graphic>
          <a:graphicData uri="http://schemas.openxmlformats.org/presentationml/2006/ole">
            <mc:AlternateContent xmlns:mc="http://schemas.openxmlformats.org/markup-compatibility/2006">
              <mc:Choice xmlns:v="urn:schemas-microsoft-com:vml" Requires="v">
                <p:oleObj spid="_x0000_s23575" name="公式" r:id="rId1" imgW="3696335" imgH="690880" progId="Equation.3">
                  <p:embed/>
                </p:oleObj>
              </mc:Choice>
              <mc:Fallback>
                <p:oleObj name="公式" r:id="rId1" imgW="3696335" imgH="690880" progId="Equation.3">
                  <p:embed/>
                  <p:pic>
                    <p:nvPicPr>
                      <p:cNvPr id="0" name="图片 235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133475"/>
                        <a:ext cx="4572000"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02" name="Text Box 34"/>
          <p:cNvSpPr txBox="1">
            <a:spLocks noChangeArrowheads="1"/>
          </p:cNvSpPr>
          <p:nvPr/>
        </p:nvSpPr>
        <p:spPr bwMode="auto">
          <a:xfrm>
            <a:off x="763905" y="1982470"/>
            <a:ext cx="369506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800" b="1" smtClean="0">
                <a:solidFill>
                  <a:schemeClr val="tx1"/>
                </a:solidFill>
                <a:latin typeface="+mn-ea"/>
                <a:cs typeface="+mn-ea"/>
              </a:rPr>
              <a:t>方向：右手螺旋决定</a:t>
            </a:r>
            <a:r>
              <a:rPr lang="zh-CN" altLang="en-US" sz="2300" b="1" smtClean="0">
                <a:solidFill>
                  <a:schemeClr val="tx1"/>
                </a:solidFill>
                <a:latin typeface="+mn-ea"/>
                <a:cs typeface="+mn-ea"/>
              </a:rPr>
              <a:t>  </a:t>
            </a:r>
            <a:endParaRPr lang="zh-CN" altLang="en-US" sz="2300" b="1" smtClean="0">
              <a:solidFill>
                <a:schemeClr val="tx1"/>
              </a:solidFill>
              <a:latin typeface="+mn-ea"/>
              <a:cs typeface="+mn-ea"/>
            </a:endParaRPr>
          </a:p>
        </p:txBody>
      </p:sp>
      <p:sp>
        <p:nvSpPr>
          <p:cNvPr id="32805" name="AutoShape 37"/>
          <p:cNvSpPr/>
          <p:nvPr/>
        </p:nvSpPr>
        <p:spPr bwMode="auto">
          <a:xfrm>
            <a:off x="611188" y="1484313"/>
            <a:ext cx="152400" cy="838200"/>
          </a:xfrm>
          <a:prstGeom prst="leftBrace">
            <a:avLst>
              <a:gd name="adj1" fmla="val 45833"/>
              <a:gd name="adj2" fmla="val 50000"/>
            </a:avLst>
          </a:prstGeom>
          <a:noFill/>
          <a:ln w="28575">
            <a:solidFill>
              <a:srgbClr val="00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zh-CN" altLang="en-US" sz="2300" b="1" smtClean="0">
              <a:solidFill>
                <a:schemeClr val="tx1"/>
              </a:solidFill>
            </a:endParaRPr>
          </a:p>
        </p:txBody>
      </p:sp>
      <p:sp>
        <p:nvSpPr>
          <p:cNvPr id="32807" name="Text Box 39"/>
          <p:cNvSpPr txBox="1">
            <a:spLocks noChangeArrowheads="1"/>
          </p:cNvSpPr>
          <p:nvPr/>
        </p:nvSpPr>
        <p:spPr bwMode="auto">
          <a:xfrm>
            <a:off x="228600" y="152400"/>
            <a:ext cx="3690938"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rgbClr val="9888F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50000"/>
              </a:spcBef>
              <a:spcAft>
                <a:spcPct val="0"/>
              </a:spcAft>
            </a:pPr>
            <a:r>
              <a:rPr lang="zh-CN" altLang="en-US" sz="2800" b="1" dirty="0">
                <a:solidFill>
                  <a:schemeClr val="tx1"/>
                </a:solidFill>
                <a:latin typeface="+mn-ea"/>
                <a:ea typeface="+mn-ea"/>
                <a:cs typeface="+mn-ea"/>
              </a:rPr>
              <a:t>常见运动的角动量：</a:t>
            </a:r>
            <a:endParaRPr lang="zh-CN" altLang="en-US" sz="2800" b="1" dirty="0">
              <a:solidFill>
                <a:schemeClr val="tx1"/>
              </a:solidFill>
              <a:latin typeface="+mn-ea"/>
              <a:ea typeface="+mn-ea"/>
              <a:cs typeface="+mn-ea"/>
            </a:endParaRPr>
          </a:p>
        </p:txBody>
      </p:sp>
      <p:grpSp>
        <p:nvGrpSpPr>
          <p:cNvPr id="32853" name="Group 85"/>
          <p:cNvGrpSpPr/>
          <p:nvPr/>
        </p:nvGrpSpPr>
        <p:grpSpPr bwMode="auto">
          <a:xfrm>
            <a:off x="6877050" y="620713"/>
            <a:ext cx="1798638" cy="1439862"/>
            <a:chOff x="4332" y="391"/>
            <a:chExt cx="1133" cy="907"/>
          </a:xfrm>
        </p:grpSpPr>
        <p:sp>
          <p:nvSpPr>
            <p:cNvPr id="32835" name="Oval 67"/>
            <p:cNvSpPr>
              <a:spLocks noChangeArrowheads="1"/>
            </p:cNvSpPr>
            <p:nvPr/>
          </p:nvSpPr>
          <p:spPr bwMode="auto">
            <a:xfrm>
              <a:off x="4332" y="391"/>
              <a:ext cx="1133" cy="589"/>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smtClean="0">
                <a:solidFill>
                  <a:schemeClr val="tx1"/>
                </a:solidFill>
              </a:endParaRPr>
            </a:p>
          </p:txBody>
        </p:sp>
        <p:sp>
          <p:nvSpPr>
            <p:cNvPr id="32837" name="Oval 69"/>
            <p:cNvSpPr>
              <a:spLocks noChangeArrowheads="1"/>
            </p:cNvSpPr>
            <p:nvPr/>
          </p:nvSpPr>
          <p:spPr bwMode="auto">
            <a:xfrm flipV="1">
              <a:off x="4876" y="657"/>
              <a:ext cx="45" cy="45"/>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smtClean="0">
                <a:solidFill>
                  <a:schemeClr val="tx1"/>
                </a:solidFill>
              </a:endParaRPr>
            </a:p>
          </p:txBody>
        </p:sp>
        <p:sp>
          <p:nvSpPr>
            <p:cNvPr id="32838" name="Line 70"/>
            <p:cNvSpPr>
              <a:spLocks noChangeShapeType="1"/>
            </p:cNvSpPr>
            <p:nvPr/>
          </p:nvSpPr>
          <p:spPr bwMode="auto">
            <a:xfrm>
              <a:off x="4363" y="799"/>
              <a:ext cx="453" cy="31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b="1" smtClean="0">
                <a:solidFill>
                  <a:srgbClr val="000000"/>
                </a:solidFill>
              </a:endParaRPr>
            </a:p>
          </p:txBody>
        </p:sp>
        <p:sp>
          <p:nvSpPr>
            <p:cNvPr id="32839" name="Oval 71"/>
            <p:cNvSpPr>
              <a:spLocks noChangeArrowheads="1"/>
            </p:cNvSpPr>
            <p:nvPr/>
          </p:nvSpPr>
          <p:spPr bwMode="auto">
            <a:xfrm flipV="1">
              <a:off x="4363" y="793"/>
              <a:ext cx="45" cy="45"/>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smtClean="0">
                <a:solidFill>
                  <a:schemeClr val="tx1"/>
                </a:solidFill>
              </a:endParaRPr>
            </a:p>
          </p:txBody>
        </p:sp>
        <p:graphicFrame>
          <p:nvGraphicFramePr>
            <p:cNvPr id="32852" name="Object 84"/>
            <p:cNvGraphicFramePr>
              <a:graphicFrameLocks noChangeAspect="1"/>
            </p:cNvGraphicFramePr>
            <p:nvPr/>
          </p:nvGraphicFramePr>
          <p:xfrm>
            <a:off x="4869" y="1047"/>
            <a:ext cx="188" cy="251"/>
          </p:xfrm>
          <a:graphic>
            <a:graphicData uri="http://schemas.openxmlformats.org/presentationml/2006/ole">
              <mc:AlternateContent xmlns:mc="http://schemas.openxmlformats.org/markup-compatibility/2006">
                <mc:Choice xmlns:v="urn:schemas-microsoft-com:vml" Requires="v">
                  <p:oleObj spid="_x0000_s23577" name="公式" r:id="rId3" imgW="190500" imgH="254000" progId="Equation.3">
                    <p:embed/>
                  </p:oleObj>
                </mc:Choice>
                <mc:Fallback>
                  <p:oleObj name="公式" r:id="rId3" imgW="190500" imgH="254000" progId="Equation.3">
                    <p:embed/>
                    <p:pic>
                      <p:nvPicPr>
                        <p:cNvPr id="0" name="图片 235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9" y="1047"/>
                          <a:ext cx="188"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2854" name="Line 86"/>
          <p:cNvSpPr>
            <a:spLocks noChangeShapeType="1"/>
          </p:cNvSpPr>
          <p:nvPr/>
        </p:nvSpPr>
        <p:spPr bwMode="auto">
          <a:xfrm flipH="1">
            <a:off x="6948488" y="1125538"/>
            <a:ext cx="792162" cy="14287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b="1" smtClean="0">
              <a:solidFill>
                <a:srgbClr val="000000"/>
              </a:solidFill>
            </a:endParaRPr>
          </a:p>
        </p:txBody>
      </p:sp>
      <p:graphicFrame>
        <p:nvGraphicFramePr>
          <p:cNvPr id="32855" name="Object 87"/>
          <p:cNvGraphicFramePr>
            <a:graphicFrameLocks noChangeAspect="1"/>
          </p:cNvGraphicFramePr>
          <p:nvPr/>
        </p:nvGraphicFramePr>
        <p:xfrm>
          <a:off x="7318375" y="800100"/>
          <a:ext cx="277813" cy="396875"/>
        </p:xfrm>
        <a:graphic>
          <a:graphicData uri="http://schemas.openxmlformats.org/presentationml/2006/ole">
            <mc:AlternateContent xmlns:mc="http://schemas.openxmlformats.org/markup-compatibility/2006">
              <mc:Choice xmlns:v="urn:schemas-microsoft-com:vml" Requires="v">
                <p:oleObj spid="_x0000_s23578" name="公式" r:id="rId5" imgW="177800" imgH="253365" progId="Equation.3">
                  <p:embed/>
                </p:oleObj>
              </mc:Choice>
              <mc:Fallback>
                <p:oleObj name="公式" r:id="rId5" imgW="177800" imgH="253365" progId="Equation.3">
                  <p:embed/>
                  <p:pic>
                    <p:nvPicPr>
                      <p:cNvPr id="0" name="图片 235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8375" y="800100"/>
                        <a:ext cx="27781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56" name="Line 88"/>
          <p:cNvSpPr>
            <a:spLocks noChangeShapeType="1"/>
          </p:cNvSpPr>
          <p:nvPr/>
        </p:nvSpPr>
        <p:spPr bwMode="auto">
          <a:xfrm flipV="1">
            <a:off x="7762875" y="404813"/>
            <a:ext cx="0" cy="719137"/>
          </a:xfrm>
          <a:prstGeom prst="line">
            <a:avLst/>
          </a:prstGeom>
          <a:noFill/>
          <a:ln w="9525">
            <a:solidFill>
              <a:srgbClr val="CC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b="1" smtClean="0">
              <a:solidFill>
                <a:srgbClr val="000000"/>
              </a:solidFill>
            </a:endParaRPr>
          </a:p>
        </p:txBody>
      </p:sp>
      <p:graphicFrame>
        <p:nvGraphicFramePr>
          <p:cNvPr id="32857" name="Object 89"/>
          <p:cNvGraphicFramePr>
            <a:graphicFrameLocks noChangeAspect="1"/>
          </p:cNvGraphicFramePr>
          <p:nvPr/>
        </p:nvGraphicFramePr>
        <p:xfrm>
          <a:off x="7884160" y="139700"/>
          <a:ext cx="236855" cy="353060"/>
        </p:xfrm>
        <a:graphic>
          <a:graphicData uri="http://schemas.openxmlformats.org/presentationml/2006/ole">
            <mc:AlternateContent xmlns:mc="http://schemas.openxmlformats.org/markup-compatibility/2006">
              <mc:Choice xmlns:v="urn:schemas-microsoft-com:vml" Requires="v">
                <p:oleObj spid="_x0000_s23579" name="公式" r:id="rId7" imgW="139700" imgH="203200" progId="Equation.3">
                  <p:embed/>
                </p:oleObj>
              </mc:Choice>
              <mc:Fallback>
                <p:oleObj name="公式" r:id="rId7" imgW="139700" imgH="203200" progId="Equation.3">
                  <p:embed/>
                  <p:pic>
                    <p:nvPicPr>
                      <p:cNvPr id="0" name="图片 23578"/>
                      <p:cNvPicPr>
                        <a:picLocks noChangeAspect="1" noChangeArrowheads="1"/>
                      </p:cNvPicPr>
                      <p:nvPr/>
                    </p:nvPicPr>
                    <p:blipFill>
                      <a:blip r:embed="rId8"/>
                      <a:srcRect/>
                      <a:stretch>
                        <a:fillRect/>
                      </a:stretch>
                    </p:blipFill>
                    <p:spPr bwMode="auto">
                      <a:xfrm>
                        <a:off x="7884160" y="139700"/>
                        <a:ext cx="236855" cy="3530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58" name="Text Box 90"/>
          <p:cNvSpPr txBox="1">
            <a:spLocks noChangeArrowheads="1"/>
          </p:cNvSpPr>
          <p:nvPr/>
        </p:nvSpPr>
        <p:spPr bwMode="auto">
          <a:xfrm>
            <a:off x="323850" y="2479675"/>
            <a:ext cx="1008063" cy="521970"/>
          </a:xfrm>
          <a:prstGeom prst="rect">
            <a:avLst/>
          </a:prstGeom>
          <a:noFill/>
          <a:ln w="9525">
            <a:solidFill>
              <a:srgbClr val="FF505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smtClean="0">
                <a:solidFill>
                  <a:schemeClr val="tx1"/>
                </a:solidFill>
                <a:latin typeface="+mn-ea"/>
              </a:rPr>
              <a:t>补充：</a:t>
            </a:r>
            <a:endParaRPr kumimoji="1" lang="zh-CN" altLang="en-US" sz="2800" b="1" smtClean="0">
              <a:solidFill>
                <a:schemeClr val="tx1"/>
              </a:solidFill>
              <a:latin typeface="+mn-ea"/>
            </a:endParaRPr>
          </a:p>
        </p:txBody>
      </p:sp>
      <p:sp>
        <p:nvSpPr>
          <p:cNvPr id="30" name="Text Box 4"/>
          <p:cNvSpPr txBox="1">
            <a:spLocks noChangeArrowheads="1"/>
          </p:cNvSpPr>
          <p:nvPr/>
        </p:nvSpPr>
        <p:spPr bwMode="auto">
          <a:xfrm>
            <a:off x="457200" y="4508772"/>
            <a:ext cx="35820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en-US" altLang="zh-CN" sz="2800" b="1" smtClean="0">
                <a:solidFill>
                  <a:schemeClr val="tx1"/>
                </a:solidFill>
                <a:latin typeface="+mn-ea"/>
                <a:ea typeface="+mn-ea"/>
                <a:cs typeface="+mn-ea"/>
              </a:rPr>
              <a:t>2. </a:t>
            </a:r>
            <a:r>
              <a:rPr lang="zh-CN" altLang="en-US" sz="2800" b="1" smtClean="0">
                <a:solidFill>
                  <a:schemeClr val="tx1"/>
                </a:solidFill>
                <a:latin typeface="+mn-ea"/>
                <a:ea typeface="+mn-ea"/>
                <a:cs typeface="+mn-ea"/>
              </a:rPr>
              <a:t>椭圆运动的角动量</a:t>
            </a:r>
            <a:endParaRPr lang="zh-CN" altLang="en-US" sz="2800" b="1" smtClean="0">
              <a:solidFill>
                <a:schemeClr val="tx1"/>
              </a:solidFill>
              <a:latin typeface="+mn-ea"/>
              <a:ea typeface="+mn-ea"/>
              <a:cs typeface="+mn-ea"/>
            </a:endParaRPr>
          </a:p>
        </p:txBody>
      </p:sp>
      <p:sp>
        <p:nvSpPr>
          <p:cNvPr id="31" name="Text Box 5"/>
          <p:cNvSpPr txBox="1">
            <a:spLocks noChangeArrowheads="1"/>
          </p:cNvSpPr>
          <p:nvPr/>
        </p:nvSpPr>
        <p:spPr bwMode="auto">
          <a:xfrm>
            <a:off x="609600" y="5118372"/>
            <a:ext cx="4454525"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50000"/>
              </a:spcBef>
              <a:spcAft>
                <a:spcPct val="0"/>
              </a:spcAft>
            </a:pPr>
            <a:r>
              <a:rPr lang="en-US" altLang="zh-CN" sz="2800" b="1" i="1" dirty="0" smtClean="0">
                <a:solidFill>
                  <a:schemeClr val="tx1"/>
                </a:solidFill>
                <a:ea typeface="华文中宋" panose="02010600040101010101" pitchFamily="2" charset="-122"/>
              </a:rPr>
              <a:t>L=m </a:t>
            </a:r>
            <a:r>
              <a:rPr lang="en-US" altLang="zh-CN" sz="2800" b="1" i="1" dirty="0" smtClean="0">
                <a:solidFill>
                  <a:schemeClr val="tx1"/>
                </a:solidFill>
                <a:latin typeface="Book Antiqua" panose="02040602050305030304" pitchFamily="18" charset="0"/>
                <a:ea typeface="华文中宋" panose="02010600040101010101" pitchFamily="2" charset="-122"/>
              </a:rPr>
              <a:t>v</a:t>
            </a:r>
            <a:r>
              <a:rPr lang="en-US" altLang="zh-CN" sz="2800" b="1" i="1" dirty="0" smtClean="0">
                <a:solidFill>
                  <a:schemeClr val="tx1"/>
                </a:solidFill>
                <a:ea typeface="华文中宋" panose="02010600040101010101" pitchFamily="2" charset="-122"/>
              </a:rPr>
              <a:t> r </a:t>
            </a:r>
            <a:r>
              <a:rPr lang="en-US" altLang="zh-CN" sz="2800" b="1" dirty="0" err="1" smtClean="0">
                <a:solidFill>
                  <a:schemeClr val="tx1"/>
                </a:solidFill>
                <a:ea typeface="华文中宋" panose="02010600040101010101" pitchFamily="2" charset="-122"/>
              </a:rPr>
              <a:t>sin</a:t>
            </a:r>
            <a:r>
              <a:rPr lang="en-US" altLang="zh-CN" sz="2800" b="1" i="1" dirty="0" err="1" smtClean="0">
                <a:solidFill>
                  <a:schemeClr val="tx1"/>
                </a:solidFill>
                <a:ea typeface="华文中宋" panose="02010600040101010101" pitchFamily="2" charset="-122"/>
              </a:rPr>
              <a:t>φ</a:t>
            </a:r>
            <a:endParaRPr lang="en-US" altLang="zh-CN" sz="2800" b="1" i="1" dirty="0" smtClean="0">
              <a:solidFill>
                <a:schemeClr val="tx1"/>
              </a:solidFill>
              <a:ea typeface="华文中宋" panose="02010600040101010101" pitchFamily="2" charset="-122"/>
            </a:endParaRPr>
          </a:p>
          <a:p>
            <a:pPr eaLnBrk="0" fontAlgn="base" hangingPunct="0">
              <a:spcBef>
                <a:spcPct val="50000"/>
              </a:spcBef>
              <a:spcAft>
                <a:spcPct val="0"/>
              </a:spcAft>
            </a:pPr>
            <a:r>
              <a:rPr lang="en-US" altLang="zh-CN" sz="2800" b="1" i="1" dirty="0" smtClean="0">
                <a:solidFill>
                  <a:schemeClr val="tx1"/>
                </a:solidFill>
                <a:latin typeface="Book Antiqua" panose="02040602050305030304" pitchFamily="18" charset="0"/>
                <a:ea typeface="华文中宋" panose="02010600040101010101" pitchFamily="2" charset="-122"/>
              </a:rPr>
              <a:t>v</a:t>
            </a:r>
            <a:r>
              <a:rPr lang="zh-CN" altLang="en-US" sz="2800" b="1" i="1" dirty="0" smtClean="0">
                <a:solidFill>
                  <a:schemeClr val="tx1"/>
                </a:solidFill>
                <a:ea typeface="华文中宋" panose="02010600040101010101" pitchFamily="2" charset="-122"/>
              </a:rPr>
              <a:t>、</a:t>
            </a:r>
            <a:r>
              <a:rPr lang="en-US" altLang="zh-CN" sz="2800" b="1" i="1" dirty="0" smtClean="0">
                <a:solidFill>
                  <a:schemeClr val="tx1"/>
                </a:solidFill>
                <a:ea typeface="华文中宋" panose="02010600040101010101" pitchFamily="2" charset="-122"/>
              </a:rPr>
              <a:t>r </a:t>
            </a:r>
            <a:r>
              <a:rPr lang="zh-CN" altLang="en-US" sz="2800" b="1" i="1" dirty="0" smtClean="0">
                <a:solidFill>
                  <a:schemeClr val="tx1"/>
                </a:solidFill>
                <a:ea typeface="华文中宋" panose="02010600040101010101" pitchFamily="2" charset="-122"/>
              </a:rPr>
              <a:t>、</a:t>
            </a:r>
            <a:r>
              <a:rPr lang="en-US" altLang="zh-CN" sz="2800" b="1" i="1" dirty="0" smtClean="0">
                <a:solidFill>
                  <a:schemeClr val="tx1"/>
                </a:solidFill>
                <a:ea typeface="华文中宋" panose="02010600040101010101" pitchFamily="2" charset="-122"/>
              </a:rPr>
              <a:t>φ </a:t>
            </a:r>
            <a:r>
              <a:rPr lang="zh-CN" altLang="en-US" sz="2800" b="1" dirty="0" smtClean="0">
                <a:solidFill>
                  <a:schemeClr val="tx1"/>
                </a:solidFill>
                <a:latin typeface="+mn-ea"/>
                <a:ea typeface="+mn-ea"/>
              </a:rPr>
              <a:t>均变化</a:t>
            </a:r>
            <a:endParaRPr lang="zh-CN" altLang="en-US" sz="2800" b="1" dirty="0" smtClean="0">
              <a:solidFill>
                <a:schemeClr val="tx1"/>
              </a:solidFill>
              <a:latin typeface="+mn-ea"/>
              <a:ea typeface="+mn-ea"/>
            </a:endParaRPr>
          </a:p>
        </p:txBody>
      </p:sp>
      <p:grpSp>
        <p:nvGrpSpPr>
          <p:cNvPr id="32" name="Group 6"/>
          <p:cNvGrpSpPr/>
          <p:nvPr/>
        </p:nvGrpSpPr>
        <p:grpSpPr bwMode="auto">
          <a:xfrm>
            <a:off x="5435600" y="4599260"/>
            <a:ext cx="2840038" cy="2070100"/>
            <a:chOff x="3408" y="144"/>
            <a:chExt cx="2016" cy="1440"/>
          </a:xfrm>
        </p:grpSpPr>
        <p:sp>
          <p:nvSpPr>
            <p:cNvPr id="33" name="Text Box 7"/>
            <p:cNvSpPr txBox="1">
              <a:spLocks noChangeArrowheads="1"/>
            </p:cNvSpPr>
            <p:nvPr/>
          </p:nvSpPr>
          <p:spPr bwMode="auto">
            <a:xfrm flipH="1">
              <a:off x="4772" y="1152"/>
              <a:ext cx="130"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endParaRPr lang="zh-CN" altLang="en-US" sz="2600" b="1" i="1" smtClean="0">
                <a:solidFill>
                  <a:schemeClr val="tx1"/>
                </a:solidFill>
                <a:ea typeface="华文中宋" panose="02010600040101010101" pitchFamily="2" charset="-122"/>
              </a:endParaRPr>
            </a:p>
          </p:txBody>
        </p:sp>
        <p:sp>
          <p:nvSpPr>
            <p:cNvPr id="34" name="Oval 8"/>
            <p:cNvSpPr>
              <a:spLocks noChangeArrowheads="1"/>
            </p:cNvSpPr>
            <p:nvPr/>
          </p:nvSpPr>
          <p:spPr bwMode="auto">
            <a:xfrm>
              <a:off x="3408" y="576"/>
              <a:ext cx="2016" cy="1008"/>
            </a:xfrm>
            <a:prstGeom prst="ellipse">
              <a:avLst/>
            </a:prstGeom>
            <a:noFill/>
            <a:ln w="28575">
              <a:solidFill>
                <a:srgbClr val="9888F6"/>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smtClean="0">
                <a:solidFill>
                  <a:schemeClr val="tx1"/>
                </a:solidFill>
              </a:endParaRPr>
            </a:p>
          </p:txBody>
        </p:sp>
        <p:sp>
          <p:nvSpPr>
            <p:cNvPr id="35" name="Oval 9"/>
            <p:cNvSpPr>
              <a:spLocks noChangeArrowheads="1"/>
            </p:cNvSpPr>
            <p:nvPr/>
          </p:nvSpPr>
          <p:spPr bwMode="auto">
            <a:xfrm>
              <a:off x="3936" y="1048"/>
              <a:ext cx="48" cy="56"/>
            </a:xfrm>
            <a:prstGeom prst="ellipse">
              <a:avLst/>
            </a:prstGeom>
            <a:solidFill>
              <a:schemeClr val="bg2"/>
            </a:solidFill>
            <a:ln w="12699">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smtClean="0">
                <a:solidFill>
                  <a:schemeClr val="tx1"/>
                </a:solidFill>
              </a:endParaRPr>
            </a:p>
          </p:txBody>
        </p:sp>
        <p:sp>
          <p:nvSpPr>
            <p:cNvPr id="36" name="Line 10"/>
            <p:cNvSpPr>
              <a:spLocks noChangeShapeType="1"/>
            </p:cNvSpPr>
            <p:nvPr/>
          </p:nvSpPr>
          <p:spPr bwMode="auto">
            <a:xfrm flipV="1">
              <a:off x="3984" y="624"/>
              <a:ext cx="768" cy="444"/>
            </a:xfrm>
            <a:prstGeom prst="line">
              <a:avLst/>
            </a:prstGeom>
            <a:noFill/>
            <a:ln w="12699">
              <a:solidFill>
                <a:srgbClr val="000066"/>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b="1" smtClean="0">
                <a:solidFill>
                  <a:srgbClr val="000000"/>
                </a:solidFill>
              </a:endParaRPr>
            </a:p>
          </p:txBody>
        </p:sp>
        <p:sp>
          <p:nvSpPr>
            <p:cNvPr id="37" name="Line 11"/>
            <p:cNvSpPr>
              <a:spLocks noChangeShapeType="1"/>
            </p:cNvSpPr>
            <p:nvPr/>
          </p:nvSpPr>
          <p:spPr bwMode="auto">
            <a:xfrm flipH="1" flipV="1">
              <a:off x="4224" y="456"/>
              <a:ext cx="576" cy="144"/>
            </a:xfrm>
            <a:prstGeom prst="line">
              <a:avLst/>
            </a:prstGeom>
            <a:noFill/>
            <a:ln w="38100">
              <a:solidFill>
                <a:srgbClr val="CC33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b="1" smtClean="0">
                <a:solidFill>
                  <a:srgbClr val="000000"/>
                </a:solidFill>
              </a:endParaRPr>
            </a:p>
          </p:txBody>
        </p:sp>
        <p:sp>
          <p:nvSpPr>
            <p:cNvPr id="38" name="Line 12"/>
            <p:cNvSpPr>
              <a:spLocks noChangeShapeType="1"/>
            </p:cNvSpPr>
            <p:nvPr/>
          </p:nvSpPr>
          <p:spPr bwMode="auto">
            <a:xfrm flipV="1">
              <a:off x="4800" y="336"/>
              <a:ext cx="432" cy="250"/>
            </a:xfrm>
            <a:prstGeom prst="line">
              <a:avLst/>
            </a:prstGeom>
            <a:noFill/>
            <a:ln w="12699">
              <a:solidFill>
                <a:srgbClr val="000066"/>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b="1" smtClean="0">
                <a:solidFill>
                  <a:srgbClr val="000000"/>
                </a:solidFill>
              </a:endParaRPr>
            </a:p>
          </p:txBody>
        </p:sp>
        <p:sp>
          <p:nvSpPr>
            <p:cNvPr id="39" name="Text Box 13"/>
            <p:cNvSpPr txBox="1">
              <a:spLocks noChangeArrowheads="1"/>
            </p:cNvSpPr>
            <p:nvPr/>
          </p:nvSpPr>
          <p:spPr bwMode="auto">
            <a:xfrm>
              <a:off x="3696" y="960"/>
              <a:ext cx="241"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50000"/>
                </a:spcBef>
                <a:spcAft>
                  <a:spcPct val="0"/>
                </a:spcAft>
              </a:pPr>
              <a:r>
                <a:rPr lang="en-US" altLang="zh-CN" sz="2600" b="1" smtClean="0">
                  <a:solidFill>
                    <a:schemeClr val="tx1"/>
                  </a:solidFill>
                  <a:ea typeface="华文中宋" panose="02010600040101010101" pitchFamily="2" charset="-122"/>
                </a:rPr>
                <a:t>O</a:t>
              </a:r>
              <a:endParaRPr lang="en-US" altLang="zh-CN" sz="2600" b="1" smtClean="0">
                <a:solidFill>
                  <a:schemeClr val="tx1"/>
                </a:solidFill>
                <a:ea typeface="华文中宋" panose="02010600040101010101" pitchFamily="2" charset="-122"/>
              </a:endParaRPr>
            </a:p>
          </p:txBody>
        </p:sp>
        <p:sp>
          <p:nvSpPr>
            <p:cNvPr id="40" name="Text Box 14"/>
            <p:cNvSpPr txBox="1">
              <a:spLocks noChangeArrowheads="1"/>
            </p:cNvSpPr>
            <p:nvPr/>
          </p:nvSpPr>
          <p:spPr bwMode="auto">
            <a:xfrm>
              <a:off x="4655" y="240"/>
              <a:ext cx="337"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50000"/>
                </a:spcBef>
                <a:spcAft>
                  <a:spcPct val="0"/>
                </a:spcAft>
              </a:pPr>
              <a:r>
                <a:rPr lang="en-US" altLang="zh-CN" sz="2600" b="1" i="1" smtClean="0">
                  <a:solidFill>
                    <a:schemeClr val="tx1"/>
                  </a:solidFill>
                  <a:ea typeface="华文中宋" panose="02010600040101010101" pitchFamily="2" charset="-122"/>
                </a:rPr>
                <a:t>φ</a:t>
              </a:r>
              <a:endParaRPr lang="en-US" altLang="zh-CN" sz="2600" b="1" i="1" smtClean="0">
                <a:solidFill>
                  <a:schemeClr val="tx1"/>
                </a:solidFill>
                <a:ea typeface="华文中宋" panose="02010600040101010101" pitchFamily="2" charset="-122"/>
              </a:endParaRPr>
            </a:p>
          </p:txBody>
        </p:sp>
        <p:graphicFrame>
          <p:nvGraphicFramePr>
            <p:cNvPr id="41" name="Object 15"/>
            <p:cNvGraphicFramePr>
              <a:graphicFrameLocks noChangeAspect="1"/>
            </p:cNvGraphicFramePr>
            <p:nvPr/>
          </p:nvGraphicFramePr>
          <p:xfrm>
            <a:off x="4320" y="816"/>
            <a:ext cx="225" cy="292"/>
          </p:xfrm>
          <a:graphic>
            <a:graphicData uri="http://schemas.openxmlformats.org/presentationml/2006/ole">
              <mc:AlternateContent xmlns:mc="http://schemas.openxmlformats.org/markup-compatibility/2006">
                <mc:Choice xmlns:v="urn:schemas-microsoft-com:vml" Requires="v">
                  <p:oleObj spid="_x0000_s23580" name="Equation" r:id="rId9" imgW="127000" imgH="165100" progId="Equation.3">
                    <p:embed/>
                  </p:oleObj>
                </mc:Choice>
                <mc:Fallback>
                  <p:oleObj name="Equation" r:id="rId9" imgW="127000" imgH="165100" progId="Equation.3">
                    <p:embed/>
                    <p:pic>
                      <p:nvPicPr>
                        <p:cNvPr id="0" name="图片 2357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0" y="816"/>
                          <a:ext cx="225"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16"/>
            <p:cNvGraphicFramePr>
              <a:graphicFrameLocks noChangeAspect="1"/>
            </p:cNvGraphicFramePr>
            <p:nvPr/>
          </p:nvGraphicFramePr>
          <p:xfrm>
            <a:off x="4080" y="144"/>
            <a:ext cx="251" cy="340"/>
          </p:xfrm>
          <a:graphic>
            <a:graphicData uri="http://schemas.openxmlformats.org/presentationml/2006/ole">
              <mc:AlternateContent xmlns:mc="http://schemas.openxmlformats.org/markup-compatibility/2006">
                <mc:Choice xmlns:v="urn:schemas-microsoft-com:vml" Requires="v">
                  <p:oleObj spid="_x0000_s23581" name="Equation" r:id="rId11" imgW="177800" imgH="241300" progId="Equation.3">
                    <p:embed/>
                  </p:oleObj>
                </mc:Choice>
                <mc:Fallback>
                  <p:oleObj name="Equation" r:id="rId11" imgW="177800" imgH="241300" progId="Equation.3">
                    <p:embed/>
                    <p:pic>
                      <p:nvPicPr>
                        <p:cNvPr id="0" name="图片 2358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80" y="144"/>
                          <a:ext cx="251"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 name="Oval 17"/>
            <p:cNvSpPr>
              <a:spLocks noChangeArrowheads="1"/>
            </p:cNvSpPr>
            <p:nvPr/>
          </p:nvSpPr>
          <p:spPr bwMode="auto">
            <a:xfrm>
              <a:off x="4752" y="592"/>
              <a:ext cx="48" cy="56"/>
            </a:xfrm>
            <a:prstGeom prst="ellipse">
              <a:avLst/>
            </a:prstGeom>
            <a:solidFill>
              <a:schemeClr val="bg2"/>
            </a:solidFill>
            <a:ln w="12699">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smtClean="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8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8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8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280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80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8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8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85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8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8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79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98" grpId="0" bldLvl="0" animBg="1"/>
      <p:bldP spid="32799" grpId="0" bldLvl="0" animBg="1" autoUpdateAnimBg="0"/>
      <p:bldP spid="32800" grpId="0" bldLvl="0" animBg="1" autoUpdateAnimBg="0"/>
      <p:bldP spid="32802" grpId="0" bldLvl="0" animBg="1" autoUpdateAnimBg="0"/>
      <p:bldP spid="32805" grpId="0" bldLvl="0" animBg="1" autoUpdateAnimBg="0"/>
      <p:bldP spid="32807" grpId="0" bldLvl="0" animBg="1"/>
      <p:bldP spid="32854" grpId="0" bldLvl="0" animBg="1"/>
      <p:bldP spid="32856" grpId="0" bldLvl="0" animBg="1"/>
      <p:bldP spid="32858" grpId="0" bldLvl="0" animBg="1"/>
      <p:bldP spid="30" grpId="0" bldLvl="0" animBg="1" autoUpdateAnimBg="0"/>
      <p:bldP spid="31" grpId="0" bldLvl="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2" name="Object 4">
            <a:hlinkClick r:id="" action="ppaction://ole?verb=0"/>
          </p:cNvPr>
          <p:cNvGraphicFramePr>
            <a:graphicFrameLocks noChangeAspect="1"/>
          </p:cNvGraphicFramePr>
          <p:nvPr/>
        </p:nvGraphicFramePr>
        <p:xfrm>
          <a:off x="3377565" y="1412875"/>
          <a:ext cx="1562100" cy="481013"/>
        </p:xfrm>
        <a:graphic>
          <a:graphicData uri="http://schemas.openxmlformats.org/presentationml/2006/ole">
            <mc:AlternateContent xmlns:mc="http://schemas.openxmlformats.org/markup-compatibility/2006">
              <mc:Choice xmlns:v="urn:schemas-microsoft-com:vml" Requires="v">
                <p:oleObj spid="_x0000_s24626" name="Equation" r:id="rId1" imgW="700405" imgH="194310" progId="Equation.3">
                  <p:embed/>
                </p:oleObj>
              </mc:Choice>
              <mc:Fallback>
                <p:oleObj name="Equation" r:id="rId1" imgW="700405" imgH="194310" progId="Equation.3">
                  <p:embed/>
                  <p:pic>
                    <p:nvPicPr>
                      <p:cNvPr id="0" name="图片 246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7565" y="1412875"/>
                        <a:ext cx="15621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3" name="Object 5">
            <a:hlinkClick r:id="" action="ppaction://ole?verb=0"/>
          </p:cNvPr>
          <p:cNvGraphicFramePr>
            <a:graphicFrameLocks noChangeAspect="1"/>
          </p:cNvGraphicFramePr>
          <p:nvPr/>
        </p:nvGraphicFramePr>
        <p:xfrm>
          <a:off x="2124082" y="2578100"/>
          <a:ext cx="2111375" cy="396875"/>
        </p:xfrm>
        <a:graphic>
          <a:graphicData uri="http://schemas.openxmlformats.org/presentationml/2006/ole">
            <mc:AlternateContent xmlns:mc="http://schemas.openxmlformats.org/markup-compatibility/2006">
              <mc:Choice xmlns:v="urn:schemas-microsoft-com:vml" Requires="v">
                <p:oleObj spid="_x0000_s24627" name="公式" r:id="rId3" imgW="2324735" imgH="418465" progId="Equation.3">
                  <p:embed/>
                </p:oleObj>
              </mc:Choice>
              <mc:Fallback>
                <p:oleObj name="公式" r:id="rId3" imgW="2324735" imgH="418465" progId="Equation.3">
                  <p:embed/>
                  <p:pic>
                    <p:nvPicPr>
                      <p:cNvPr id="0" name="图片 246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82" y="2578100"/>
                        <a:ext cx="2111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5" name="Rectangle 7"/>
          <p:cNvSpPr>
            <a:spLocks noChangeArrowheads="1"/>
          </p:cNvSpPr>
          <p:nvPr/>
        </p:nvSpPr>
        <p:spPr bwMode="auto">
          <a:xfrm>
            <a:off x="304800" y="1454150"/>
            <a:ext cx="3124200" cy="51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fontAlgn="base" hangingPunct="0">
              <a:spcBef>
                <a:spcPct val="0"/>
              </a:spcBef>
              <a:spcAft>
                <a:spcPct val="0"/>
              </a:spcAft>
            </a:pPr>
            <a:r>
              <a:rPr lang="zh-CN" altLang="en-US" sz="2800" b="1" smtClean="0">
                <a:solidFill>
                  <a:schemeClr val="tx1"/>
                </a:solidFill>
                <a:latin typeface="+mn-ea"/>
                <a:cs typeface="+mn-ea"/>
              </a:rPr>
              <a:t>力对 </a:t>
            </a:r>
            <a:r>
              <a:rPr lang="en-US" altLang="zh-CN" sz="2800" b="1" i="1" smtClean="0">
                <a:solidFill>
                  <a:schemeClr val="tx1"/>
                </a:solidFill>
                <a:latin typeface="+mn-ea"/>
                <a:cs typeface="+mn-ea"/>
              </a:rPr>
              <a:t>O </a:t>
            </a:r>
            <a:r>
              <a:rPr lang="zh-CN" altLang="en-US" sz="2800" b="1" smtClean="0">
                <a:solidFill>
                  <a:schemeClr val="tx1"/>
                </a:solidFill>
                <a:latin typeface="+mn-ea"/>
                <a:cs typeface="+mn-ea"/>
              </a:rPr>
              <a:t>点的力矩</a:t>
            </a:r>
            <a:r>
              <a:rPr lang="en-US" altLang="zh-CN" sz="2800" b="1" smtClean="0">
                <a:solidFill>
                  <a:schemeClr val="tx1"/>
                </a:solidFill>
                <a:latin typeface="+mn-ea"/>
                <a:cs typeface="+mn-ea"/>
              </a:rPr>
              <a:t>:</a:t>
            </a:r>
            <a:r>
              <a:rPr lang="en-US" altLang="zh-CN" sz="2300" b="1" smtClean="0">
                <a:solidFill>
                  <a:schemeClr val="tx1"/>
                </a:solidFill>
                <a:latin typeface="华文中宋" panose="02010600040101010101" pitchFamily="2" charset="-122"/>
                <a:ea typeface="华文中宋" panose="02010600040101010101" pitchFamily="2" charset="-122"/>
              </a:rPr>
              <a:t> </a:t>
            </a:r>
            <a:endParaRPr lang="en-US" altLang="zh-CN" sz="2300" b="1" smtClean="0">
              <a:solidFill>
                <a:schemeClr val="tx1"/>
              </a:solidFill>
              <a:latin typeface="华文中宋" panose="02010600040101010101" pitchFamily="2" charset="-122"/>
              <a:ea typeface="华文中宋" panose="02010600040101010101" pitchFamily="2" charset="-122"/>
            </a:endParaRPr>
          </a:p>
        </p:txBody>
      </p:sp>
      <p:sp>
        <p:nvSpPr>
          <p:cNvPr id="37896" name="Rectangle 8"/>
          <p:cNvSpPr>
            <a:spLocks noChangeArrowheads="1"/>
          </p:cNvSpPr>
          <p:nvPr/>
        </p:nvSpPr>
        <p:spPr bwMode="auto">
          <a:xfrm>
            <a:off x="1173170" y="2540000"/>
            <a:ext cx="1486535" cy="51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zh-CN" altLang="en-US" sz="2800" b="1" smtClean="0">
                <a:solidFill>
                  <a:schemeClr val="tx1"/>
                </a:solidFill>
                <a:latin typeface="+mn-ea"/>
                <a:cs typeface="+mn-ea"/>
              </a:rPr>
              <a:t>大小</a:t>
            </a:r>
            <a:r>
              <a:rPr lang="en-US" altLang="zh-CN" sz="2800" b="1" smtClean="0">
                <a:solidFill>
                  <a:schemeClr val="tx1"/>
                </a:solidFill>
                <a:latin typeface="+mn-ea"/>
                <a:cs typeface="+mn-ea"/>
              </a:rPr>
              <a:t>:</a:t>
            </a:r>
            <a:r>
              <a:rPr lang="en-US" altLang="zh-CN" sz="2200" b="1" smtClean="0">
                <a:solidFill>
                  <a:schemeClr val="tx1"/>
                </a:solidFill>
                <a:latin typeface="+mn-ea"/>
                <a:cs typeface="+mn-ea"/>
              </a:rPr>
              <a:t> </a:t>
            </a:r>
            <a:r>
              <a:rPr lang="en-US" altLang="zh-CN" sz="2200" b="1" smtClean="0">
                <a:solidFill>
                  <a:schemeClr val="tx1"/>
                </a:solidFill>
                <a:latin typeface="华文中宋" panose="02010600040101010101" pitchFamily="2" charset="-122"/>
                <a:ea typeface="华文中宋" panose="02010600040101010101" pitchFamily="2" charset="-122"/>
              </a:rPr>
              <a:t>   </a:t>
            </a:r>
            <a:endParaRPr lang="en-US" altLang="zh-CN" sz="2200" b="1" smtClean="0">
              <a:solidFill>
                <a:schemeClr val="tx1"/>
              </a:solidFill>
              <a:latin typeface="华文中宋" panose="02010600040101010101" pitchFamily="2" charset="-122"/>
              <a:ea typeface="华文中宋" panose="02010600040101010101" pitchFamily="2" charset="-122"/>
            </a:endParaRPr>
          </a:p>
        </p:txBody>
      </p:sp>
      <p:sp>
        <p:nvSpPr>
          <p:cNvPr id="37897" name="Rectangle 9"/>
          <p:cNvSpPr>
            <a:spLocks noChangeArrowheads="1"/>
          </p:cNvSpPr>
          <p:nvPr/>
        </p:nvSpPr>
        <p:spPr bwMode="auto">
          <a:xfrm>
            <a:off x="1173170" y="3181350"/>
            <a:ext cx="1576705" cy="51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zh-CN" altLang="en-US" sz="2800" b="1" dirty="0" smtClean="0">
                <a:solidFill>
                  <a:schemeClr val="tx1"/>
                </a:solidFill>
                <a:latin typeface="+mn-ea"/>
                <a:cs typeface="+mn-ea"/>
              </a:rPr>
              <a:t>方向</a:t>
            </a:r>
            <a:r>
              <a:rPr lang="en-US" altLang="zh-CN" sz="2800" b="1" dirty="0" smtClean="0">
                <a:solidFill>
                  <a:schemeClr val="tx1"/>
                </a:solidFill>
                <a:latin typeface="+mn-ea"/>
                <a:cs typeface="+mn-ea"/>
              </a:rPr>
              <a:t>:</a:t>
            </a:r>
            <a:r>
              <a:rPr lang="en-US" altLang="zh-CN" sz="2200" b="1" dirty="0" smtClean="0">
                <a:solidFill>
                  <a:schemeClr val="tx1"/>
                </a:solidFill>
                <a:latin typeface="+mn-ea"/>
                <a:cs typeface="+mn-ea"/>
              </a:rPr>
              <a:t> </a:t>
            </a:r>
            <a:r>
              <a:rPr lang="en-US" altLang="zh-CN" sz="2200" b="1" dirty="0" smtClean="0">
                <a:solidFill>
                  <a:schemeClr val="tx1"/>
                </a:solidFill>
                <a:latin typeface="华文中宋" panose="02010600040101010101" pitchFamily="2" charset="-122"/>
                <a:ea typeface="华文中宋" panose="02010600040101010101" pitchFamily="2" charset="-122"/>
              </a:rPr>
              <a:t>    </a:t>
            </a:r>
            <a:endParaRPr lang="en-US" altLang="zh-CN" sz="2200" b="1" dirty="0" smtClean="0">
              <a:solidFill>
                <a:schemeClr val="tx1"/>
              </a:solidFill>
              <a:latin typeface="华文中宋" panose="02010600040101010101" pitchFamily="2" charset="-122"/>
              <a:ea typeface="华文中宋" panose="02010600040101010101" pitchFamily="2" charset="-122"/>
            </a:endParaRPr>
          </a:p>
        </p:txBody>
      </p:sp>
      <p:sp>
        <p:nvSpPr>
          <p:cNvPr id="37898" name="Rectangle 10"/>
          <p:cNvSpPr>
            <a:spLocks noChangeArrowheads="1"/>
          </p:cNvSpPr>
          <p:nvPr/>
        </p:nvSpPr>
        <p:spPr bwMode="auto">
          <a:xfrm>
            <a:off x="323850" y="765175"/>
            <a:ext cx="2667000" cy="51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fontAlgn="base" hangingPunct="0">
              <a:spcBef>
                <a:spcPct val="0"/>
              </a:spcBef>
              <a:spcAft>
                <a:spcPct val="0"/>
              </a:spcAft>
            </a:pPr>
            <a:r>
              <a:rPr lang="zh-CN" altLang="en-US" sz="2800" b="1" smtClean="0">
                <a:solidFill>
                  <a:schemeClr val="tx1"/>
                </a:solidFill>
                <a:latin typeface="+mn-ea"/>
              </a:rPr>
              <a:t>力矩的定义</a:t>
            </a:r>
            <a:endParaRPr lang="zh-CN" altLang="en-US" sz="2800" b="1" smtClean="0">
              <a:solidFill>
                <a:schemeClr val="tx1"/>
              </a:solidFill>
              <a:latin typeface="+mn-ea"/>
            </a:endParaRPr>
          </a:p>
        </p:txBody>
      </p:sp>
      <p:sp>
        <p:nvSpPr>
          <p:cNvPr id="37899" name="AutoShape 11"/>
          <p:cNvSpPr/>
          <p:nvPr/>
        </p:nvSpPr>
        <p:spPr bwMode="auto">
          <a:xfrm>
            <a:off x="1020770" y="2720975"/>
            <a:ext cx="152400" cy="762000"/>
          </a:xfrm>
          <a:prstGeom prst="leftBrace">
            <a:avLst>
              <a:gd name="adj1" fmla="val 41667"/>
              <a:gd name="adj2" fmla="val 50000"/>
            </a:avLst>
          </a:prstGeom>
          <a:noFill/>
          <a:ln w="38100">
            <a:solidFill>
              <a:srgbClr val="00006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zh-CN" altLang="en-US" sz="2800" b="1" smtClean="0">
              <a:solidFill>
                <a:schemeClr val="tx1"/>
              </a:solidFill>
            </a:endParaRPr>
          </a:p>
        </p:txBody>
      </p:sp>
      <p:graphicFrame>
        <p:nvGraphicFramePr>
          <p:cNvPr id="37900" name="Object 12"/>
          <p:cNvGraphicFramePr>
            <a:graphicFrameLocks noChangeAspect="1"/>
          </p:cNvGraphicFramePr>
          <p:nvPr/>
        </p:nvGraphicFramePr>
        <p:xfrm>
          <a:off x="487370" y="2789238"/>
          <a:ext cx="457200" cy="436562"/>
        </p:xfrm>
        <a:graphic>
          <a:graphicData uri="http://schemas.openxmlformats.org/presentationml/2006/ole">
            <mc:AlternateContent xmlns:mc="http://schemas.openxmlformats.org/markup-compatibility/2006">
              <mc:Choice xmlns:v="urn:schemas-microsoft-com:vml" Requires="v">
                <p:oleObj spid="_x0000_s24628" name="Equation" r:id="rId5" imgW="281940" imgH="272415" progId="Equation.3">
                  <p:embed/>
                </p:oleObj>
              </mc:Choice>
              <mc:Fallback>
                <p:oleObj name="Equation" r:id="rId5" imgW="281940" imgH="272415" progId="Equation.3">
                  <p:embed/>
                  <p:pic>
                    <p:nvPicPr>
                      <p:cNvPr id="0" name="图片 246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370" y="2789238"/>
                        <a:ext cx="457200" cy="436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7940" name="Group 52"/>
          <p:cNvGrpSpPr/>
          <p:nvPr/>
        </p:nvGrpSpPr>
        <p:grpSpPr bwMode="auto">
          <a:xfrm>
            <a:off x="381000" y="4293096"/>
            <a:ext cx="8382000" cy="1768475"/>
            <a:chOff x="280" y="1968"/>
            <a:chExt cx="5280" cy="1114"/>
          </a:xfrm>
        </p:grpSpPr>
        <p:sp>
          <p:nvSpPr>
            <p:cNvPr id="37902" name="Rectangle 14"/>
            <p:cNvSpPr>
              <a:spLocks noChangeArrowheads="1"/>
            </p:cNvSpPr>
            <p:nvPr/>
          </p:nvSpPr>
          <p:spPr bwMode="auto">
            <a:xfrm>
              <a:off x="280" y="1968"/>
              <a:ext cx="5280"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fontAlgn="base" hangingPunct="0">
                <a:lnSpc>
                  <a:spcPct val="130000"/>
                </a:lnSpc>
                <a:spcBef>
                  <a:spcPct val="0"/>
                </a:spcBef>
                <a:spcAft>
                  <a:spcPct val="0"/>
                </a:spcAft>
              </a:pPr>
              <a:r>
                <a:rPr lang="zh-CN" altLang="en-US" sz="2800" b="1" dirty="0" smtClean="0">
                  <a:solidFill>
                    <a:schemeClr val="tx1"/>
                  </a:solidFill>
                  <a:latin typeface="+mn-ea"/>
                  <a:cs typeface="+mn-ea"/>
                </a:rPr>
                <a:t>右手螺旋法则：伸出右手，四指垂直拇指，让四指指向   的方向</a:t>
              </a:r>
              <a:r>
                <a:rPr lang="en-US" altLang="zh-CN" sz="2800" b="1" dirty="0" smtClean="0">
                  <a:solidFill>
                    <a:schemeClr val="tx1"/>
                  </a:solidFill>
                  <a:latin typeface="+mn-ea"/>
                  <a:cs typeface="+mn-ea"/>
                </a:rPr>
                <a:t>,</a:t>
              </a:r>
              <a:r>
                <a:rPr lang="zh-CN" altLang="en-US" sz="2800" b="1" dirty="0" smtClean="0">
                  <a:solidFill>
                    <a:schemeClr val="tx1"/>
                  </a:solidFill>
                  <a:latin typeface="+mn-ea"/>
                  <a:cs typeface="+mn-ea"/>
                </a:rPr>
                <a:t>经小于   的角度转向   的方向，拇指的指向就是   的方向。</a:t>
              </a:r>
              <a:endParaRPr lang="zh-CN" altLang="en-US" sz="2800" b="1" dirty="0" smtClean="0">
                <a:solidFill>
                  <a:schemeClr val="tx1"/>
                </a:solidFill>
                <a:latin typeface="+mn-ea"/>
                <a:cs typeface="+mn-ea"/>
              </a:endParaRPr>
            </a:p>
          </p:txBody>
        </p:sp>
        <p:graphicFrame>
          <p:nvGraphicFramePr>
            <p:cNvPr id="37903" name="Object 15"/>
            <p:cNvGraphicFramePr>
              <a:graphicFrameLocks noChangeAspect="1"/>
            </p:cNvGraphicFramePr>
            <p:nvPr/>
          </p:nvGraphicFramePr>
          <p:xfrm>
            <a:off x="842" y="2397"/>
            <a:ext cx="178" cy="217"/>
          </p:xfrm>
          <a:graphic>
            <a:graphicData uri="http://schemas.openxmlformats.org/presentationml/2006/ole">
              <mc:AlternateContent xmlns:mc="http://schemas.openxmlformats.org/markup-compatibility/2006">
                <mc:Choice xmlns:v="urn:schemas-microsoft-com:vml" Requires="v">
                  <p:oleObj spid="_x0000_s24629" name="Equation" r:id="rId7" imgW="233680" imgH="281940" progId="Equation.DSMT4">
                    <p:embed/>
                  </p:oleObj>
                </mc:Choice>
                <mc:Fallback>
                  <p:oleObj name="Equation" r:id="rId7" imgW="233680" imgH="281940" progId="Equation.DSMT4">
                    <p:embed/>
                    <p:pic>
                      <p:nvPicPr>
                        <p:cNvPr id="0" name="图片 246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2" y="2397"/>
                          <a:ext cx="178" cy="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904" name="Object 16"/>
            <p:cNvGraphicFramePr>
              <a:graphicFrameLocks noChangeAspect="1"/>
            </p:cNvGraphicFramePr>
            <p:nvPr/>
          </p:nvGraphicFramePr>
          <p:xfrm>
            <a:off x="2606" y="2478"/>
            <a:ext cx="183" cy="157"/>
          </p:xfrm>
          <a:graphic>
            <a:graphicData uri="http://schemas.openxmlformats.org/presentationml/2006/ole">
              <mc:AlternateContent xmlns:mc="http://schemas.openxmlformats.org/markup-compatibility/2006">
                <mc:Choice xmlns:v="urn:schemas-microsoft-com:vml" Requires="v">
                  <p:oleObj spid="_x0000_s24630" name="公式" r:id="rId9" imgW="281940" imgH="243205" progId="Equation.3">
                    <p:embed/>
                  </p:oleObj>
                </mc:Choice>
                <mc:Fallback>
                  <p:oleObj name="公式" r:id="rId9" imgW="281940" imgH="243205" progId="Equation.3">
                    <p:embed/>
                    <p:pic>
                      <p:nvPicPr>
                        <p:cNvPr id="0" name="图片 246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6" y="2478"/>
                          <a:ext cx="183" cy="1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905" name="Object 17"/>
            <p:cNvGraphicFramePr>
              <a:graphicFrameLocks noChangeAspect="1"/>
            </p:cNvGraphicFramePr>
            <p:nvPr/>
          </p:nvGraphicFramePr>
          <p:xfrm>
            <a:off x="4108" y="2410"/>
            <a:ext cx="223" cy="249"/>
          </p:xfrm>
          <a:graphic>
            <a:graphicData uri="http://schemas.openxmlformats.org/presentationml/2006/ole">
              <mc:AlternateContent xmlns:mc="http://schemas.openxmlformats.org/markup-compatibility/2006">
                <mc:Choice xmlns:v="urn:schemas-microsoft-com:vml" Requires="v">
                  <p:oleObj spid="_x0000_s24631" name="公式" r:id="rId11" imgW="349885" imgH="389255" progId="Equation.3">
                    <p:embed/>
                  </p:oleObj>
                </mc:Choice>
                <mc:Fallback>
                  <p:oleObj name="公式" r:id="rId11" imgW="349885" imgH="389255" progId="Equation.3">
                    <p:embed/>
                    <p:pic>
                      <p:nvPicPr>
                        <p:cNvPr id="0" name="图片 246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08" y="2410"/>
                          <a:ext cx="223"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906" name="Object 18"/>
            <p:cNvGraphicFramePr>
              <a:graphicFrameLocks noChangeAspect="1"/>
            </p:cNvGraphicFramePr>
            <p:nvPr/>
          </p:nvGraphicFramePr>
          <p:xfrm>
            <a:off x="1934" y="2750"/>
            <a:ext cx="266" cy="240"/>
          </p:xfrm>
          <a:graphic>
            <a:graphicData uri="http://schemas.openxmlformats.org/presentationml/2006/ole">
              <mc:AlternateContent xmlns:mc="http://schemas.openxmlformats.org/markup-compatibility/2006">
                <mc:Choice xmlns:v="urn:schemas-microsoft-com:vml" Requires="v">
                  <p:oleObj spid="_x0000_s24632" name="公式" r:id="rId13" imgW="418465" imgH="379095" progId="Equation.3">
                    <p:embed/>
                  </p:oleObj>
                </mc:Choice>
                <mc:Fallback>
                  <p:oleObj name="公式" r:id="rId13" imgW="418465" imgH="379095" progId="Equation.3">
                    <p:embed/>
                    <p:pic>
                      <p:nvPicPr>
                        <p:cNvPr id="0" name="图片 246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34" y="2750"/>
                          <a:ext cx="266"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7908" name="Object 20"/>
          <p:cNvGraphicFramePr>
            <a:graphicFrameLocks noChangeAspect="1"/>
          </p:cNvGraphicFramePr>
          <p:nvPr/>
        </p:nvGraphicFramePr>
        <p:xfrm>
          <a:off x="2367280" y="3128010"/>
          <a:ext cx="3582670" cy="644525"/>
        </p:xfrm>
        <a:graphic>
          <a:graphicData uri="http://schemas.openxmlformats.org/presentationml/2006/ole">
            <mc:AlternateContent xmlns:mc="http://schemas.openxmlformats.org/markup-compatibility/2006">
              <mc:Choice xmlns:v="urn:schemas-microsoft-com:vml" Requires="v">
                <p:oleObj spid="_x0000_s24633" name="公式" r:id="rId15" imgW="1422400" imgH="241300" progId="Equation.3">
                  <p:embed/>
                </p:oleObj>
              </mc:Choice>
              <mc:Fallback>
                <p:oleObj name="公式" r:id="rId15" imgW="1422400" imgH="241300" progId="Equation.3">
                  <p:embed/>
                  <p:pic>
                    <p:nvPicPr>
                      <p:cNvPr id="0" name="图片 24632"/>
                      <p:cNvPicPr>
                        <a:picLocks noChangeAspect="1" noChangeArrowheads="1"/>
                      </p:cNvPicPr>
                      <p:nvPr/>
                    </p:nvPicPr>
                    <p:blipFill>
                      <a:blip r:embed="rId16"/>
                      <a:srcRect/>
                      <a:stretch>
                        <a:fillRect/>
                      </a:stretch>
                    </p:blipFill>
                    <p:spPr bwMode="auto">
                      <a:xfrm>
                        <a:off x="2367280" y="3128010"/>
                        <a:ext cx="3582670"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09" name="Text Box 21"/>
          <p:cNvSpPr txBox="1">
            <a:spLocks noChangeArrowheads="1"/>
          </p:cNvSpPr>
          <p:nvPr/>
        </p:nvSpPr>
        <p:spPr bwMode="auto">
          <a:xfrm>
            <a:off x="4822832" y="3184525"/>
            <a:ext cx="340931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marL="1143000">
              <a:defRPr kumimoji="1" sz="2400">
                <a:solidFill>
                  <a:schemeClr val="tx1"/>
                </a:solidFill>
                <a:latin typeface="Times New Roman" panose="02020603050405020304" pitchFamily="18" charset="0"/>
                <a:ea typeface="宋体" panose="02010600030101010101" pitchFamily="2" charset="-122"/>
              </a:defRPr>
            </a:lvl3pPr>
            <a:lvl4pPr marL="1714500">
              <a:defRPr kumimoji="1" sz="2400">
                <a:solidFill>
                  <a:schemeClr val="tx1"/>
                </a:solidFill>
                <a:latin typeface="Times New Roman" panose="02020603050405020304" pitchFamily="18" charset="0"/>
                <a:ea typeface="宋体" panose="02010600030101010101" pitchFamily="2" charset="-122"/>
              </a:defRPr>
            </a:lvl4pPr>
            <a:lvl5pPr marL="2286000">
              <a:defRPr kumimoji="1" sz="2400">
                <a:solidFill>
                  <a:schemeClr val="tx1"/>
                </a:solidFill>
                <a:latin typeface="Times New Roman" panose="02020603050405020304" pitchFamily="18" charset="0"/>
                <a:ea typeface="宋体" panose="02010600030101010101" pitchFamily="2" charset="-122"/>
              </a:defRPr>
            </a:lvl5pPr>
            <a:lvl6pPr marL="2743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zh-CN" altLang="en-US" sz="2800" b="1" smtClean="0">
                <a:solidFill>
                  <a:schemeClr val="tx1"/>
                </a:solidFill>
                <a:latin typeface="+mn-ea"/>
                <a:ea typeface="+mn-ea"/>
                <a:cs typeface="+mn-ea"/>
              </a:rPr>
              <a:t>和</a:t>
            </a:r>
            <a:r>
              <a:rPr lang="zh-CN" altLang="en-US" sz="2300" b="1" smtClean="0">
                <a:solidFill>
                  <a:schemeClr val="tx1"/>
                </a:solidFill>
                <a:latin typeface="+mn-ea"/>
                <a:ea typeface="+mn-ea"/>
                <a:cs typeface="+mn-ea"/>
              </a:rPr>
              <a:t>   </a:t>
            </a:r>
            <a:r>
              <a:rPr lang="zh-CN" altLang="en-US" sz="2800" b="1" smtClean="0">
                <a:solidFill>
                  <a:schemeClr val="tx1"/>
                </a:solidFill>
                <a:latin typeface="+mn-ea"/>
                <a:ea typeface="+mn-ea"/>
                <a:cs typeface="+mn-ea"/>
              </a:rPr>
              <a:t>所决定的平面</a:t>
            </a:r>
            <a:r>
              <a:rPr lang="zh-CN" altLang="en-US" sz="2300" b="1" smtClean="0">
                <a:solidFill>
                  <a:schemeClr val="tx1"/>
                </a:solidFill>
                <a:latin typeface="华文中宋" panose="02010600040101010101" pitchFamily="2" charset="-122"/>
                <a:ea typeface="华文中宋" panose="02010600040101010101" pitchFamily="2" charset="-122"/>
              </a:rPr>
              <a:t>   </a:t>
            </a:r>
            <a:endParaRPr lang="zh-CN" altLang="en-US" sz="2300" b="1" smtClean="0">
              <a:solidFill>
                <a:schemeClr val="tx1"/>
              </a:solidFill>
              <a:latin typeface="华文中宋" panose="02010600040101010101" pitchFamily="2" charset="-122"/>
              <a:ea typeface="华文中宋" panose="02010600040101010101" pitchFamily="2" charset="-122"/>
            </a:endParaRPr>
          </a:p>
        </p:txBody>
      </p:sp>
      <p:sp>
        <p:nvSpPr>
          <p:cNvPr id="37910" name="Rectangle 22"/>
          <p:cNvSpPr>
            <a:spLocks noChangeArrowheads="1"/>
          </p:cNvSpPr>
          <p:nvPr/>
        </p:nvSpPr>
        <p:spPr bwMode="auto">
          <a:xfrm>
            <a:off x="457200" y="115888"/>
            <a:ext cx="253047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kumimoji="0" lang="zh-CN" altLang="en-US" sz="2800" b="1" smtClean="0">
                <a:solidFill>
                  <a:schemeClr val="tx1"/>
                </a:solidFill>
                <a:latin typeface="+mj-ea"/>
                <a:ea typeface="+mj-ea"/>
                <a:cs typeface="+mj-ea"/>
              </a:rPr>
              <a:t>二</a:t>
            </a:r>
            <a:r>
              <a:rPr kumimoji="0" lang="en-US" altLang="zh-CN" sz="2800" b="1" smtClean="0">
                <a:solidFill>
                  <a:schemeClr val="tx1"/>
                </a:solidFill>
                <a:latin typeface="+mj-ea"/>
                <a:ea typeface="+mj-ea"/>
                <a:cs typeface="+mj-ea"/>
              </a:rPr>
              <a:t>. </a:t>
            </a:r>
            <a:r>
              <a:rPr kumimoji="0" lang="zh-CN" altLang="en-US" sz="2800" b="1" smtClean="0">
                <a:solidFill>
                  <a:schemeClr val="tx1"/>
                </a:solidFill>
                <a:latin typeface="+mj-ea"/>
                <a:ea typeface="+mj-ea"/>
                <a:cs typeface="+mj-ea"/>
              </a:rPr>
              <a:t>力矩</a:t>
            </a:r>
            <a:endParaRPr kumimoji="0" lang="zh-CN" altLang="en-US" sz="2800" b="1" smtClean="0">
              <a:solidFill>
                <a:schemeClr val="tx1"/>
              </a:solidFill>
              <a:latin typeface="+mj-ea"/>
              <a:ea typeface="+mj-ea"/>
              <a:cs typeface="+mj-ea"/>
            </a:endParaRPr>
          </a:p>
        </p:txBody>
      </p:sp>
      <p:grpSp>
        <p:nvGrpSpPr>
          <p:cNvPr id="2" name="组合 1"/>
          <p:cNvGrpSpPr/>
          <p:nvPr/>
        </p:nvGrpSpPr>
        <p:grpSpPr>
          <a:xfrm>
            <a:off x="5580063" y="264318"/>
            <a:ext cx="2895600" cy="2214563"/>
            <a:chOff x="5580063" y="115888"/>
            <a:chExt cx="2895600" cy="2214563"/>
          </a:xfrm>
        </p:grpSpPr>
        <p:grpSp>
          <p:nvGrpSpPr>
            <p:cNvPr id="37913" name="Group 25"/>
            <p:cNvGrpSpPr/>
            <p:nvPr/>
          </p:nvGrpSpPr>
          <p:grpSpPr bwMode="auto">
            <a:xfrm>
              <a:off x="5580063" y="115888"/>
              <a:ext cx="2895600" cy="2214563"/>
              <a:chOff x="3792" y="237"/>
              <a:chExt cx="1824" cy="1395"/>
            </a:xfrm>
          </p:grpSpPr>
          <p:sp>
            <p:nvSpPr>
              <p:cNvPr id="37916" name="AutoShape 28"/>
              <p:cNvSpPr>
                <a:spLocks noChangeArrowheads="1"/>
              </p:cNvSpPr>
              <p:nvPr/>
            </p:nvSpPr>
            <p:spPr bwMode="auto">
              <a:xfrm>
                <a:off x="3792" y="576"/>
                <a:ext cx="1824" cy="864"/>
              </a:xfrm>
              <a:prstGeom prst="parallelogram">
                <a:avLst>
                  <a:gd name="adj" fmla="val 52778"/>
                </a:avLst>
              </a:prstGeom>
              <a:solidFill>
                <a:srgbClr val="FFCCFF">
                  <a:alpha val="42999"/>
                </a:srgbClr>
              </a:solidFill>
              <a:ln w="12699">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smtClean="0">
                  <a:solidFill>
                    <a:schemeClr val="tx1"/>
                  </a:solidFill>
                </a:endParaRPr>
              </a:p>
            </p:txBody>
          </p:sp>
          <p:sp>
            <p:nvSpPr>
              <p:cNvPr id="37917" name="Line 29"/>
              <p:cNvSpPr>
                <a:spLocks noChangeShapeType="1"/>
              </p:cNvSpPr>
              <p:nvPr/>
            </p:nvSpPr>
            <p:spPr bwMode="auto">
              <a:xfrm>
                <a:off x="4312" y="359"/>
                <a:ext cx="0" cy="745"/>
              </a:xfrm>
              <a:prstGeom prst="line">
                <a:avLst/>
              </a:prstGeom>
              <a:noFill/>
              <a:ln w="28575">
                <a:solidFill>
                  <a:schemeClr val="tx1"/>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smtClean="0">
                  <a:solidFill>
                    <a:srgbClr val="000000"/>
                  </a:solidFill>
                </a:endParaRPr>
              </a:p>
            </p:txBody>
          </p:sp>
          <p:sp>
            <p:nvSpPr>
              <p:cNvPr id="37918" name="Line 30"/>
              <p:cNvSpPr>
                <a:spLocks noChangeShapeType="1"/>
              </p:cNvSpPr>
              <p:nvPr/>
            </p:nvSpPr>
            <p:spPr bwMode="auto">
              <a:xfrm>
                <a:off x="4324" y="1088"/>
                <a:ext cx="428" cy="112"/>
              </a:xfrm>
              <a:prstGeom prst="line">
                <a:avLst/>
              </a:prstGeom>
              <a:noFill/>
              <a:ln w="28575">
                <a:solidFill>
                  <a:srgbClr val="0000CC"/>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smtClean="0">
                  <a:solidFill>
                    <a:srgbClr val="000000"/>
                  </a:solidFill>
                </a:endParaRPr>
              </a:p>
            </p:txBody>
          </p:sp>
          <p:sp>
            <p:nvSpPr>
              <p:cNvPr id="37919" name="Line 31"/>
              <p:cNvSpPr>
                <a:spLocks noChangeShapeType="1"/>
              </p:cNvSpPr>
              <p:nvPr/>
            </p:nvSpPr>
            <p:spPr bwMode="auto">
              <a:xfrm rot="-6045172">
                <a:off x="4872" y="793"/>
                <a:ext cx="190" cy="528"/>
              </a:xfrm>
              <a:prstGeom prst="line">
                <a:avLst/>
              </a:prstGeom>
              <a:noFill/>
              <a:ln w="38100">
                <a:solidFill>
                  <a:srgbClr val="FF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smtClean="0">
                  <a:solidFill>
                    <a:srgbClr val="000000"/>
                  </a:solidFill>
                </a:endParaRPr>
              </a:p>
            </p:txBody>
          </p:sp>
          <p:sp>
            <p:nvSpPr>
              <p:cNvPr id="37920" name="Line 32"/>
              <p:cNvSpPr>
                <a:spLocks noChangeShapeType="1"/>
              </p:cNvSpPr>
              <p:nvPr/>
            </p:nvSpPr>
            <p:spPr bwMode="auto">
              <a:xfrm rot="723073">
                <a:off x="4784" y="1247"/>
                <a:ext cx="389" cy="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smtClean="0">
                  <a:solidFill>
                    <a:srgbClr val="000000"/>
                  </a:solidFill>
                </a:endParaRPr>
              </a:p>
            </p:txBody>
          </p:sp>
          <p:sp>
            <p:nvSpPr>
              <p:cNvPr id="37921" name="Arc 33"/>
              <p:cNvSpPr/>
              <p:nvPr/>
            </p:nvSpPr>
            <p:spPr bwMode="auto">
              <a:xfrm rot="3736021" flipH="1">
                <a:off x="4867" y="1098"/>
                <a:ext cx="152" cy="163"/>
              </a:xfrm>
              <a:custGeom>
                <a:avLst/>
                <a:gdLst>
                  <a:gd name="G0" fmla="+- 18193 0 0"/>
                  <a:gd name="G1" fmla="+- 21599 0 0"/>
                  <a:gd name="G2" fmla="+- 21600 0 0"/>
                  <a:gd name="T0" fmla="*/ 0 w 18193"/>
                  <a:gd name="T1" fmla="*/ 9956 h 21599"/>
                  <a:gd name="T2" fmla="*/ 18039 w 18193"/>
                  <a:gd name="T3" fmla="*/ 0 h 21599"/>
                  <a:gd name="T4" fmla="*/ 18193 w 18193"/>
                  <a:gd name="T5" fmla="*/ 21599 h 21599"/>
                </a:gdLst>
                <a:ahLst/>
                <a:cxnLst>
                  <a:cxn ang="0">
                    <a:pos x="T0" y="T1"/>
                  </a:cxn>
                  <a:cxn ang="0">
                    <a:pos x="T2" y="T3"/>
                  </a:cxn>
                  <a:cxn ang="0">
                    <a:pos x="T4" y="T5"/>
                  </a:cxn>
                </a:cxnLst>
                <a:rect l="0" t="0" r="r" b="b"/>
                <a:pathLst>
                  <a:path w="18193" h="21599" fill="none" extrusionOk="0">
                    <a:moveTo>
                      <a:pt x="-1" y="9955"/>
                    </a:moveTo>
                    <a:cubicBezTo>
                      <a:pt x="3940" y="3798"/>
                      <a:pt x="10728" y="51"/>
                      <a:pt x="18038" y="-1"/>
                    </a:cubicBezTo>
                  </a:path>
                  <a:path w="18193" h="21599" stroke="0" extrusionOk="0">
                    <a:moveTo>
                      <a:pt x="-1" y="9955"/>
                    </a:moveTo>
                    <a:cubicBezTo>
                      <a:pt x="3940" y="3798"/>
                      <a:pt x="10728" y="51"/>
                      <a:pt x="18038" y="-1"/>
                    </a:cubicBezTo>
                    <a:lnTo>
                      <a:pt x="18193" y="21599"/>
                    </a:lnTo>
                    <a:close/>
                  </a:path>
                </a:pathLst>
              </a:custGeom>
              <a:noFill/>
              <a:ln w="19050" cap="rnd">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fontAlgn="base">
                  <a:spcBef>
                    <a:spcPct val="0"/>
                  </a:spcBef>
                  <a:spcAft>
                    <a:spcPct val="0"/>
                  </a:spcAft>
                </a:pPr>
                <a:endParaRPr kumimoji="1" lang="zh-CN" altLang="en-US" sz="2400" b="1" smtClean="0">
                  <a:solidFill>
                    <a:schemeClr val="tx1"/>
                  </a:solidFill>
                </a:endParaRPr>
              </a:p>
            </p:txBody>
          </p:sp>
          <p:sp>
            <p:nvSpPr>
              <p:cNvPr id="37922" name="Text Box 34"/>
              <p:cNvSpPr txBox="1">
                <a:spLocks noChangeArrowheads="1"/>
              </p:cNvSpPr>
              <p:nvPr/>
            </p:nvSpPr>
            <p:spPr bwMode="auto">
              <a:xfrm>
                <a:off x="4116" y="945"/>
                <a:ext cx="231"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000" b="1" i="1" smtClean="0">
                    <a:solidFill>
                      <a:schemeClr val="tx1"/>
                    </a:solidFill>
                  </a:rPr>
                  <a:t>O</a:t>
                </a:r>
                <a:endParaRPr lang="en-US" altLang="zh-CN" sz="2000" b="1" i="1" smtClean="0">
                  <a:solidFill>
                    <a:schemeClr val="tx1"/>
                  </a:solidFill>
                </a:endParaRPr>
              </a:p>
            </p:txBody>
          </p:sp>
          <p:graphicFrame>
            <p:nvGraphicFramePr>
              <p:cNvPr id="37923" name="Object 35"/>
              <p:cNvGraphicFramePr>
                <a:graphicFrameLocks noChangeAspect="1"/>
              </p:cNvGraphicFramePr>
              <p:nvPr/>
            </p:nvGraphicFramePr>
            <p:xfrm>
              <a:off x="4399" y="237"/>
              <a:ext cx="274" cy="253"/>
            </p:xfrm>
            <a:graphic>
              <a:graphicData uri="http://schemas.openxmlformats.org/presentationml/2006/ole">
                <mc:AlternateContent xmlns:mc="http://schemas.openxmlformats.org/markup-compatibility/2006">
                  <mc:Choice xmlns:v="urn:schemas-microsoft-com:vml" Requires="v">
                    <p:oleObj spid="_x0000_s24634" name="公式" r:id="rId17" imgW="340360" imgH="311150" progId="Equation.3">
                      <p:embed/>
                    </p:oleObj>
                  </mc:Choice>
                  <mc:Fallback>
                    <p:oleObj name="公式" r:id="rId17" imgW="340360" imgH="311150" progId="Equation.3">
                      <p:embed/>
                      <p:pic>
                        <p:nvPicPr>
                          <p:cNvPr id="0" name="图片 246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99" y="237"/>
                            <a:ext cx="274" cy="2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924" name="Object 36"/>
              <p:cNvGraphicFramePr>
                <a:graphicFrameLocks noChangeAspect="1"/>
              </p:cNvGraphicFramePr>
              <p:nvPr/>
            </p:nvGraphicFramePr>
            <p:xfrm>
              <a:off x="5014" y="1042"/>
              <a:ext cx="164" cy="193"/>
            </p:xfrm>
            <a:graphic>
              <a:graphicData uri="http://schemas.openxmlformats.org/presentationml/2006/ole">
                <mc:AlternateContent xmlns:mc="http://schemas.openxmlformats.org/markup-compatibility/2006">
                  <mc:Choice xmlns:v="urn:schemas-microsoft-com:vml" Requires="v">
                    <p:oleObj spid="_x0000_s24635" name="公式" r:id="rId19" imgW="215900" imgH="254000" progId="Equation.3">
                      <p:embed/>
                    </p:oleObj>
                  </mc:Choice>
                  <mc:Fallback>
                    <p:oleObj name="公式" r:id="rId19" imgW="215900" imgH="254000" progId="Equation.3">
                      <p:embed/>
                      <p:pic>
                        <p:nvPicPr>
                          <p:cNvPr id="0" name="图片 2463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14" y="1042"/>
                            <a:ext cx="164" cy="1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925" name="Object 37"/>
              <p:cNvGraphicFramePr>
                <a:graphicFrameLocks noChangeAspect="1"/>
              </p:cNvGraphicFramePr>
              <p:nvPr/>
            </p:nvGraphicFramePr>
            <p:xfrm>
              <a:off x="4505" y="892"/>
              <a:ext cx="195" cy="247"/>
            </p:xfrm>
            <a:graphic>
              <a:graphicData uri="http://schemas.openxmlformats.org/presentationml/2006/ole">
                <mc:AlternateContent xmlns:mc="http://schemas.openxmlformats.org/markup-compatibility/2006">
                  <mc:Choice xmlns:v="urn:schemas-microsoft-com:vml" Requires="v">
                    <p:oleObj spid="_x0000_s24636" name="公式" r:id="rId21" imgW="194310" imgH="243205" progId="Equation.3">
                      <p:embed/>
                    </p:oleObj>
                  </mc:Choice>
                  <mc:Fallback>
                    <p:oleObj name="公式" r:id="rId21" imgW="194310" imgH="243205" progId="Equation.3">
                      <p:embed/>
                      <p:pic>
                        <p:nvPicPr>
                          <p:cNvPr id="0" name="图片 2463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05" y="892"/>
                            <a:ext cx="195"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926" name="Object 38"/>
              <p:cNvGraphicFramePr>
                <a:graphicFrameLocks noChangeAspect="1"/>
              </p:cNvGraphicFramePr>
              <p:nvPr/>
            </p:nvGraphicFramePr>
            <p:xfrm>
              <a:off x="4898" y="750"/>
              <a:ext cx="241" cy="276"/>
            </p:xfrm>
            <a:graphic>
              <a:graphicData uri="http://schemas.openxmlformats.org/presentationml/2006/ole">
                <mc:AlternateContent xmlns:mc="http://schemas.openxmlformats.org/markup-compatibility/2006">
                  <mc:Choice xmlns:v="urn:schemas-microsoft-com:vml" Requires="v">
                    <p:oleObj spid="_x0000_s24637" name="公式" r:id="rId23" imgW="272415" imgH="311150" progId="Equation.3">
                      <p:embed/>
                    </p:oleObj>
                  </mc:Choice>
                  <mc:Fallback>
                    <p:oleObj name="公式" r:id="rId23" imgW="272415" imgH="311150" progId="Equation.3">
                      <p:embed/>
                      <p:pic>
                        <p:nvPicPr>
                          <p:cNvPr id="0" name="图片 2463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98" y="750"/>
                            <a:ext cx="241"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27" name="Line 39"/>
              <p:cNvSpPr>
                <a:spLocks noChangeShapeType="1"/>
              </p:cNvSpPr>
              <p:nvPr/>
            </p:nvSpPr>
            <p:spPr bwMode="auto">
              <a:xfrm>
                <a:off x="4304" y="960"/>
                <a:ext cx="144" cy="48"/>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b="1" smtClean="0">
                  <a:solidFill>
                    <a:srgbClr val="000000"/>
                  </a:solidFill>
                </a:endParaRPr>
              </a:p>
            </p:txBody>
          </p:sp>
          <p:sp>
            <p:nvSpPr>
              <p:cNvPr id="37928" name="Line 40"/>
              <p:cNvSpPr>
                <a:spLocks noChangeShapeType="1"/>
              </p:cNvSpPr>
              <p:nvPr/>
            </p:nvSpPr>
            <p:spPr bwMode="auto">
              <a:xfrm>
                <a:off x="4448" y="1008"/>
                <a:ext cx="0" cy="96"/>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b="1" smtClean="0">
                  <a:solidFill>
                    <a:srgbClr val="000000"/>
                  </a:solidFill>
                </a:endParaRPr>
              </a:p>
            </p:txBody>
          </p:sp>
          <p:sp>
            <p:nvSpPr>
              <p:cNvPr id="37929" name="Line 41"/>
              <p:cNvSpPr>
                <a:spLocks noChangeShapeType="1"/>
              </p:cNvSpPr>
              <p:nvPr/>
            </p:nvSpPr>
            <p:spPr bwMode="auto">
              <a:xfrm>
                <a:off x="4304" y="1440"/>
                <a:ext cx="0" cy="19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b="1" smtClean="0">
                  <a:solidFill>
                    <a:srgbClr val="000000"/>
                  </a:solidFill>
                </a:endParaRPr>
              </a:p>
            </p:txBody>
          </p:sp>
        </p:grpSp>
        <p:sp>
          <p:nvSpPr>
            <p:cNvPr id="37930" name="Line 42"/>
            <p:cNvSpPr>
              <a:spLocks noChangeShapeType="1"/>
            </p:cNvSpPr>
            <p:nvPr/>
          </p:nvSpPr>
          <p:spPr bwMode="auto">
            <a:xfrm flipH="1">
              <a:off x="6494463" y="1670050"/>
              <a:ext cx="533400" cy="304800"/>
            </a:xfrm>
            <a:prstGeom prst="line">
              <a:avLst/>
            </a:prstGeom>
            <a:noFill/>
            <a:ln w="28575">
              <a:solidFill>
                <a:srgbClr val="CC3300"/>
              </a:solidFill>
              <a:prstDash val="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b="1" smtClean="0">
                <a:solidFill>
                  <a:srgbClr val="000000"/>
                </a:solidFill>
              </a:endParaRPr>
            </a:p>
          </p:txBody>
        </p:sp>
        <p:sp>
          <p:nvSpPr>
            <p:cNvPr id="37931" name="Line 43"/>
            <p:cNvSpPr>
              <a:spLocks noChangeShapeType="1"/>
            </p:cNvSpPr>
            <p:nvPr/>
          </p:nvSpPr>
          <p:spPr bwMode="auto">
            <a:xfrm>
              <a:off x="6418263" y="1492250"/>
              <a:ext cx="228600" cy="381000"/>
            </a:xfrm>
            <a:prstGeom prst="line">
              <a:avLst/>
            </a:prstGeom>
            <a:noFill/>
            <a:ln w="28575">
              <a:solidFill>
                <a:srgbClr val="9900FF"/>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b="1" smtClean="0">
                <a:solidFill>
                  <a:srgbClr val="000000"/>
                </a:solidFill>
              </a:endParaRPr>
            </a:p>
          </p:txBody>
        </p:sp>
        <p:sp>
          <p:nvSpPr>
            <p:cNvPr id="37932" name="Text Box 44"/>
            <p:cNvSpPr txBox="1">
              <a:spLocks noChangeArrowheads="1"/>
            </p:cNvSpPr>
            <p:nvPr/>
          </p:nvSpPr>
          <p:spPr bwMode="auto">
            <a:xfrm>
              <a:off x="6084888" y="1500188"/>
              <a:ext cx="381000" cy="49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50000"/>
                </a:spcBef>
                <a:spcAft>
                  <a:spcPct val="0"/>
                </a:spcAft>
              </a:pPr>
              <a:r>
                <a:rPr lang="en-US" altLang="zh-CN" sz="2600" b="1" i="1" smtClean="0">
                  <a:solidFill>
                    <a:schemeClr val="tx1"/>
                  </a:solidFill>
                  <a:ea typeface="华文中宋" panose="02010600040101010101" pitchFamily="2" charset="-122"/>
                </a:rPr>
                <a:t>d</a:t>
              </a:r>
              <a:endParaRPr lang="en-US" altLang="zh-CN" sz="2600" b="1" i="1" smtClean="0">
                <a:solidFill>
                  <a:schemeClr val="tx1"/>
                </a:solidFill>
                <a:ea typeface="华文中宋" panose="02010600040101010101" pitchFamily="2" charset="-122"/>
              </a:endParaRPr>
            </a:p>
          </p:txBody>
        </p:sp>
        <p:sp>
          <p:nvSpPr>
            <p:cNvPr id="37933" name="Oval 45"/>
            <p:cNvSpPr>
              <a:spLocks noChangeArrowheads="1"/>
            </p:cNvSpPr>
            <p:nvPr/>
          </p:nvSpPr>
          <p:spPr bwMode="auto">
            <a:xfrm>
              <a:off x="7027863" y="1593850"/>
              <a:ext cx="76200" cy="76200"/>
            </a:xfrm>
            <a:prstGeom prst="ellipse">
              <a:avLst/>
            </a:prstGeom>
            <a:solidFill>
              <a:srgbClr val="006600"/>
            </a:solidFill>
            <a:ln w="12699">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smtClean="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910"/>
                                        </p:tgtEl>
                                        <p:attrNameLst>
                                          <p:attrName>style.visibility</p:attrName>
                                        </p:attrNameLst>
                                      </p:cBhvr>
                                      <p:to>
                                        <p:strVal val="visible"/>
                                      </p:to>
                                    </p:set>
                                    <p:anim calcmode="lin" valueType="num">
                                      <p:cBhvr additive="base">
                                        <p:cTn id="7" dur="500" fill="hold"/>
                                        <p:tgtEl>
                                          <p:spTgt spid="37910"/>
                                        </p:tgtEl>
                                        <p:attrNameLst>
                                          <p:attrName>ppt_x</p:attrName>
                                        </p:attrNameLst>
                                      </p:cBhvr>
                                      <p:tavLst>
                                        <p:tav tm="0">
                                          <p:val>
                                            <p:strVal val="0-#ppt_w/2"/>
                                          </p:val>
                                        </p:tav>
                                        <p:tav tm="100000">
                                          <p:val>
                                            <p:strVal val="#ppt_x"/>
                                          </p:val>
                                        </p:tav>
                                      </p:tavLst>
                                    </p:anim>
                                    <p:anim calcmode="lin" valueType="num">
                                      <p:cBhvr additive="base">
                                        <p:cTn id="8" dur="500" fill="hold"/>
                                        <p:tgtEl>
                                          <p:spTgt spid="379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7898">
                                            <p:txEl>
                                              <p:pRg st="4294967295" end="4294967295"/>
                                            </p:txEl>
                                          </p:spTgt>
                                        </p:tgtEl>
                                        <p:attrNameLst>
                                          <p:attrName>style.visibility</p:attrName>
                                        </p:attrNameLst>
                                      </p:cBhvr>
                                      <p:to>
                                        <p:strVal val="visible"/>
                                      </p:to>
                                    </p:set>
                                    <p:animEffect transition="in" filter="wipe(left)">
                                      <p:cBhvr>
                                        <p:cTn id="13" dur="500"/>
                                        <p:tgtEl>
                                          <p:spTgt spid="37898">
                                            <p:txEl>
                                              <p:pRg st="4294967295" end="429496729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7898">
                                            <p:txEl>
                                              <p:pRg st="4294967295" end="4294967295"/>
                                            </p:txEl>
                                          </p:spTgt>
                                        </p:tgtEl>
                                        <p:attrNameLst>
                                          <p:attrName>style.visibility</p:attrName>
                                        </p:attrNameLst>
                                      </p:cBhvr>
                                      <p:to>
                                        <p:strVal val="visible"/>
                                      </p:to>
                                    </p:set>
                                    <p:animEffect transition="in" filter="wipe(left)">
                                      <p:cBhvr>
                                        <p:cTn id="18" dur="500"/>
                                        <p:tgtEl>
                                          <p:spTgt spid="37898">
                                            <p:txEl>
                                              <p:pRg st="4294967295" end="429496729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7898">
                                            <p:txEl>
                                              <p:pRg st="0" end="0"/>
                                            </p:txEl>
                                          </p:spTgt>
                                        </p:tgtEl>
                                        <p:attrNameLst>
                                          <p:attrName>style.visibility</p:attrName>
                                        </p:attrNameLst>
                                      </p:cBhvr>
                                      <p:to>
                                        <p:strVal val="visible"/>
                                      </p:to>
                                    </p:set>
                                    <p:animEffect transition="in" filter="wipe(left)">
                                      <p:cBhvr>
                                        <p:cTn id="23" dur="500"/>
                                        <p:tgtEl>
                                          <p:spTgt spid="37898">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7895">
                                            <p:txEl>
                                              <p:pRg st="4294967295" end="4294967295"/>
                                            </p:txEl>
                                          </p:spTgt>
                                        </p:tgtEl>
                                        <p:attrNameLst>
                                          <p:attrName>style.visibility</p:attrName>
                                        </p:attrNameLst>
                                      </p:cBhvr>
                                      <p:to>
                                        <p:strVal val="visible"/>
                                      </p:to>
                                    </p:set>
                                    <p:animEffect transition="in" filter="wipe(left)">
                                      <p:cBhvr>
                                        <p:cTn id="28" dur="500"/>
                                        <p:tgtEl>
                                          <p:spTgt spid="37895">
                                            <p:txEl>
                                              <p:pRg st="4294967295" end="429496729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7895">
                                            <p:txEl>
                                              <p:pRg st="4294967295" end="4294967295"/>
                                            </p:txEl>
                                          </p:spTgt>
                                        </p:tgtEl>
                                        <p:attrNameLst>
                                          <p:attrName>style.visibility</p:attrName>
                                        </p:attrNameLst>
                                      </p:cBhvr>
                                      <p:to>
                                        <p:strVal val="visible"/>
                                      </p:to>
                                    </p:set>
                                    <p:animEffect transition="in" filter="wipe(left)">
                                      <p:cBhvr>
                                        <p:cTn id="33" dur="500"/>
                                        <p:tgtEl>
                                          <p:spTgt spid="37895">
                                            <p:txEl>
                                              <p:pRg st="4294967295" end="429496729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7895">
                                            <p:txEl>
                                              <p:pRg st="0" end="0"/>
                                            </p:txEl>
                                          </p:spTgt>
                                        </p:tgtEl>
                                        <p:attrNameLst>
                                          <p:attrName>style.visibility</p:attrName>
                                        </p:attrNameLst>
                                      </p:cBhvr>
                                      <p:to>
                                        <p:strVal val="visible"/>
                                      </p:to>
                                    </p:set>
                                    <p:animEffect transition="in" filter="wipe(left)">
                                      <p:cBhvr>
                                        <p:cTn id="38" dur="500"/>
                                        <p:tgtEl>
                                          <p:spTgt spid="37895">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7892"/>
                                        </p:tgtEl>
                                        <p:attrNameLst>
                                          <p:attrName>style.visibility</p:attrName>
                                        </p:attrNameLst>
                                      </p:cBhvr>
                                      <p:to>
                                        <p:strVal val="visible"/>
                                      </p:to>
                                    </p:set>
                                    <p:animEffect transition="in" filter="wipe(left)">
                                      <p:cBhvr>
                                        <p:cTn id="43" dur="500"/>
                                        <p:tgtEl>
                                          <p:spTgt spid="3789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37900"/>
                                        </p:tgtEl>
                                        <p:attrNameLst>
                                          <p:attrName>style.visibility</p:attrName>
                                        </p:attrNameLst>
                                      </p:cBhvr>
                                      <p:to>
                                        <p:strVal val="visible"/>
                                      </p:to>
                                    </p:set>
                                    <p:animEffect transition="in" filter="wipe(left)">
                                      <p:cBhvr>
                                        <p:cTn id="48" dur="500"/>
                                        <p:tgtEl>
                                          <p:spTgt spid="3790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7899"/>
                                        </p:tgtEl>
                                        <p:attrNameLst>
                                          <p:attrName>style.visibility</p:attrName>
                                        </p:attrNameLst>
                                      </p:cBhvr>
                                      <p:to>
                                        <p:strVal val="visible"/>
                                      </p:to>
                                    </p:set>
                                    <p:animEffect transition="in" filter="wipe(left)">
                                      <p:cBhvr>
                                        <p:cTn id="53" dur="500"/>
                                        <p:tgtEl>
                                          <p:spTgt spid="3789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7896">
                                            <p:txEl>
                                              <p:pRg st="4294967295" end="4294967295"/>
                                            </p:txEl>
                                          </p:spTgt>
                                        </p:tgtEl>
                                        <p:attrNameLst>
                                          <p:attrName>style.visibility</p:attrName>
                                        </p:attrNameLst>
                                      </p:cBhvr>
                                      <p:to>
                                        <p:strVal val="visible"/>
                                      </p:to>
                                    </p:set>
                                    <p:animEffect transition="in" filter="wipe(left)">
                                      <p:cBhvr>
                                        <p:cTn id="58" dur="500"/>
                                        <p:tgtEl>
                                          <p:spTgt spid="37896">
                                            <p:txEl>
                                              <p:pRg st="4294967295" end="4294967295"/>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7896">
                                            <p:txEl>
                                              <p:pRg st="4294967295" end="4294967295"/>
                                            </p:txEl>
                                          </p:spTgt>
                                        </p:tgtEl>
                                        <p:attrNameLst>
                                          <p:attrName>style.visibility</p:attrName>
                                        </p:attrNameLst>
                                      </p:cBhvr>
                                      <p:to>
                                        <p:strVal val="visible"/>
                                      </p:to>
                                    </p:set>
                                    <p:animEffect transition="in" filter="wipe(left)">
                                      <p:cBhvr>
                                        <p:cTn id="63" dur="500"/>
                                        <p:tgtEl>
                                          <p:spTgt spid="37896">
                                            <p:txEl>
                                              <p:pRg st="4294967295" end="4294967295"/>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37896">
                                            <p:txEl>
                                              <p:pRg st="0" end="0"/>
                                            </p:txEl>
                                          </p:spTgt>
                                        </p:tgtEl>
                                        <p:attrNameLst>
                                          <p:attrName>style.visibility</p:attrName>
                                        </p:attrNameLst>
                                      </p:cBhvr>
                                      <p:to>
                                        <p:strVal val="visible"/>
                                      </p:to>
                                    </p:set>
                                    <p:animEffect transition="in" filter="wipe(left)">
                                      <p:cBhvr>
                                        <p:cTn id="68" dur="500"/>
                                        <p:tgtEl>
                                          <p:spTgt spid="37896">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37893"/>
                                        </p:tgtEl>
                                        <p:attrNameLst>
                                          <p:attrName>style.visibility</p:attrName>
                                        </p:attrNameLst>
                                      </p:cBhvr>
                                      <p:to>
                                        <p:strVal val="visible"/>
                                      </p:to>
                                    </p:set>
                                    <p:animEffect transition="in" filter="wipe(left)">
                                      <p:cBhvr>
                                        <p:cTn id="73" dur="500"/>
                                        <p:tgtEl>
                                          <p:spTgt spid="37893"/>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37897">
                                            <p:txEl>
                                              <p:pRg st="4294967295" end="4294967295"/>
                                            </p:txEl>
                                          </p:spTgt>
                                        </p:tgtEl>
                                        <p:attrNameLst>
                                          <p:attrName>style.visibility</p:attrName>
                                        </p:attrNameLst>
                                      </p:cBhvr>
                                      <p:to>
                                        <p:strVal val="visible"/>
                                      </p:to>
                                    </p:set>
                                    <p:animEffect transition="in" filter="wipe(left)">
                                      <p:cBhvr>
                                        <p:cTn id="78" dur="500"/>
                                        <p:tgtEl>
                                          <p:spTgt spid="37897">
                                            <p:txEl>
                                              <p:pRg st="4294967295" end="4294967295"/>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37897">
                                            <p:txEl>
                                              <p:pRg st="4294967295" end="4294967295"/>
                                            </p:txEl>
                                          </p:spTgt>
                                        </p:tgtEl>
                                        <p:attrNameLst>
                                          <p:attrName>style.visibility</p:attrName>
                                        </p:attrNameLst>
                                      </p:cBhvr>
                                      <p:to>
                                        <p:strVal val="visible"/>
                                      </p:to>
                                    </p:set>
                                    <p:animEffect transition="in" filter="wipe(left)">
                                      <p:cBhvr>
                                        <p:cTn id="83" dur="500"/>
                                        <p:tgtEl>
                                          <p:spTgt spid="37897">
                                            <p:txEl>
                                              <p:pRg st="4294967295" end="4294967295"/>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37897">
                                            <p:txEl>
                                              <p:pRg st="0" end="0"/>
                                            </p:txEl>
                                          </p:spTgt>
                                        </p:tgtEl>
                                        <p:attrNameLst>
                                          <p:attrName>style.visibility</p:attrName>
                                        </p:attrNameLst>
                                      </p:cBhvr>
                                      <p:to>
                                        <p:strVal val="visible"/>
                                      </p:to>
                                    </p:set>
                                    <p:animEffect transition="in" filter="wipe(left)">
                                      <p:cBhvr>
                                        <p:cTn id="88" dur="500"/>
                                        <p:tgtEl>
                                          <p:spTgt spid="37897">
                                            <p:txEl>
                                              <p:pRg st="0" end="0"/>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nodeType="clickEffect">
                                  <p:stCondLst>
                                    <p:cond delay="0"/>
                                  </p:stCondLst>
                                  <p:childTnLst>
                                    <p:set>
                                      <p:cBhvr>
                                        <p:cTn id="92" dur="1" fill="hold">
                                          <p:stCondLst>
                                            <p:cond delay="0"/>
                                          </p:stCondLst>
                                        </p:cTn>
                                        <p:tgtEl>
                                          <p:spTgt spid="37908"/>
                                        </p:tgtEl>
                                        <p:attrNameLst>
                                          <p:attrName>style.visibility</p:attrName>
                                        </p:attrNameLst>
                                      </p:cBhvr>
                                      <p:to>
                                        <p:strVal val="visible"/>
                                      </p:to>
                                    </p:set>
                                    <p:animEffect transition="in" filter="blinds(horizontal)">
                                      <p:cBhvr>
                                        <p:cTn id="93" dur="500"/>
                                        <p:tgtEl>
                                          <p:spTgt spid="37908"/>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37909"/>
                                        </p:tgtEl>
                                        <p:attrNameLst>
                                          <p:attrName>style.visibility</p:attrName>
                                        </p:attrNameLst>
                                      </p:cBhvr>
                                      <p:to>
                                        <p:strVal val="visible"/>
                                      </p:to>
                                    </p:set>
                                    <p:animEffect transition="in" filter="blinds(horizontal)">
                                      <p:cBhvr>
                                        <p:cTn id="98" dur="500"/>
                                        <p:tgtEl>
                                          <p:spTgt spid="37909"/>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nodeType="clickEffect">
                                  <p:stCondLst>
                                    <p:cond delay="0"/>
                                  </p:stCondLst>
                                  <p:childTnLst>
                                    <p:set>
                                      <p:cBhvr>
                                        <p:cTn id="102" dur="1" fill="hold">
                                          <p:stCondLst>
                                            <p:cond delay="0"/>
                                          </p:stCondLst>
                                        </p:cTn>
                                        <p:tgtEl>
                                          <p:spTgt spid="37940"/>
                                        </p:tgtEl>
                                        <p:attrNameLst>
                                          <p:attrName>style.visibility</p:attrName>
                                        </p:attrNameLst>
                                      </p:cBhvr>
                                      <p:to>
                                        <p:strVal val="visible"/>
                                      </p:to>
                                    </p:set>
                                    <p:animEffect transition="in" filter="blinds(horizontal)">
                                      <p:cBhvr>
                                        <p:cTn id="103" dur="500"/>
                                        <p:tgtEl>
                                          <p:spTgt spid="37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autoUpdateAnimBg="0" uiExpand="1" build="p"/>
      <p:bldP spid="37896" grpId="0" autoUpdateAnimBg="0" uiExpand="1" build="p"/>
      <p:bldP spid="37897" grpId="0" autoUpdateAnimBg="0" uiExpand="1" build="p"/>
      <p:bldP spid="37898" grpId="0" autoUpdateAnimBg="0" uiExpand="1" build="p"/>
      <p:bldP spid="37899" grpId="0" bldLvl="0" animBg="1" autoUpdateAnimBg="0"/>
      <p:bldP spid="37909" grpId="0" bldLvl="0" animBg="1" autoUpdateAnimBg="0"/>
      <p:bldP spid="37910" grpId="0" bldLvl="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3433" name="对象 103432"/>
          <p:cNvGraphicFramePr/>
          <p:nvPr/>
        </p:nvGraphicFramePr>
        <p:xfrm>
          <a:off x="3130550" y="836613"/>
          <a:ext cx="2592388" cy="1071562"/>
        </p:xfrm>
        <a:graphic>
          <a:graphicData uri="http://schemas.openxmlformats.org/presentationml/2006/ole">
            <mc:AlternateContent xmlns:mc="http://schemas.openxmlformats.org/markup-compatibility/2006">
              <mc:Choice xmlns:v="urn:schemas-microsoft-com:vml" Requires="v">
                <p:oleObj spid="_x0000_s3356" name="" r:id="rId1" imgW="1016000" imgH="419100" progId="Equation.3">
                  <p:embed/>
                </p:oleObj>
              </mc:Choice>
              <mc:Fallback>
                <p:oleObj name="" r:id="rId1" imgW="1016000" imgH="419100" progId="Equation.3">
                  <p:embed/>
                  <p:pic>
                    <p:nvPicPr>
                      <p:cNvPr id="0" name="图片 3355"/>
                      <p:cNvPicPr/>
                      <p:nvPr/>
                    </p:nvPicPr>
                    <p:blipFill>
                      <a:blip r:embed="rId2"/>
                      <a:stretch>
                        <a:fillRect/>
                      </a:stretch>
                    </p:blipFill>
                    <p:spPr>
                      <a:xfrm>
                        <a:off x="3130550" y="836613"/>
                        <a:ext cx="2592388" cy="1071562"/>
                      </a:xfrm>
                      <a:prstGeom prst="rect">
                        <a:avLst/>
                      </a:prstGeom>
                      <a:noFill/>
                      <a:ln w="38100">
                        <a:noFill/>
                        <a:miter/>
                      </a:ln>
                    </p:spPr>
                  </p:pic>
                </p:oleObj>
              </mc:Fallback>
            </mc:AlternateContent>
          </a:graphicData>
        </a:graphic>
      </p:graphicFrame>
      <p:graphicFrame>
        <p:nvGraphicFramePr>
          <p:cNvPr id="103434" name="对象 103433"/>
          <p:cNvGraphicFramePr/>
          <p:nvPr/>
        </p:nvGraphicFramePr>
        <p:xfrm>
          <a:off x="5722938" y="908050"/>
          <a:ext cx="3024187" cy="1022350"/>
        </p:xfrm>
        <a:graphic>
          <a:graphicData uri="http://schemas.openxmlformats.org/presentationml/2006/ole">
            <mc:AlternateContent xmlns:mc="http://schemas.openxmlformats.org/markup-compatibility/2006">
              <mc:Choice xmlns:v="urn:schemas-microsoft-com:vml" Requires="v">
                <p:oleObj spid="_x0000_s3353" name="" r:id="rId3" imgW="1167765" imgH="393700" progId="Equation.3">
                  <p:embed/>
                </p:oleObj>
              </mc:Choice>
              <mc:Fallback>
                <p:oleObj name="" r:id="rId3" imgW="1167765" imgH="393700" progId="Equation.3">
                  <p:embed/>
                  <p:pic>
                    <p:nvPicPr>
                      <p:cNvPr id="0" name="图片 3352"/>
                      <p:cNvPicPr/>
                      <p:nvPr/>
                    </p:nvPicPr>
                    <p:blipFill>
                      <a:blip r:embed="rId4"/>
                      <a:stretch>
                        <a:fillRect/>
                      </a:stretch>
                    </p:blipFill>
                    <p:spPr>
                      <a:xfrm>
                        <a:off x="5722938" y="908050"/>
                        <a:ext cx="3024187" cy="1022350"/>
                      </a:xfrm>
                      <a:prstGeom prst="rect">
                        <a:avLst/>
                      </a:prstGeom>
                      <a:noFill/>
                      <a:ln w="38100">
                        <a:noFill/>
                        <a:miter/>
                      </a:ln>
                    </p:spPr>
                  </p:pic>
                </p:oleObj>
              </mc:Fallback>
            </mc:AlternateContent>
          </a:graphicData>
        </a:graphic>
      </p:graphicFrame>
      <p:graphicFrame>
        <p:nvGraphicFramePr>
          <p:cNvPr id="103435" name="对象 103434"/>
          <p:cNvGraphicFramePr/>
          <p:nvPr/>
        </p:nvGraphicFramePr>
        <p:xfrm>
          <a:off x="1043305" y="2049780"/>
          <a:ext cx="5545138" cy="1033463"/>
        </p:xfrm>
        <a:graphic>
          <a:graphicData uri="http://schemas.openxmlformats.org/presentationml/2006/ole">
            <mc:AlternateContent xmlns:mc="http://schemas.openxmlformats.org/markup-compatibility/2006">
              <mc:Choice xmlns:v="urn:schemas-microsoft-com:vml" Requires="v">
                <p:oleObj spid="_x0000_s3350" name="" r:id="rId5" imgW="2107565" imgH="393700" progId="Equation.3">
                  <p:embed/>
                </p:oleObj>
              </mc:Choice>
              <mc:Fallback>
                <p:oleObj name="" r:id="rId5" imgW="2107565" imgH="393700" progId="Equation.3">
                  <p:embed/>
                  <p:pic>
                    <p:nvPicPr>
                      <p:cNvPr id="0" name="图片 3349"/>
                      <p:cNvPicPr/>
                      <p:nvPr/>
                    </p:nvPicPr>
                    <p:blipFill>
                      <a:blip r:embed="rId6"/>
                      <a:stretch>
                        <a:fillRect/>
                      </a:stretch>
                    </p:blipFill>
                    <p:spPr>
                      <a:xfrm>
                        <a:off x="1043305" y="2049780"/>
                        <a:ext cx="5545138" cy="1033463"/>
                      </a:xfrm>
                      <a:prstGeom prst="rect">
                        <a:avLst/>
                      </a:prstGeom>
                      <a:noFill/>
                      <a:ln w="38100">
                        <a:noFill/>
                        <a:miter/>
                      </a:ln>
                    </p:spPr>
                  </p:pic>
                </p:oleObj>
              </mc:Fallback>
            </mc:AlternateContent>
          </a:graphicData>
        </a:graphic>
      </p:graphicFrame>
      <p:graphicFrame>
        <p:nvGraphicFramePr>
          <p:cNvPr id="103436" name="对象 103435"/>
          <p:cNvGraphicFramePr/>
          <p:nvPr/>
        </p:nvGraphicFramePr>
        <p:xfrm>
          <a:off x="1115060" y="3225483"/>
          <a:ext cx="3948113" cy="1141412"/>
        </p:xfrm>
        <a:graphic>
          <a:graphicData uri="http://schemas.openxmlformats.org/presentationml/2006/ole">
            <mc:AlternateContent xmlns:mc="http://schemas.openxmlformats.org/markup-compatibility/2006">
              <mc:Choice xmlns:v="urn:schemas-microsoft-com:vml" Requires="v">
                <p:oleObj spid="_x0000_s3352" name="" r:id="rId7" imgW="1447800" imgH="419100" progId="Equation.3">
                  <p:embed/>
                </p:oleObj>
              </mc:Choice>
              <mc:Fallback>
                <p:oleObj name="" r:id="rId7" imgW="1447800" imgH="419100" progId="Equation.3">
                  <p:embed/>
                  <p:pic>
                    <p:nvPicPr>
                      <p:cNvPr id="0" name="图片 3351"/>
                      <p:cNvPicPr/>
                      <p:nvPr/>
                    </p:nvPicPr>
                    <p:blipFill>
                      <a:blip r:embed="rId8"/>
                      <a:stretch>
                        <a:fillRect/>
                      </a:stretch>
                    </p:blipFill>
                    <p:spPr>
                      <a:xfrm>
                        <a:off x="1115060" y="3225483"/>
                        <a:ext cx="3948113" cy="1141412"/>
                      </a:xfrm>
                      <a:prstGeom prst="rect">
                        <a:avLst/>
                      </a:prstGeom>
                      <a:noFill/>
                      <a:ln w="38100">
                        <a:noFill/>
                        <a:miter/>
                      </a:ln>
                    </p:spPr>
                  </p:pic>
                </p:oleObj>
              </mc:Fallback>
            </mc:AlternateContent>
          </a:graphicData>
        </a:graphic>
      </p:graphicFrame>
      <p:graphicFrame>
        <p:nvGraphicFramePr>
          <p:cNvPr id="103437" name="对象 103436"/>
          <p:cNvGraphicFramePr/>
          <p:nvPr/>
        </p:nvGraphicFramePr>
        <p:xfrm>
          <a:off x="539750" y="1022350"/>
          <a:ext cx="1584325" cy="642938"/>
        </p:xfrm>
        <a:graphic>
          <a:graphicData uri="http://schemas.openxmlformats.org/presentationml/2006/ole">
            <mc:AlternateContent xmlns:mc="http://schemas.openxmlformats.org/markup-compatibility/2006">
              <mc:Choice xmlns:v="urn:schemas-microsoft-com:vml" Requires="v">
                <p:oleObj spid="_x0000_s3355" name="" r:id="rId9" imgW="596900" imgH="241300" progId="Equation.3">
                  <p:embed/>
                </p:oleObj>
              </mc:Choice>
              <mc:Fallback>
                <p:oleObj name="" r:id="rId9" imgW="596900" imgH="241300" progId="Equation.3">
                  <p:embed/>
                  <p:pic>
                    <p:nvPicPr>
                      <p:cNvPr id="0" name="图片 3354"/>
                      <p:cNvPicPr/>
                      <p:nvPr/>
                    </p:nvPicPr>
                    <p:blipFill>
                      <a:blip r:embed="rId10"/>
                      <a:stretch>
                        <a:fillRect/>
                      </a:stretch>
                    </p:blipFill>
                    <p:spPr>
                      <a:xfrm>
                        <a:off x="539750" y="1022350"/>
                        <a:ext cx="1584325" cy="642938"/>
                      </a:xfrm>
                      <a:prstGeom prst="rect">
                        <a:avLst/>
                      </a:prstGeom>
                      <a:noFill/>
                      <a:ln w="38100">
                        <a:noFill/>
                        <a:miter/>
                      </a:ln>
                    </p:spPr>
                  </p:pic>
                </p:oleObj>
              </mc:Fallback>
            </mc:AlternateContent>
          </a:graphicData>
        </a:graphic>
      </p:graphicFrame>
      <p:sp>
        <p:nvSpPr>
          <p:cNvPr id="103444" name="矩形 103443"/>
          <p:cNvSpPr/>
          <p:nvPr/>
        </p:nvSpPr>
        <p:spPr>
          <a:xfrm>
            <a:off x="107950" y="115888"/>
            <a:ext cx="4032250" cy="521970"/>
          </a:xfrm>
          <a:prstGeom prst="rect">
            <a:avLst/>
          </a:prstGeom>
          <a:noFill/>
          <a:ln w="9525">
            <a:noFill/>
          </a:ln>
        </p:spPr>
        <p:txBody>
          <a:bodyPr>
            <a:spAutoFit/>
          </a:bodyPr>
          <a:p>
            <a:pPr eaLnBrk="0" hangingPunct="0"/>
            <a:r>
              <a:rPr lang="zh-CN" altLang="en-US" sz="2800" b="1" dirty="0">
                <a:latin typeface="Times New Roman" panose="02020603050405020304" pitchFamily="18" charset="0"/>
              </a:rPr>
              <a:t>三、</a:t>
            </a:r>
            <a:r>
              <a:rPr lang="zh-CN" altLang="en-US" sz="2800" b="1" dirty="0">
                <a:latin typeface="Times New Roman" panose="02020603050405020304" pitchFamily="18" charset="0"/>
                <a:sym typeface="+mn-ea"/>
              </a:rPr>
              <a:t>质点的</a:t>
            </a:r>
            <a:r>
              <a:rPr lang="zh-CN" altLang="en-US" sz="2800" b="1" dirty="0">
                <a:latin typeface="Times New Roman" panose="02020603050405020304" pitchFamily="18" charset="0"/>
              </a:rPr>
              <a:t>角动量定理</a:t>
            </a:r>
            <a:endParaRPr lang="zh-CN" altLang="en-US" sz="2800" b="1" dirty="0">
              <a:latin typeface="Times New Roman" panose="02020603050405020304" pitchFamily="18" charset="0"/>
            </a:endParaRPr>
          </a:p>
        </p:txBody>
      </p:sp>
      <p:sp>
        <p:nvSpPr>
          <p:cNvPr id="103445" name="右箭头 103444"/>
          <p:cNvSpPr/>
          <p:nvPr/>
        </p:nvSpPr>
        <p:spPr>
          <a:xfrm>
            <a:off x="2411413" y="1339850"/>
            <a:ext cx="576262" cy="144463"/>
          </a:xfrm>
          <a:prstGeom prst="rightArrow">
            <a:avLst>
              <a:gd name="adj1" fmla="val 50000"/>
              <a:gd name="adj2" fmla="val 99724"/>
            </a:avLst>
          </a:prstGeom>
          <a:solidFill>
            <a:schemeClr val="accent1"/>
          </a:solidFill>
          <a:ln w="9525" cap="flat" cmpd="sng">
            <a:solidFill>
              <a:schemeClr val="tx1"/>
            </a:solidFill>
            <a:prstDash val="solid"/>
            <a:miter/>
            <a:headEnd type="none" w="med" len="med"/>
            <a:tailEnd type="none" w="med" len="med"/>
          </a:ln>
        </p:spPr>
        <p:txBody>
          <a:bodyPr/>
          <a:p>
            <a:endParaRPr lang="zh-CN" altLang="en-US" sz="2800" b="1"/>
          </a:p>
        </p:txBody>
      </p:sp>
      <p:sp>
        <p:nvSpPr>
          <p:cNvPr id="103449" name="文本框 103448"/>
          <p:cNvSpPr txBox="1"/>
          <p:nvPr/>
        </p:nvSpPr>
        <p:spPr>
          <a:xfrm>
            <a:off x="107950" y="4653280"/>
            <a:ext cx="1176655" cy="521970"/>
          </a:xfrm>
          <a:prstGeom prst="rect">
            <a:avLst/>
          </a:prstGeom>
          <a:noFill/>
          <a:ln w="9525">
            <a:noFill/>
          </a:ln>
        </p:spPr>
        <p:txBody>
          <a:bodyPr wrap="square">
            <a:spAutoFit/>
          </a:bodyPr>
          <a:p>
            <a:r>
              <a:rPr lang="zh-CN" altLang="en-US" sz="2800" b="1" dirty="0">
                <a:latin typeface="Times New Roman" panose="02020603050405020304" pitchFamily="18" charset="0"/>
              </a:rPr>
              <a:t>即： </a:t>
            </a:r>
            <a:endParaRPr lang="zh-CN" altLang="en-US" sz="2800" b="1" dirty="0">
              <a:latin typeface="Times New Roman" panose="02020603050405020304" pitchFamily="18" charset="0"/>
            </a:endParaRPr>
          </a:p>
        </p:txBody>
      </p:sp>
      <p:grpSp>
        <p:nvGrpSpPr>
          <p:cNvPr id="6" name="组合 5"/>
          <p:cNvGrpSpPr/>
          <p:nvPr/>
        </p:nvGrpSpPr>
        <p:grpSpPr>
          <a:xfrm>
            <a:off x="1493520" y="4416425"/>
            <a:ext cx="2184400" cy="1259205"/>
            <a:chOff x="3911" y="8008"/>
            <a:chExt cx="3628" cy="2154"/>
          </a:xfrm>
        </p:grpSpPr>
        <p:sp>
          <p:nvSpPr>
            <p:cNvPr id="5" name="矩形 4"/>
            <p:cNvSpPr/>
            <p:nvPr/>
          </p:nvSpPr>
          <p:spPr>
            <a:xfrm>
              <a:off x="3911" y="8008"/>
              <a:ext cx="3629" cy="215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aphicFrame>
          <p:nvGraphicFramePr>
            <p:cNvPr id="103452" name="对象 103451"/>
            <p:cNvGraphicFramePr/>
            <p:nvPr/>
          </p:nvGraphicFramePr>
          <p:xfrm>
            <a:off x="4478" y="8044"/>
            <a:ext cx="2493" cy="1918"/>
          </p:xfrm>
          <a:graphic>
            <a:graphicData uri="http://schemas.openxmlformats.org/presentationml/2006/ole">
              <mc:AlternateContent xmlns:mc="http://schemas.openxmlformats.org/markup-compatibility/2006">
                <mc:Choice xmlns:v="urn:schemas-microsoft-com:vml" Requires="v">
                  <p:oleObj spid="_x0000_s3349" name="" r:id="rId11" imgW="545465" imgH="419100" progId="Equation.3">
                    <p:embed/>
                  </p:oleObj>
                </mc:Choice>
                <mc:Fallback>
                  <p:oleObj name="" r:id="rId11" imgW="545465" imgH="419100" progId="Equation.3">
                    <p:embed/>
                    <p:pic>
                      <p:nvPicPr>
                        <p:cNvPr id="0" name="图片 3348"/>
                        <p:cNvPicPr/>
                        <p:nvPr/>
                      </p:nvPicPr>
                      <p:blipFill>
                        <a:blip r:embed="rId12">
                          <a:lum bright="1999" contrast="100000"/>
                        </a:blip>
                        <a:stretch>
                          <a:fillRect/>
                        </a:stretch>
                      </p:blipFill>
                      <p:spPr>
                        <a:xfrm>
                          <a:off x="4478" y="8044"/>
                          <a:ext cx="2493" cy="1918"/>
                        </a:xfrm>
                        <a:prstGeom prst="rect">
                          <a:avLst/>
                        </a:prstGeom>
                        <a:noFill/>
                        <a:ln w="38100">
                          <a:noFill/>
                          <a:miter/>
                        </a:ln>
                      </p:spPr>
                    </p:pic>
                  </p:oleObj>
                </mc:Fallback>
              </mc:AlternateContent>
            </a:graphicData>
          </a:graphic>
        </p:graphicFrame>
      </p:grpSp>
      <p:pic>
        <p:nvPicPr>
          <p:cNvPr id="103455" name="图片 103454" descr="图片3">
            <a:hlinkClick r:id="" action="ppaction://hlinkshowjump?jump=firstslide"/>
          </p:cNvPr>
          <p:cNvPicPr>
            <a:picLocks noChangeAspect="1"/>
          </p:cNvPicPr>
          <p:nvPr/>
        </p:nvPicPr>
        <p:blipFill>
          <a:blip r:embed="rId13"/>
          <a:stretch>
            <a:fillRect/>
          </a:stretch>
        </p:blipFill>
        <p:spPr>
          <a:xfrm>
            <a:off x="7827963" y="6534150"/>
            <a:ext cx="660400" cy="336550"/>
          </a:xfrm>
          <a:prstGeom prst="rect">
            <a:avLst/>
          </a:prstGeom>
          <a:noFill/>
          <a:ln w="9525">
            <a:noFill/>
          </a:ln>
        </p:spPr>
      </p:pic>
      <p:pic>
        <p:nvPicPr>
          <p:cNvPr id="103456" name="图片 103455" descr="图片4">
            <a:hlinkClick r:id="" action="ppaction://hlinkshowjump?jump=endshow"/>
          </p:cNvPr>
          <p:cNvPicPr>
            <a:picLocks noChangeAspect="1"/>
          </p:cNvPicPr>
          <p:nvPr/>
        </p:nvPicPr>
        <p:blipFill>
          <a:blip r:embed="rId14"/>
          <a:stretch>
            <a:fillRect/>
          </a:stretch>
        </p:blipFill>
        <p:spPr>
          <a:xfrm>
            <a:off x="8477250" y="6529388"/>
            <a:ext cx="660400" cy="341312"/>
          </a:xfrm>
          <a:prstGeom prst="rect">
            <a:avLst/>
          </a:prstGeom>
          <a:noFill/>
          <a:ln w="9525">
            <a:noFill/>
          </a:ln>
        </p:spPr>
      </p:pic>
      <p:pic>
        <p:nvPicPr>
          <p:cNvPr id="103457" name="图片 103456" descr="图片5">
            <a:hlinkClick r:id="" action="ppaction://hlinkshowjump?jump=nextslide"/>
          </p:cNvPr>
          <p:cNvPicPr>
            <a:picLocks noChangeAspect="1"/>
          </p:cNvPicPr>
          <p:nvPr/>
        </p:nvPicPr>
        <p:blipFill>
          <a:blip r:embed="rId15"/>
          <a:stretch>
            <a:fillRect/>
          </a:stretch>
        </p:blipFill>
        <p:spPr>
          <a:xfrm>
            <a:off x="7178675" y="6535738"/>
            <a:ext cx="661988" cy="334962"/>
          </a:xfrm>
          <a:prstGeom prst="rect">
            <a:avLst/>
          </a:prstGeom>
          <a:noFill/>
          <a:ln w="9525">
            <a:noFill/>
          </a:ln>
        </p:spPr>
      </p:pic>
      <p:pic>
        <p:nvPicPr>
          <p:cNvPr id="103458" name="图片 103457" descr="图片6">
            <a:hlinkClick r:id="" action="ppaction://hlinkshowjump?jump=previousslide"/>
          </p:cNvPr>
          <p:cNvPicPr>
            <a:picLocks noChangeAspect="1"/>
          </p:cNvPicPr>
          <p:nvPr/>
        </p:nvPicPr>
        <p:blipFill>
          <a:blip r:embed="rId16"/>
          <a:stretch>
            <a:fillRect/>
          </a:stretch>
        </p:blipFill>
        <p:spPr>
          <a:xfrm>
            <a:off x="6530975" y="6534150"/>
            <a:ext cx="661988" cy="336550"/>
          </a:xfrm>
          <a:prstGeom prst="rect">
            <a:avLst/>
          </a:prstGeom>
          <a:noFill/>
          <a:ln w="9525">
            <a:noFill/>
          </a:ln>
        </p:spPr>
      </p:pic>
      <p:grpSp>
        <p:nvGrpSpPr>
          <p:cNvPr id="2" name="组合 1"/>
          <p:cNvGrpSpPr/>
          <p:nvPr/>
        </p:nvGrpSpPr>
        <p:grpSpPr>
          <a:xfrm>
            <a:off x="6443980" y="2101215"/>
            <a:ext cx="2590165" cy="1908810"/>
            <a:chOff x="5580063" y="115888"/>
            <a:chExt cx="2895600" cy="2214563"/>
          </a:xfrm>
        </p:grpSpPr>
        <p:grpSp>
          <p:nvGrpSpPr>
            <p:cNvPr id="37913" name="Group 25"/>
            <p:cNvGrpSpPr/>
            <p:nvPr/>
          </p:nvGrpSpPr>
          <p:grpSpPr bwMode="auto">
            <a:xfrm>
              <a:off x="5580063" y="115888"/>
              <a:ext cx="2895600" cy="2214563"/>
              <a:chOff x="3792" y="237"/>
              <a:chExt cx="1824" cy="1395"/>
            </a:xfrm>
          </p:grpSpPr>
          <p:sp>
            <p:nvSpPr>
              <p:cNvPr id="37916" name="AutoShape 28"/>
              <p:cNvSpPr>
                <a:spLocks noChangeArrowheads="1"/>
              </p:cNvSpPr>
              <p:nvPr/>
            </p:nvSpPr>
            <p:spPr bwMode="auto">
              <a:xfrm>
                <a:off x="3792" y="576"/>
                <a:ext cx="1824" cy="864"/>
              </a:xfrm>
              <a:prstGeom prst="parallelogram">
                <a:avLst>
                  <a:gd name="adj" fmla="val 52778"/>
                </a:avLst>
              </a:prstGeom>
              <a:solidFill>
                <a:srgbClr val="FFCCFF">
                  <a:alpha val="42999"/>
                </a:srgbClr>
              </a:solidFill>
              <a:ln w="12699">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smtClean="0">
                  <a:solidFill>
                    <a:srgbClr val="000000"/>
                  </a:solidFill>
                </a:endParaRPr>
              </a:p>
            </p:txBody>
          </p:sp>
          <p:sp>
            <p:nvSpPr>
              <p:cNvPr id="37917" name="Line 29"/>
              <p:cNvSpPr>
                <a:spLocks noChangeShapeType="1"/>
              </p:cNvSpPr>
              <p:nvPr/>
            </p:nvSpPr>
            <p:spPr bwMode="auto">
              <a:xfrm>
                <a:off x="4312" y="359"/>
                <a:ext cx="0" cy="745"/>
              </a:xfrm>
              <a:prstGeom prst="line">
                <a:avLst/>
              </a:prstGeom>
              <a:noFill/>
              <a:ln w="28575">
                <a:solidFill>
                  <a:schemeClr val="tx1"/>
                </a:solidFill>
                <a:round/>
                <a:head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smtClean="0">
                  <a:solidFill>
                    <a:srgbClr val="000000"/>
                  </a:solidFill>
                </a:endParaRPr>
              </a:p>
            </p:txBody>
          </p:sp>
          <p:sp>
            <p:nvSpPr>
              <p:cNvPr id="37918" name="Line 30"/>
              <p:cNvSpPr>
                <a:spLocks noChangeShapeType="1"/>
              </p:cNvSpPr>
              <p:nvPr/>
            </p:nvSpPr>
            <p:spPr bwMode="auto">
              <a:xfrm>
                <a:off x="4324" y="1088"/>
                <a:ext cx="428" cy="112"/>
              </a:xfrm>
              <a:prstGeom prst="line">
                <a:avLst/>
              </a:prstGeom>
              <a:noFill/>
              <a:ln w="28575">
                <a:solidFill>
                  <a:srgbClr val="0000CC"/>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smtClean="0">
                  <a:solidFill>
                    <a:srgbClr val="000000"/>
                  </a:solidFill>
                </a:endParaRPr>
              </a:p>
            </p:txBody>
          </p:sp>
          <p:sp>
            <p:nvSpPr>
              <p:cNvPr id="37919" name="Line 31"/>
              <p:cNvSpPr>
                <a:spLocks noChangeShapeType="1"/>
              </p:cNvSpPr>
              <p:nvPr/>
            </p:nvSpPr>
            <p:spPr bwMode="auto">
              <a:xfrm rot="-6045172">
                <a:off x="4872" y="793"/>
                <a:ext cx="190" cy="528"/>
              </a:xfrm>
              <a:prstGeom prst="line">
                <a:avLst/>
              </a:prstGeom>
              <a:noFill/>
              <a:ln w="38100">
                <a:solidFill>
                  <a:srgbClr val="FF33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smtClean="0">
                  <a:solidFill>
                    <a:srgbClr val="000000"/>
                  </a:solidFill>
                </a:endParaRPr>
              </a:p>
            </p:txBody>
          </p:sp>
          <p:sp>
            <p:nvSpPr>
              <p:cNvPr id="37920" name="Line 32"/>
              <p:cNvSpPr>
                <a:spLocks noChangeShapeType="1"/>
              </p:cNvSpPr>
              <p:nvPr/>
            </p:nvSpPr>
            <p:spPr bwMode="auto">
              <a:xfrm rot="723073">
                <a:off x="4784" y="1247"/>
                <a:ext cx="389" cy="1"/>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smtClean="0">
                  <a:solidFill>
                    <a:srgbClr val="000000"/>
                  </a:solidFill>
                </a:endParaRPr>
              </a:p>
            </p:txBody>
          </p:sp>
          <p:sp>
            <p:nvSpPr>
              <p:cNvPr id="37921" name="Arc 33"/>
              <p:cNvSpPr/>
              <p:nvPr/>
            </p:nvSpPr>
            <p:spPr bwMode="auto">
              <a:xfrm rot="3736021" flipH="1">
                <a:off x="4867" y="1098"/>
                <a:ext cx="152" cy="163"/>
              </a:xfrm>
              <a:custGeom>
                <a:avLst/>
                <a:gdLst>
                  <a:gd name="G0" fmla="+- 18193 0 0"/>
                  <a:gd name="G1" fmla="+- 21599 0 0"/>
                  <a:gd name="G2" fmla="+- 21600 0 0"/>
                  <a:gd name="T0" fmla="*/ 0 w 18193"/>
                  <a:gd name="T1" fmla="*/ 9956 h 21599"/>
                  <a:gd name="T2" fmla="*/ 18039 w 18193"/>
                  <a:gd name="T3" fmla="*/ 0 h 21599"/>
                  <a:gd name="T4" fmla="*/ 18193 w 18193"/>
                  <a:gd name="T5" fmla="*/ 21599 h 21599"/>
                </a:gdLst>
                <a:ahLst/>
                <a:cxnLst>
                  <a:cxn ang="0">
                    <a:pos x="T0" y="T1"/>
                  </a:cxn>
                  <a:cxn ang="0">
                    <a:pos x="T2" y="T3"/>
                  </a:cxn>
                  <a:cxn ang="0">
                    <a:pos x="T4" y="T5"/>
                  </a:cxn>
                </a:cxnLst>
                <a:rect l="0" t="0" r="r" b="b"/>
                <a:pathLst>
                  <a:path w="18193" h="21599" fill="none" extrusionOk="0">
                    <a:moveTo>
                      <a:pt x="-1" y="9955"/>
                    </a:moveTo>
                    <a:cubicBezTo>
                      <a:pt x="3940" y="3798"/>
                      <a:pt x="10728" y="51"/>
                      <a:pt x="18038" y="-1"/>
                    </a:cubicBezTo>
                  </a:path>
                  <a:path w="18193" h="21599" stroke="0" extrusionOk="0">
                    <a:moveTo>
                      <a:pt x="-1" y="9955"/>
                    </a:moveTo>
                    <a:cubicBezTo>
                      <a:pt x="3940" y="3798"/>
                      <a:pt x="10728" y="51"/>
                      <a:pt x="18038" y="-1"/>
                    </a:cubicBezTo>
                    <a:lnTo>
                      <a:pt x="18193" y="21599"/>
                    </a:lnTo>
                    <a:close/>
                  </a:path>
                </a:pathLst>
              </a:custGeom>
              <a:noFill/>
              <a:ln w="19050" cap="rnd">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fontAlgn="base">
                  <a:spcBef>
                    <a:spcPct val="0"/>
                  </a:spcBef>
                  <a:spcAft>
                    <a:spcPct val="0"/>
                  </a:spcAft>
                </a:pPr>
                <a:endParaRPr kumimoji="1" lang="zh-CN" altLang="en-US" sz="2400" b="1" smtClean="0">
                  <a:solidFill>
                    <a:srgbClr val="000000"/>
                  </a:solidFill>
                </a:endParaRPr>
              </a:p>
            </p:txBody>
          </p:sp>
          <p:sp>
            <p:nvSpPr>
              <p:cNvPr id="37922" name="Text Box 34"/>
              <p:cNvSpPr txBox="1">
                <a:spLocks noChangeArrowheads="1"/>
              </p:cNvSpPr>
              <p:nvPr/>
            </p:nvSpPr>
            <p:spPr bwMode="auto">
              <a:xfrm>
                <a:off x="4116" y="945"/>
                <a:ext cx="24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spcAft>
                    <a:spcPct val="0"/>
                  </a:spcAft>
                </a:pPr>
                <a:r>
                  <a:rPr lang="en-US" altLang="zh-CN" sz="2000" b="1" i="1" smtClean="0">
                    <a:solidFill>
                      <a:srgbClr val="000000"/>
                    </a:solidFill>
                  </a:rPr>
                  <a:t>O</a:t>
                </a:r>
                <a:endParaRPr lang="en-US" altLang="zh-CN" sz="2000" b="1" i="1" smtClean="0">
                  <a:solidFill>
                    <a:srgbClr val="000000"/>
                  </a:solidFill>
                </a:endParaRPr>
              </a:p>
            </p:txBody>
          </p:sp>
          <p:graphicFrame>
            <p:nvGraphicFramePr>
              <p:cNvPr id="37923" name="Object 35"/>
              <p:cNvGraphicFramePr>
                <a:graphicFrameLocks noChangeAspect="1"/>
              </p:cNvGraphicFramePr>
              <p:nvPr/>
            </p:nvGraphicFramePr>
            <p:xfrm>
              <a:off x="4399" y="237"/>
              <a:ext cx="274" cy="253"/>
            </p:xfrm>
            <a:graphic>
              <a:graphicData uri="http://schemas.openxmlformats.org/presentationml/2006/ole">
                <mc:AlternateContent xmlns:mc="http://schemas.openxmlformats.org/markup-compatibility/2006">
                  <mc:Choice xmlns:v="urn:schemas-microsoft-com:vml" Requires="v">
                    <p:oleObj spid="_x0000_s24634" name="公式" r:id="rId17" imgW="340360" imgH="311150" progId="Equation.3">
                      <p:embed/>
                    </p:oleObj>
                  </mc:Choice>
                  <mc:Fallback>
                    <p:oleObj name="公式" r:id="rId17" imgW="340360" imgH="311150" progId="Equation.3">
                      <p:embed/>
                      <p:pic>
                        <p:nvPicPr>
                          <p:cNvPr id="0" name="图片 246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99" y="237"/>
                            <a:ext cx="274" cy="2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924" name="Object 36"/>
              <p:cNvGraphicFramePr>
                <a:graphicFrameLocks noChangeAspect="1"/>
              </p:cNvGraphicFramePr>
              <p:nvPr/>
            </p:nvGraphicFramePr>
            <p:xfrm>
              <a:off x="5014" y="1042"/>
              <a:ext cx="164" cy="193"/>
            </p:xfrm>
            <a:graphic>
              <a:graphicData uri="http://schemas.openxmlformats.org/presentationml/2006/ole">
                <mc:AlternateContent xmlns:mc="http://schemas.openxmlformats.org/markup-compatibility/2006">
                  <mc:Choice xmlns:v="urn:schemas-microsoft-com:vml" Requires="v">
                    <p:oleObj spid="_x0000_s24635" name="公式" r:id="rId19" imgW="215900" imgH="254000" progId="Equation.3">
                      <p:embed/>
                    </p:oleObj>
                  </mc:Choice>
                  <mc:Fallback>
                    <p:oleObj name="公式" r:id="rId19" imgW="215900" imgH="254000" progId="Equation.3">
                      <p:embed/>
                      <p:pic>
                        <p:nvPicPr>
                          <p:cNvPr id="0" name="图片 2463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14" y="1042"/>
                            <a:ext cx="164" cy="1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925" name="Object 37"/>
              <p:cNvGraphicFramePr>
                <a:graphicFrameLocks noChangeAspect="1"/>
              </p:cNvGraphicFramePr>
              <p:nvPr/>
            </p:nvGraphicFramePr>
            <p:xfrm>
              <a:off x="4505" y="892"/>
              <a:ext cx="195" cy="247"/>
            </p:xfrm>
            <a:graphic>
              <a:graphicData uri="http://schemas.openxmlformats.org/presentationml/2006/ole">
                <mc:AlternateContent xmlns:mc="http://schemas.openxmlformats.org/markup-compatibility/2006">
                  <mc:Choice xmlns:v="urn:schemas-microsoft-com:vml" Requires="v">
                    <p:oleObj spid="_x0000_s24636" name="公式" r:id="rId21" imgW="194310" imgH="243205" progId="Equation.3">
                      <p:embed/>
                    </p:oleObj>
                  </mc:Choice>
                  <mc:Fallback>
                    <p:oleObj name="公式" r:id="rId21" imgW="194310" imgH="243205" progId="Equation.3">
                      <p:embed/>
                      <p:pic>
                        <p:nvPicPr>
                          <p:cNvPr id="0" name="图片 2463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05" y="892"/>
                            <a:ext cx="195"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926" name="Object 38"/>
              <p:cNvGraphicFramePr>
                <a:graphicFrameLocks noChangeAspect="1"/>
              </p:cNvGraphicFramePr>
              <p:nvPr/>
            </p:nvGraphicFramePr>
            <p:xfrm>
              <a:off x="4898" y="750"/>
              <a:ext cx="241" cy="276"/>
            </p:xfrm>
            <a:graphic>
              <a:graphicData uri="http://schemas.openxmlformats.org/presentationml/2006/ole">
                <mc:AlternateContent xmlns:mc="http://schemas.openxmlformats.org/markup-compatibility/2006">
                  <mc:Choice xmlns:v="urn:schemas-microsoft-com:vml" Requires="v">
                    <p:oleObj spid="_x0000_s24637" name="公式" r:id="rId23" imgW="272415" imgH="311150" progId="Equation.3">
                      <p:embed/>
                    </p:oleObj>
                  </mc:Choice>
                  <mc:Fallback>
                    <p:oleObj name="公式" r:id="rId23" imgW="272415" imgH="311150" progId="Equation.3">
                      <p:embed/>
                      <p:pic>
                        <p:nvPicPr>
                          <p:cNvPr id="0" name="图片 2463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98" y="750"/>
                            <a:ext cx="241"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27" name="Line 39"/>
              <p:cNvSpPr>
                <a:spLocks noChangeShapeType="1"/>
              </p:cNvSpPr>
              <p:nvPr/>
            </p:nvSpPr>
            <p:spPr bwMode="auto">
              <a:xfrm>
                <a:off x="4304" y="960"/>
                <a:ext cx="144" cy="48"/>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b="1" smtClean="0">
                  <a:solidFill>
                    <a:srgbClr val="000000"/>
                  </a:solidFill>
                </a:endParaRPr>
              </a:p>
            </p:txBody>
          </p:sp>
          <p:sp>
            <p:nvSpPr>
              <p:cNvPr id="37928" name="Line 40"/>
              <p:cNvSpPr>
                <a:spLocks noChangeShapeType="1"/>
              </p:cNvSpPr>
              <p:nvPr/>
            </p:nvSpPr>
            <p:spPr bwMode="auto">
              <a:xfrm>
                <a:off x="4448" y="1008"/>
                <a:ext cx="0" cy="96"/>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b="1" smtClean="0">
                  <a:solidFill>
                    <a:srgbClr val="000000"/>
                  </a:solidFill>
                </a:endParaRPr>
              </a:p>
            </p:txBody>
          </p:sp>
          <p:sp>
            <p:nvSpPr>
              <p:cNvPr id="37929" name="Line 41"/>
              <p:cNvSpPr>
                <a:spLocks noChangeShapeType="1"/>
              </p:cNvSpPr>
              <p:nvPr/>
            </p:nvSpPr>
            <p:spPr bwMode="auto">
              <a:xfrm>
                <a:off x="4304" y="1440"/>
                <a:ext cx="0" cy="19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b="1" smtClean="0">
                  <a:solidFill>
                    <a:srgbClr val="000000"/>
                  </a:solidFill>
                </a:endParaRPr>
              </a:p>
            </p:txBody>
          </p:sp>
        </p:grpSp>
        <p:sp>
          <p:nvSpPr>
            <p:cNvPr id="37930" name="Line 42"/>
            <p:cNvSpPr>
              <a:spLocks noChangeShapeType="1"/>
            </p:cNvSpPr>
            <p:nvPr/>
          </p:nvSpPr>
          <p:spPr bwMode="auto">
            <a:xfrm flipH="1">
              <a:off x="6494463" y="1670050"/>
              <a:ext cx="533400" cy="304800"/>
            </a:xfrm>
            <a:prstGeom prst="line">
              <a:avLst/>
            </a:prstGeom>
            <a:noFill/>
            <a:ln w="28575">
              <a:solidFill>
                <a:srgbClr val="CC3300"/>
              </a:solidFill>
              <a:prstDash val="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b="1" smtClean="0">
                <a:solidFill>
                  <a:srgbClr val="000000"/>
                </a:solidFill>
              </a:endParaRPr>
            </a:p>
          </p:txBody>
        </p:sp>
        <p:sp>
          <p:nvSpPr>
            <p:cNvPr id="37931" name="Line 43"/>
            <p:cNvSpPr>
              <a:spLocks noChangeShapeType="1"/>
            </p:cNvSpPr>
            <p:nvPr/>
          </p:nvSpPr>
          <p:spPr bwMode="auto">
            <a:xfrm>
              <a:off x="6418263" y="1492250"/>
              <a:ext cx="228600" cy="381000"/>
            </a:xfrm>
            <a:prstGeom prst="line">
              <a:avLst/>
            </a:prstGeom>
            <a:noFill/>
            <a:ln w="28575">
              <a:solidFill>
                <a:srgbClr val="9900FF"/>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b="1" smtClean="0">
                <a:solidFill>
                  <a:srgbClr val="000000"/>
                </a:solidFill>
              </a:endParaRPr>
            </a:p>
          </p:txBody>
        </p:sp>
        <p:sp>
          <p:nvSpPr>
            <p:cNvPr id="37932" name="Text Box 44"/>
            <p:cNvSpPr txBox="1">
              <a:spLocks noChangeArrowheads="1"/>
            </p:cNvSpPr>
            <p:nvPr/>
          </p:nvSpPr>
          <p:spPr bwMode="auto">
            <a:xfrm>
              <a:off x="6084888" y="1500188"/>
              <a:ext cx="381000" cy="570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50000"/>
                </a:spcBef>
                <a:spcAft>
                  <a:spcPct val="0"/>
                </a:spcAft>
              </a:pPr>
              <a:r>
                <a:rPr lang="en-US" altLang="zh-CN" sz="2600" b="1" i="1" smtClean="0">
                  <a:solidFill>
                    <a:srgbClr val="000000"/>
                  </a:solidFill>
                  <a:ea typeface="华文中宋" panose="02010600040101010101" pitchFamily="2" charset="-122"/>
                </a:rPr>
                <a:t>d</a:t>
              </a:r>
              <a:endParaRPr lang="en-US" altLang="zh-CN" sz="2600" b="1" i="1" smtClean="0">
                <a:solidFill>
                  <a:srgbClr val="000000"/>
                </a:solidFill>
                <a:ea typeface="华文中宋" panose="02010600040101010101" pitchFamily="2" charset="-122"/>
              </a:endParaRPr>
            </a:p>
          </p:txBody>
        </p:sp>
        <p:sp>
          <p:nvSpPr>
            <p:cNvPr id="37933" name="Oval 45"/>
            <p:cNvSpPr>
              <a:spLocks noChangeArrowheads="1"/>
            </p:cNvSpPr>
            <p:nvPr/>
          </p:nvSpPr>
          <p:spPr bwMode="auto">
            <a:xfrm>
              <a:off x="7027863" y="1593850"/>
              <a:ext cx="76200" cy="76200"/>
            </a:xfrm>
            <a:prstGeom prst="ellipse">
              <a:avLst/>
            </a:prstGeom>
            <a:solidFill>
              <a:srgbClr val="006600"/>
            </a:solidFill>
            <a:ln w="12699">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b="1" smtClean="0">
                <a:solidFill>
                  <a:srgbClr val="000000"/>
                </a:solidFill>
              </a:endParaRPr>
            </a:p>
          </p:txBody>
        </p:sp>
      </p:grpSp>
      <p:sp>
        <p:nvSpPr>
          <p:cNvPr id="7" name="文本框 6"/>
          <p:cNvSpPr txBox="1"/>
          <p:nvPr/>
        </p:nvSpPr>
        <p:spPr>
          <a:xfrm>
            <a:off x="251460" y="5733415"/>
            <a:ext cx="8453755" cy="953135"/>
          </a:xfrm>
          <a:prstGeom prst="rect">
            <a:avLst/>
          </a:prstGeom>
          <a:noFill/>
        </p:spPr>
        <p:txBody>
          <a:bodyPr wrap="square" rtlCol="0" anchor="t">
            <a:spAutoFit/>
          </a:bodyPr>
          <a:p>
            <a:pPr fontAlgn="ctr">
              <a:spcBef>
                <a:spcPct val="0"/>
              </a:spcBef>
              <a:spcAft>
                <a:spcPct val="0"/>
              </a:spcAft>
            </a:pPr>
            <a:r>
              <a:rPr kumimoji="1" lang="zh-CN" altLang="en-US" sz="2800" b="1" dirty="0" smtClean="0">
                <a:solidFill>
                  <a:schemeClr val="tx1"/>
                </a:solidFill>
                <a:latin typeface="+mn-ea"/>
                <a:cs typeface="+mn-ea"/>
                <a:sym typeface="+mn-ea"/>
              </a:rPr>
              <a:t>质点的角动量定理：质点对某定点的角动量的时间变化率等于质点所受合外力对该点的力矩。</a:t>
            </a:r>
            <a:endParaRPr kumimoji="1" lang="zh-CN" altLang="en-US" sz="2800" b="1" dirty="0" smtClean="0">
              <a:solidFill>
                <a:schemeClr val="tx1"/>
              </a:solidFill>
              <a:latin typeface="+mn-ea"/>
              <a:cs typeface="+mn-ea"/>
              <a:sym typeface="+mn-ea"/>
            </a:endParaRPr>
          </a:p>
        </p:txBody>
      </p:sp>
      <p:grpSp>
        <p:nvGrpSpPr>
          <p:cNvPr id="8" name="组合 7"/>
          <p:cNvGrpSpPr/>
          <p:nvPr/>
        </p:nvGrpSpPr>
        <p:grpSpPr>
          <a:xfrm>
            <a:off x="5579745" y="4345305"/>
            <a:ext cx="3364865" cy="1240155"/>
            <a:chOff x="7653" y="6816"/>
            <a:chExt cx="5299" cy="1953"/>
          </a:xfrm>
        </p:grpSpPr>
        <p:graphicFrame>
          <p:nvGraphicFramePr>
            <p:cNvPr id="35865" name="Object 25"/>
            <p:cNvGraphicFramePr>
              <a:graphicFrameLocks noChangeAspect="1"/>
            </p:cNvGraphicFramePr>
            <p:nvPr/>
          </p:nvGraphicFramePr>
          <p:xfrm>
            <a:off x="7880" y="7269"/>
            <a:ext cx="5072" cy="955"/>
          </p:xfrm>
          <a:graphic>
            <a:graphicData uri="http://schemas.openxmlformats.org/presentationml/2006/ole">
              <mc:AlternateContent xmlns:mc="http://schemas.openxmlformats.org/markup-compatibility/2006">
                <mc:Choice xmlns:v="urn:schemas-microsoft-com:vml" Requires="v">
                  <p:oleObj spid="_x0000_s26667" name="Equation" r:id="rId25" imgW="1079500" imgH="215900" progId="Equation.3">
                    <p:embed/>
                  </p:oleObj>
                </mc:Choice>
                <mc:Fallback>
                  <p:oleObj name="Equation" r:id="rId25" imgW="1079500" imgH="215900" progId="Equation.3">
                    <p:embed/>
                    <p:pic>
                      <p:nvPicPr>
                        <p:cNvPr id="0" name="图片 26666"/>
                        <p:cNvPicPr>
                          <a:picLocks noChangeAspect="1" noChangeArrowheads="1"/>
                        </p:cNvPicPr>
                        <p:nvPr/>
                      </p:nvPicPr>
                      <p:blipFill>
                        <a:blip r:embed="rId26"/>
                        <a:srcRect/>
                        <a:stretch>
                          <a:fillRect/>
                        </a:stretch>
                      </p:blipFill>
                      <p:spPr bwMode="auto">
                        <a:xfrm>
                          <a:off x="7880" y="7269"/>
                          <a:ext cx="5072" cy="9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81" name="Object 41"/>
            <p:cNvGraphicFramePr>
              <a:graphicFrameLocks noChangeAspect="1"/>
            </p:cNvGraphicFramePr>
            <p:nvPr/>
          </p:nvGraphicFramePr>
          <p:xfrm>
            <a:off x="7653" y="6955"/>
            <a:ext cx="773" cy="1815"/>
          </p:xfrm>
          <a:graphic>
            <a:graphicData uri="http://schemas.openxmlformats.org/presentationml/2006/ole">
              <mc:AlternateContent xmlns:mc="http://schemas.openxmlformats.org/markup-compatibility/2006">
                <mc:Choice xmlns:v="urn:schemas-microsoft-com:vml" Requires="v">
                  <p:oleObj spid="_x0000_s26668" name="Equation" r:id="rId27" imgW="215900" imgH="508000" progId="Equation.3">
                    <p:embed/>
                  </p:oleObj>
                </mc:Choice>
                <mc:Fallback>
                  <p:oleObj name="Equation" r:id="rId27" imgW="215900" imgH="508000" progId="Equation.3">
                    <p:embed/>
                    <p:pic>
                      <p:nvPicPr>
                        <p:cNvPr id="0" name="图片 2666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653" y="6955"/>
                          <a:ext cx="773" cy="18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82" name="Object 42"/>
            <p:cNvGraphicFramePr>
              <a:graphicFrameLocks noChangeAspect="1"/>
            </p:cNvGraphicFramePr>
            <p:nvPr/>
          </p:nvGraphicFramePr>
          <p:xfrm>
            <a:off x="9808" y="6816"/>
            <a:ext cx="772" cy="1905"/>
          </p:xfrm>
          <a:graphic>
            <a:graphicData uri="http://schemas.openxmlformats.org/presentationml/2006/ole">
              <mc:AlternateContent xmlns:mc="http://schemas.openxmlformats.org/markup-compatibility/2006">
                <mc:Choice xmlns:v="urn:schemas-microsoft-com:vml" Requires="v">
                  <p:oleObj spid="_x0000_s26669" name="Equation" r:id="rId29" imgW="215900" imgH="533400" progId="Equation.3">
                    <p:embed/>
                  </p:oleObj>
                </mc:Choice>
                <mc:Fallback>
                  <p:oleObj name="Equation" r:id="rId29" imgW="215900" imgH="533400" progId="Equation.3">
                    <p:embed/>
                    <p:pic>
                      <p:nvPicPr>
                        <p:cNvPr id="0" name="图片 26668"/>
                        <p:cNvPicPr>
                          <a:picLocks noChangeAspect="1" noChangeArrowheads="1"/>
                        </p:cNvPicPr>
                        <p:nvPr/>
                      </p:nvPicPr>
                      <p:blipFill>
                        <a:blip r:embed="rId30"/>
                        <a:srcRect/>
                        <a:stretch>
                          <a:fillRect/>
                        </a:stretch>
                      </p:blipFill>
                      <p:spPr bwMode="auto">
                        <a:xfrm>
                          <a:off x="9808" y="6816"/>
                          <a:ext cx="772" cy="19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 name="文本框 8"/>
          <p:cNvSpPr txBox="1"/>
          <p:nvPr/>
        </p:nvSpPr>
        <p:spPr>
          <a:xfrm>
            <a:off x="4355465" y="4532630"/>
            <a:ext cx="1176655" cy="953135"/>
          </a:xfrm>
          <a:prstGeom prst="rect">
            <a:avLst/>
          </a:prstGeom>
          <a:noFill/>
          <a:ln w="9525">
            <a:noFill/>
          </a:ln>
        </p:spPr>
        <p:txBody>
          <a:bodyPr wrap="square">
            <a:spAutoFit/>
          </a:bodyPr>
          <a:p>
            <a:r>
              <a:rPr lang="zh-CN" altLang="en-US" sz="2800" b="1" dirty="0">
                <a:latin typeface="Times New Roman" panose="02020603050405020304" pitchFamily="18" charset="0"/>
              </a:rPr>
              <a:t>积分形式： </a:t>
            </a:r>
            <a:endParaRPr lang="zh-CN" altLang="en-US"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3444"/>
                                        </p:tgtEl>
                                        <p:attrNameLst>
                                          <p:attrName>style.visibility</p:attrName>
                                        </p:attrNameLst>
                                      </p:cBhvr>
                                      <p:to>
                                        <p:strVal val="visible"/>
                                      </p:to>
                                    </p:set>
                                    <p:animEffect transition="in" filter="wipe(left)">
                                      <p:cBhvr>
                                        <p:cTn id="7" dur="500"/>
                                        <p:tgtEl>
                                          <p:spTgt spid="1034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3437"/>
                                        </p:tgtEl>
                                        <p:attrNameLst>
                                          <p:attrName>style.visibility</p:attrName>
                                        </p:attrNameLst>
                                      </p:cBhvr>
                                      <p:to>
                                        <p:strVal val="visible"/>
                                      </p:to>
                                    </p:set>
                                    <p:animEffect transition="in" filter="wipe(left)">
                                      <p:cBhvr>
                                        <p:cTn id="12" dur="500"/>
                                        <p:tgtEl>
                                          <p:spTgt spid="1034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3445"/>
                                        </p:tgtEl>
                                        <p:attrNameLst>
                                          <p:attrName>style.visibility</p:attrName>
                                        </p:attrNameLst>
                                      </p:cBhvr>
                                      <p:to>
                                        <p:strVal val="visible"/>
                                      </p:to>
                                    </p:set>
                                    <p:animEffect transition="in" filter="wipe(left)">
                                      <p:cBhvr>
                                        <p:cTn id="17" dur="500"/>
                                        <p:tgtEl>
                                          <p:spTgt spid="103445"/>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03433"/>
                                        </p:tgtEl>
                                        <p:attrNameLst>
                                          <p:attrName>style.visibility</p:attrName>
                                        </p:attrNameLst>
                                      </p:cBhvr>
                                      <p:to>
                                        <p:strVal val="visible"/>
                                      </p:to>
                                    </p:set>
                                    <p:animEffect transition="in" filter="wipe(left)">
                                      <p:cBhvr>
                                        <p:cTn id="21" dur="500"/>
                                        <p:tgtEl>
                                          <p:spTgt spid="10343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3434"/>
                                        </p:tgtEl>
                                        <p:attrNameLst>
                                          <p:attrName>style.visibility</p:attrName>
                                        </p:attrNameLst>
                                      </p:cBhvr>
                                      <p:to>
                                        <p:strVal val="visible"/>
                                      </p:to>
                                    </p:set>
                                    <p:animEffect transition="in" filter="wipe(left)">
                                      <p:cBhvr>
                                        <p:cTn id="26" dur="500"/>
                                        <p:tgtEl>
                                          <p:spTgt spid="10343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03435"/>
                                        </p:tgtEl>
                                        <p:attrNameLst>
                                          <p:attrName>style.visibility</p:attrName>
                                        </p:attrNameLst>
                                      </p:cBhvr>
                                      <p:to>
                                        <p:strVal val="visible"/>
                                      </p:to>
                                    </p:set>
                                    <p:animEffect transition="in" filter="wipe(left)">
                                      <p:cBhvr>
                                        <p:cTn id="31" dur="500"/>
                                        <p:tgtEl>
                                          <p:spTgt spid="10343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03436"/>
                                        </p:tgtEl>
                                        <p:attrNameLst>
                                          <p:attrName>style.visibility</p:attrName>
                                        </p:attrNameLst>
                                      </p:cBhvr>
                                      <p:to>
                                        <p:strVal val="visible"/>
                                      </p:to>
                                    </p:set>
                                    <p:animEffect transition="in" filter="wipe(left)">
                                      <p:cBhvr>
                                        <p:cTn id="36" dur="500"/>
                                        <p:tgtEl>
                                          <p:spTgt spid="10343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left)">
                                      <p:cBhvr>
                                        <p:cTn id="41" dur="500"/>
                                        <p:tgtEl>
                                          <p:spTgt spid="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3449"/>
                                        </p:tgtEl>
                                        <p:attrNameLst>
                                          <p:attrName>style.visibility</p:attrName>
                                        </p:attrNameLst>
                                      </p:cBhvr>
                                      <p:to>
                                        <p:strVal val="visible"/>
                                      </p:to>
                                    </p:set>
                                    <p:animEffect transition="in" filter="wipe(left)">
                                      <p:cBhvr>
                                        <p:cTn id="46" dur="500"/>
                                        <p:tgtEl>
                                          <p:spTgt spid="103449"/>
                                        </p:tgtEl>
                                      </p:cBhvr>
                                    </p:animEffect>
                                  </p:childTnLst>
                                </p:cTn>
                              </p:par>
                              <p:par>
                                <p:cTn id="47" presetID="22" presetClass="entr" presetSubtype="8" fill="hold"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wipe(left)">
                                      <p:cBhvr>
                                        <p:cTn id="54" dur="5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left)">
                                      <p:cBhvr>
                                        <p:cTn id="59" dur="500"/>
                                        <p:tgtEl>
                                          <p:spTgt spid="9"/>
                                        </p:tgtEl>
                                      </p:cBhvr>
                                    </p:animEffect>
                                  </p:childTnLst>
                                </p:cTn>
                              </p:par>
                              <p:par>
                                <p:cTn id="60" presetID="22" presetClass="entr" presetSubtype="8" fill="hold" nodeType="with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wipe(left)">
                                      <p:cBhvr>
                                        <p:cTn id="6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44" grpId="0"/>
      <p:bldP spid="103449" grpId="0"/>
      <p:bldP spid="7" grpId="0"/>
      <p:bldP spid="7" grpId="1"/>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5478" name="对象 105477"/>
          <p:cNvGraphicFramePr/>
          <p:nvPr/>
        </p:nvGraphicFramePr>
        <p:xfrm>
          <a:off x="1979295" y="886301"/>
          <a:ext cx="4399915" cy="1141730"/>
        </p:xfrm>
        <a:graphic>
          <a:graphicData uri="http://schemas.openxmlformats.org/presentationml/2006/ole">
            <mc:AlternateContent xmlns:mc="http://schemas.openxmlformats.org/markup-compatibility/2006">
              <mc:Choice xmlns:v="urn:schemas-microsoft-com:vml" Requires="v">
                <p:oleObj spid="_x0000_s3358" name="" r:id="rId1" imgW="1612900" imgH="419100" progId="Equation.3">
                  <p:embed/>
                </p:oleObj>
              </mc:Choice>
              <mc:Fallback>
                <p:oleObj name="" r:id="rId1" imgW="1612900" imgH="419100" progId="Equation.3">
                  <p:embed/>
                  <p:pic>
                    <p:nvPicPr>
                      <p:cNvPr id="0" name="图片 3357"/>
                      <p:cNvPicPr/>
                      <p:nvPr/>
                    </p:nvPicPr>
                    <p:blipFill>
                      <a:blip r:embed="rId2"/>
                      <a:stretch>
                        <a:fillRect/>
                      </a:stretch>
                    </p:blipFill>
                    <p:spPr>
                      <a:xfrm>
                        <a:off x="1979295" y="886301"/>
                        <a:ext cx="4399915" cy="1141730"/>
                      </a:xfrm>
                      <a:prstGeom prst="rect">
                        <a:avLst/>
                      </a:prstGeom>
                      <a:noFill/>
                      <a:ln w="38100">
                        <a:noFill/>
                        <a:miter/>
                      </a:ln>
                    </p:spPr>
                  </p:pic>
                </p:oleObj>
              </mc:Fallback>
            </mc:AlternateContent>
          </a:graphicData>
        </a:graphic>
      </p:graphicFrame>
      <p:sp>
        <p:nvSpPr>
          <p:cNvPr id="105479" name="矩形 105478"/>
          <p:cNvSpPr/>
          <p:nvPr/>
        </p:nvSpPr>
        <p:spPr>
          <a:xfrm>
            <a:off x="467043" y="3859848"/>
            <a:ext cx="8316912" cy="2158365"/>
          </a:xfrm>
          <a:prstGeom prst="rect">
            <a:avLst/>
          </a:prstGeom>
          <a:noFill/>
          <a:ln w="9525">
            <a:noFill/>
          </a:ln>
        </p:spPr>
        <p:txBody>
          <a:bodyPr>
            <a:spAutoFit/>
          </a:bodyPr>
          <a:p>
            <a:pPr eaLnBrk="0" hangingPunct="0">
              <a:lnSpc>
                <a:spcPct val="120000"/>
              </a:lnSpc>
            </a:pPr>
            <a:r>
              <a:rPr lang="zh-CN" altLang="en-US" sz="2800" b="1" dirty="0">
                <a:solidFill>
                  <a:srgbClr val="0000FF"/>
                </a:solidFill>
                <a:latin typeface="Times New Roman" panose="02020603050405020304" pitchFamily="18" charset="0"/>
              </a:rPr>
              <a:t>质点的角动量守恒定律（</a:t>
            </a:r>
            <a:r>
              <a:rPr lang="en-US" altLang="zh-CN" sz="2800" b="1">
                <a:solidFill>
                  <a:srgbClr val="0000FF"/>
                </a:solidFill>
                <a:latin typeface="Times New Roman" panose="02020603050405020304" pitchFamily="18" charset="0"/>
              </a:rPr>
              <a:t>law of conservation of angular momentum</a:t>
            </a:r>
            <a:r>
              <a:rPr lang="zh-CN" altLang="en-US" sz="2800" b="1">
                <a:solidFill>
                  <a:srgbClr val="0000FF"/>
                </a:solidFill>
                <a:latin typeface="Times New Roman" panose="02020603050405020304" pitchFamily="18" charset="0"/>
              </a:rPr>
              <a:t>）：</a:t>
            </a:r>
            <a:r>
              <a:rPr lang="zh-CN" altLang="en-US" sz="2800" b="1" dirty="0">
                <a:latin typeface="Times New Roman" panose="02020603050405020304" pitchFamily="18" charset="0"/>
              </a:rPr>
              <a:t>如果作用在质点上的外力对某给定点的力矩为零，则质点对该点的角动量在运动过程中保持不变。</a:t>
            </a:r>
            <a:endParaRPr lang="zh-CN" altLang="en-US" sz="2800" b="1" dirty="0">
              <a:latin typeface="Times New Roman" panose="02020603050405020304" pitchFamily="18" charset="0"/>
            </a:endParaRPr>
          </a:p>
        </p:txBody>
      </p:sp>
      <p:grpSp>
        <p:nvGrpSpPr>
          <p:cNvPr id="3" name="组合 2"/>
          <p:cNvGrpSpPr/>
          <p:nvPr/>
        </p:nvGrpSpPr>
        <p:grpSpPr>
          <a:xfrm>
            <a:off x="688975" y="2276475"/>
            <a:ext cx="7344410" cy="1368425"/>
            <a:chOff x="1076" y="3132"/>
            <a:chExt cx="11566" cy="2155"/>
          </a:xfrm>
        </p:grpSpPr>
        <p:sp>
          <p:nvSpPr>
            <p:cNvPr id="2" name="矩形 1"/>
            <p:cNvSpPr/>
            <p:nvPr/>
          </p:nvSpPr>
          <p:spPr>
            <a:xfrm>
              <a:off x="1076" y="3132"/>
              <a:ext cx="11566" cy="215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b="1">
                <a:noFill/>
              </a:endParaRPr>
            </a:p>
          </p:txBody>
        </p:sp>
        <p:grpSp>
          <p:nvGrpSpPr>
            <p:cNvPr id="105480" name="组合 105479"/>
            <p:cNvGrpSpPr/>
            <p:nvPr/>
          </p:nvGrpSpPr>
          <p:grpSpPr>
            <a:xfrm>
              <a:off x="1418" y="3133"/>
              <a:ext cx="11110" cy="1937"/>
              <a:chOff x="576" y="864"/>
              <a:chExt cx="4444" cy="775"/>
            </a:xfrm>
          </p:grpSpPr>
          <p:graphicFrame>
            <p:nvGraphicFramePr>
              <p:cNvPr id="105481" name="对象 105480"/>
              <p:cNvGraphicFramePr/>
              <p:nvPr/>
            </p:nvGraphicFramePr>
            <p:xfrm>
              <a:off x="2244" y="864"/>
              <a:ext cx="1996" cy="775"/>
            </p:xfrm>
            <a:graphic>
              <a:graphicData uri="http://schemas.openxmlformats.org/presentationml/2006/ole">
                <mc:AlternateContent xmlns:mc="http://schemas.openxmlformats.org/markup-compatibility/2006">
                  <mc:Choice xmlns:v="urn:schemas-microsoft-com:vml" Requires="v">
                    <p:oleObj spid="_x0000_s3357" name="" r:id="rId3" imgW="1079500" imgH="419100" progId="Equation.3">
                      <p:embed/>
                    </p:oleObj>
                  </mc:Choice>
                  <mc:Fallback>
                    <p:oleObj name="" r:id="rId3" imgW="1079500" imgH="419100" progId="Equation.3">
                      <p:embed/>
                      <p:pic>
                        <p:nvPicPr>
                          <p:cNvPr id="0" name="图片 3356"/>
                          <p:cNvPicPr/>
                          <p:nvPr/>
                        </p:nvPicPr>
                        <p:blipFill>
                          <a:blip r:embed="rId4">
                            <a:lum bright="1999" contrast="100000"/>
                          </a:blip>
                          <a:stretch>
                            <a:fillRect/>
                          </a:stretch>
                        </p:blipFill>
                        <p:spPr>
                          <a:xfrm>
                            <a:off x="2244" y="864"/>
                            <a:ext cx="1996" cy="775"/>
                          </a:xfrm>
                          <a:prstGeom prst="rect">
                            <a:avLst/>
                          </a:prstGeom>
                          <a:noFill/>
                          <a:ln w="38100">
                            <a:noFill/>
                            <a:miter/>
                          </a:ln>
                        </p:spPr>
                      </p:pic>
                    </p:oleObj>
                  </mc:Fallback>
                </mc:AlternateContent>
              </a:graphicData>
            </a:graphic>
          </p:graphicFrame>
          <p:graphicFrame>
            <p:nvGraphicFramePr>
              <p:cNvPr id="105482" name="对象 105481"/>
              <p:cNvGraphicFramePr/>
              <p:nvPr/>
            </p:nvGraphicFramePr>
            <p:xfrm>
              <a:off x="864" y="1056"/>
              <a:ext cx="940" cy="446"/>
            </p:xfrm>
            <a:graphic>
              <a:graphicData uri="http://schemas.openxmlformats.org/presentationml/2006/ole">
                <mc:AlternateContent xmlns:mc="http://schemas.openxmlformats.org/markup-compatibility/2006">
                  <mc:Choice xmlns:v="urn:schemas-microsoft-com:vml" Requires="v">
                    <p:oleObj spid="_x0000_s3359" name="" r:id="rId5" imgW="508000" imgH="241300" progId="Equation.3">
                      <p:embed/>
                    </p:oleObj>
                  </mc:Choice>
                  <mc:Fallback>
                    <p:oleObj name="" r:id="rId5" imgW="508000" imgH="241300" progId="Equation.3">
                      <p:embed/>
                      <p:pic>
                        <p:nvPicPr>
                          <p:cNvPr id="0" name="图片 3358"/>
                          <p:cNvPicPr/>
                          <p:nvPr/>
                        </p:nvPicPr>
                        <p:blipFill>
                          <a:blip r:embed="rId6">
                            <a:lum bright="1999" contrast="100000"/>
                          </a:blip>
                          <a:stretch>
                            <a:fillRect/>
                          </a:stretch>
                        </p:blipFill>
                        <p:spPr>
                          <a:xfrm>
                            <a:off x="864" y="1056"/>
                            <a:ext cx="940" cy="446"/>
                          </a:xfrm>
                          <a:prstGeom prst="rect">
                            <a:avLst/>
                          </a:prstGeom>
                          <a:noFill/>
                          <a:ln w="38100">
                            <a:noFill/>
                            <a:miter/>
                          </a:ln>
                        </p:spPr>
                      </p:pic>
                    </p:oleObj>
                  </mc:Fallback>
                </mc:AlternateContent>
              </a:graphicData>
            </a:graphic>
          </p:graphicFrame>
          <p:sp>
            <p:nvSpPr>
              <p:cNvPr id="105483" name="文本框 105482"/>
              <p:cNvSpPr txBox="1"/>
              <p:nvPr/>
            </p:nvSpPr>
            <p:spPr>
              <a:xfrm>
                <a:off x="576" y="1104"/>
                <a:ext cx="340" cy="329"/>
              </a:xfrm>
              <a:prstGeom prst="rect">
                <a:avLst/>
              </a:prstGeom>
              <a:noFill/>
              <a:ln w="9525">
                <a:noFill/>
              </a:ln>
            </p:spPr>
            <p:txBody>
              <a:bodyPr wrap="none" anchor="t" anchorCtr="0">
                <a:spAutoFit/>
              </a:bodyPr>
              <a:p>
                <a:pPr eaLnBrk="0" hangingPunct="0"/>
                <a:r>
                  <a:rPr lang="zh-CN" altLang="en-US" sz="2800" b="1">
                    <a:solidFill>
                      <a:srgbClr val="FF0000"/>
                    </a:solidFill>
                    <a:latin typeface="Times New Roman" panose="02020603050405020304" pitchFamily="18" charset="0"/>
                  </a:rPr>
                  <a:t>若</a:t>
                </a:r>
                <a:endParaRPr lang="zh-CN" altLang="en-US" sz="2800" b="1">
                  <a:solidFill>
                    <a:srgbClr val="FF0000"/>
                  </a:solidFill>
                  <a:latin typeface="Times New Roman" panose="02020603050405020304" pitchFamily="18" charset="0"/>
                </a:endParaRPr>
              </a:p>
            </p:txBody>
          </p:sp>
          <p:sp>
            <p:nvSpPr>
              <p:cNvPr id="105484" name="文本框 105483"/>
              <p:cNvSpPr txBox="1"/>
              <p:nvPr/>
            </p:nvSpPr>
            <p:spPr>
              <a:xfrm>
                <a:off x="1920" y="1104"/>
                <a:ext cx="340" cy="329"/>
              </a:xfrm>
              <a:prstGeom prst="rect">
                <a:avLst/>
              </a:prstGeom>
              <a:noFill/>
              <a:ln w="9525">
                <a:noFill/>
              </a:ln>
            </p:spPr>
            <p:txBody>
              <a:bodyPr wrap="none" anchor="t" anchorCtr="0">
                <a:spAutoFit/>
              </a:bodyPr>
              <a:p>
                <a:pPr eaLnBrk="0" hangingPunct="0"/>
                <a:r>
                  <a:rPr lang="zh-CN" altLang="en-US" sz="2800" b="1">
                    <a:solidFill>
                      <a:srgbClr val="FF0000"/>
                    </a:solidFill>
                    <a:latin typeface="Times New Roman" panose="02020603050405020304" pitchFamily="18" charset="0"/>
                  </a:rPr>
                  <a:t>则</a:t>
                </a:r>
                <a:endParaRPr lang="zh-CN" altLang="en-US" sz="2800" b="1">
                  <a:solidFill>
                    <a:srgbClr val="FF0000"/>
                  </a:solidFill>
                  <a:latin typeface="Times New Roman" panose="02020603050405020304" pitchFamily="18" charset="0"/>
                </a:endParaRPr>
              </a:p>
            </p:txBody>
          </p:sp>
          <p:sp>
            <p:nvSpPr>
              <p:cNvPr id="105485" name="文本框 105484"/>
              <p:cNvSpPr txBox="1"/>
              <p:nvPr/>
            </p:nvSpPr>
            <p:spPr>
              <a:xfrm>
                <a:off x="4080" y="1088"/>
                <a:ext cx="940" cy="329"/>
              </a:xfrm>
              <a:prstGeom prst="rect">
                <a:avLst/>
              </a:prstGeom>
              <a:noFill/>
              <a:ln w="9525">
                <a:noFill/>
              </a:ln>
            </p:spPr>
            <p:txBody>
              <a:bodyPr wrap="none" anchor="t" anchorCtr="0">
                <a:spAutoFit/>
              </a:bodyPr>
              <a:p>
                <a:pPr eaLnBrk="0" hangingPunct="0"/>
                <a:r>
                  <a:rPr lang="en-US" altLang="zh-CN" sz="2800" b="1">
                    <a:solidFill>
                      <a:srgbClr val="FF0000"/>
                    </a:solidFill>
                    <a:latin typeface="Times New Roman" panose="02020603050405020304" pitchFamily="18" charset="0"/>
                  </a:rPr>
                  <a:t>(</a:t>
                </a:r>
                <a:r>
                  <a:rPr lang="zh-CN" altLang="en-US" sz="2800" b="1" dirty="0">
                    <a:solidFill>
                      <a:srgbClr val="FF0000"/>
                    </a:solidFill>
                    <a:latin typeface="Times New Roman" panose="02020603050405020304" pitchFamily="18" charset="0"/>
                  </a:rPr>
                  <a:t>常矢量</a:t>
                </a:r>
                <a:r>
                  <a:rPr lang="en-US" altLang="zh-CN" sz="2800" b="1">
                    <a:solidFill>
                      <a:srgbClr val="FF0000"/>
                    </a:solidFill>
                    <a:latin typeface="Times New Roman" panose="02020603050405020304" pitchFamily="18" charset="0"/>
                  </a:rPr>
                  <a:t>)</a:t>
                </a:r>
                <a:endParaRPr lang="en-US" altLang="zh-CN" sz="2800" b="1">
                  <a:solidFill>
                    <a:srgbClr val="FF0000"/>
                  </a:solidFill>
                  <a:latin typeface="Times New Roman" panose="02020603050405020304" pitchFamily="18" charset="0"/>
                </a:endParaRPr>
              </a:p>
            </p:txBody>
          </p:sp>
        </p:grpSp>
      </p:grpSp>
      <p:sp>
        <p:nvSpPr>
          <p:cNvPr id="105486" name="文本框 105485"/>
          <p:cNvSpPr txBox="1"/>
          <p:nvPr/>
        </p:nvSpPr>
        <p:spPr>
          <a:xfrm>
            <a:off x="1116013" y="1196340"/>
            <a:ext cx="540385" cy="521970"/>
          </a:xfrm>
          <a:prstGeom prst="rect">
            <a:avLst/>
          </a:prstGeom>
          <a:noFill/>
          <a:ln w="9525">
            <a:noFill/>
          </a:ln>
        </p:spPr>
        <p:txBody>
          <a:bodyPr wrap="none" anchor="t" anchorCtr="0">
            <a:spAutoFit/>
          </a:bodyPr>
          <a:p>
            <a:r>
              <a:rPr lang="zh-CN" altLang="en-US" sz="2800" b="1" dirty="0">
                <a:latin typeface="Times New Roman" panose="02020603050405020304" pitchFamily="18" charset="0"/>
              </a:rPr>
              <a:t>由</a:t>
            </a:r>
            <a:endParaRPr lang="zh-CN" altLang="en-US" sz="2800" b="1" dirty="0">
              <a:latin typeface="Times New Roman" panose="02020603050405020304" pitchFamily="18" charset="0"/>
            </a:endParaRPr>
          </a:p>
        </p:txBody>
      </p:sp>
      <p:pic>
        <p:nvPicPr>
          <p:cNvPr id="105487" name="图片 105486" descr="图片3">
            <a:hlinkClick r:id="" action="ppaction://hlinkshowjump?jump=firstslide"/>
          </p:cNvPr>
          <p:cNvPicPr>
            <a:picLocks noChangeAspect="1"/>
          </p:cNvPicPr>
          <p:nvPr/>
        </p:nvPicPr>
        <p:blipFill>
          <a:blip r:embed="rId7"/>
          <a:stretch>
            <a:fillRect/>
          </a:stretch>
        </p:blipFill>
        <p:spPr>
          <a:xfrm>
            <a:off x="7827963" y="6534150"/>
            <a:ext cx="660400" cy="336550"/>
          </a:xfrm>
          <a:prstGeom prst="rect">
            <a:avLst/>
          </a:prstGeom>
          <a:noFill/>
          <a:ln w="9525">
            <a:noFill/>
          </a:ln>
        </p:spPr>
      </p:pic>
      <p:pic>
        <p:nvPicPr>
          <p:cNvPr id="105488" name="图片 105487" descr="图片4">
            <a:hlinkClick r:id="" action="ppaction://hlinkshowjump?jump=endshow"/>
          </p:cNvPr>
          <p:cNvPicPr>
            <a:picLocks noChangeAspect="1"/>
          </p:cNvPicPr>
          <p:nvPr/>
        </p:nvPicPr>
        <p:blipFill>
          <a:blip r:embed="rId8"/>
          <a:stretch>
            <a:fillRect/>
          </a:stretch>
        </p:blipFill>
        <p:spPr>
          <a:xfrm>
            <a:off x="8477250" y="6529388"/>
            <a:ext cx="660400" cy="341312"/>
          </a:xfrm>
          <a:prstGeom prst="rect">
            <a:avLst/>
          </a:prstGeom>
          <a:noFill/>
          <a:ln w="9525">
            <a:noFill/>
          </a:ln>
        </p:spPr>
      </p:pic>
      <p:pic>
        <p:nvPicPr>
          <p:cNvPr id="105489" name="图片 105488" descr="图片5">
            <a:hlinkClick r:id="" action="ppaction://hlinkshowjump?jump=nextslide"/>
          </p:cNvPr>
          <p:cNvPicPr>
            <a:picLocks noChangeAspect="1"/>
          </p:cNvPicPr>
          <p:nvPr/>
        </p:nvPicPr>
        <p:blipFill>
          <a:blip r:embed="rId9"/>
          <a:stretch>
            <a:fillRect/>
          </a:stretch>
        </p:blipFill>
        <p:spPr>
          <a:xfrm>
            <a:off x="7178675" y="6535738"/>
            <a:ext cx="661988" cy="334962"/>
          </a:xfrm>
          <a:prstGeom prst="rect">
            <a:avLst/>
          </a:prstGeom>
          <a:noFill/>
          <a:ln w="9525">
            <a:noFill/>
          </a:ln>
        </p:spPr>
      </p:pic>
      <p:pic>
        <p:nvPicPr>
          <p:cNvPr id="105490" name="图片 105489" descr="图片6">
            <a:hlinkClick r:id="" action="ppaction://hlinkshowjump?jump=previousslide"/>
          </p:cNvPr>
          <p:cNvPicPr>
            <a:picLocks noChangeAspect="1"/>
          </p:cNvPicPr>
          <p:nvPr/>
        </p:nvPicPr>
        <p:blipFill>
          <a:blip r:embed="rId10"/>
          <a:stretch>
            <a:fillRect/>
          </a:stretch>
        </p:blipFill>
        <p:spPr>
          <a:xfrm>
            <a:off x="6530975" y="6534150"/>
            <a:ext cx="661988" cy="336550"/>
          </a:xfrm>
          <a:prstGeom prst="rect">
            <a:avLst/>
          </a:prstGeom>
          <a:noFill/>
          <a:ln w="9525">
            <a:noFill/>
          </a:ln>
        </p:spPr>
      </p:pic>
      <p:sp>
        <p:nvSpPr>
          <p:cNvPr id="103444" name="矩形 103443"/>
          <p:cNvSpPr/>
          <p:nvPr/>
        </p:nvSpPr>
        <p:spPr>
          <a:xfrm>
            <a:off x="107950" y="116205"/>
            <a:ext cx="6476365" cy="521970"/>
          </a:xfrm>
          <a:prstGeom prst="rect">
            <a:avLst/>
          </a:prstGeom>
          <a:noFill/>
          <a:ln w="9525">
            <a:noFill/>
          </a:ln>
        </p:spPr>
        <p:txBody>
          <a:bodyPr wrap="square">
            <a:spAutoFit/>
          </a:bodyPr>
          <a:p>
            <a:pPr eaLnBrk="0" hangingPunct="0"/>
            <a:r>
              <a:rPr lang="zh-CN" altLang="en-US" sz="2800" b="1" dirty="0">
                <a:latin typeface="Times New Roman" panose="02020603050405020304" pitchFamily="18" charset="0"/>
              </a:rPr>
              <a:t>四、质点的角动量守恒定律</a:t>
            </a:r>
            <a:endParaRPr lang="zh-CN" altLang="en-US" sz="2800" b="1" dirty="0">
              <a:latin typeface="Times New Roman" panose="02020603050405020304" pitchFamily="18" charset="0"/>
            </a:endParaRPr>
          </a:p>
        </p:txBody>
      </p:sp>
      <p:sp>
        <p:nvSpPr>
          <p:cNvPr id="4" name="文本框 3"/>
          <p:cNvSpPr txBox="1"/>
          <p:nvPr/>
        </p:nvSpPr>
        <p:spPr>
          <a:xfrm>
            <a:off x="407035" y="6165215"/>
            <a:ext cx="6545580" cy="521970"/>
          </a:xfrm>
          <a:prstGeom prst="rect">
            <a:avLst/>
          </a:prstGeom>
          <a:noFill/>
        </p:spPr>
        <p:txBody>
          <a:bodyPr wrap="square" rtlCol="0" anchor="t">
            <a:spAutoFit/>
          </a:bodyPr>
          <a:p>
            <a:pPr eaLnBrk="0" hangingPunct="0"/>
            <a:r>
              <a:rPr lang="zh-CN" altLang="en-US" sz="2800" b="1" dirty="0">
                <a:latin typeface="Times New Roman" panose="02020603050405020304" pitchFamily="18" charset="0"/>
                <a:sym typeface="+mn-ea"/>
              </a:rPr>
              <a:t>思考：质点系的角动量定理和守恒定律</a:t>
            </a:r>
            <a:endParaRPr lang="zh-CN" altLang="en-US" sz="2800" b="1" dirty="0">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486"/>
                                        </p:tgtEl>
                                        <p:attrNameLst>
                                          <p:attrName>style.visibility</p:attrName>
                                        </p:attrNameLst>
                                      </p:cBhvr>
                                      <p:to>
                                        <p:strVal val="visible"/>
                                      </p:to>
                                    </p:set>
                                    <p:animEffect transition="in" filter="wipe(left)">
                                      <p:cBhvr>
                                        <p:cTn id="7" dur="500"/>
                                        <p:tgtEl>
                                          <p:spTgt spid="10548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5478"/>
                                        </p:tgtEl>
                                        <p:attrNameLst>
                                          <p:attrName>style.visibility</p:attrName>
                                        </p:attrNameLst>
                                      </p:cBhvr>
                                      <p:to>
                                        <p:strVal val="visible"/>
                                      </p:to>
                                    </p:set>
                                    <p:animEffect transition="in" filter="wipe(left)">
                                      <p:cBhvr>
                                        <p:cTn id="11" dur="500"/>
                                        <p:tgtEl>
                                          <p:spTgt spid="10547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5479"/>
                                        </p:tgtEl>
                                        <p:attrNameLst>
                                          <p:attrName>style.visibility</p:attrName>
                                        </p:attrNameLst>
                                      </p:cBhvr>
                                      <p:to>
                                        <p:strVal val="visible"/>
                                      </p:to>
                                    </p:set>
                                    <p:animEffect transition="in" filter="wipe(left)">
                                      <p:cBhvr>
                                        <p:cTn id="21" dur="500"/>
                                        <p:tgtEl>
                                          <p:spTgt spid="10547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9" grpId="0"/>
      <p:bldP spid="105486" grpId="0"/>
      <p:bldP spid="4" grpId="0"/>
      <p:bldP spid="4"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2428" name="对象 102427"/>
          <p:cNvGraphicFramePr/>
          <p:nvPr/>
        </p:nvGraphicFramePr>
        <p:xfrm>
          <a:off x="2411413" y="2781300"/>
          <a:ext cx="1781175" cy="644525"/>
        </p:xfrm>
        <a:graphic>
          <a:graphicData uri="http://schemas.openxmlformats.org/presentationml/2006/ole">
            <mc:AlternateContent xmlns:mc="http://schemas.openxmlformats.org/markup-compatibility/2006">
              <mc:Choice xmlns:v="urn:schemas-microsoft-com:vml" Requires="v">
                <p:oleObj spid="_x0000_s3361" name="" r:id="rId1" imgW="596265" imgH="215900" progId="Equation.3">
                  <p:embed/>
                </p:oleObj>
              </mc:Choice>
              <mc:Fallback>
                <p:oleObj name="" r:id="rId1" imgW="596265" imgH="215900" progId="Equation.3">
                  <p:embed/>
                  <p:pic>
                    <p:nvPicPr>
                      <p:cNvPr id="0" name="图片 3360"/>
                      <p:cNvPicPr/>
                      <p:nvPr/>
                    </p:nvPicPr>
                    <p:blipFill>
                      <a:blip r:embed="rId2"/>
                      <a:stretch>
                        <a:fillRect/>
                      </a:stretch>
                    </p:blipFill>
                    <p:spPr>
                      <a:xfrm>
                        <a:off x="2411413" y="2781300"/>
                        <a:ext cx="1781175" cy="644525"/>
                      </a:xfrm>
                      <a:prstGeom prst="rect">
                        <a:avLst/>
                      </a:prstGeom>
                      <a:noFill/>
                      <a:ln w="38100">
                        <a:noFill/>
                        <a:miter/>
                      </a:ln>
                    </p:spPr>
                  </p:pic>
                </p:oleObj>
              </mc:Fallback>
            </mc:AlternateContent>
          </a:graphicData>
        </a:graphic>
      </p:graphicFrame>
      <p:graphicFrame>
        <p:nvGraphicFramePr>
          <p:cNvPr id="102429" name="对象 102428"/>
          <p:cNvGraphicFramePr/>
          <p:nvPr/>
        </p:nvGraphicFramePr>
        <p:xfrm>
          <a:off x="1187450" y="3644900"/>
          <a:ext cx="2549525" cy="666750"/>
        </p:xfrm>
        <a:graphic>
          <a:graphicData uri="http://schemas.openxmlformats.org/presentationml/2006/ole">
            <mc:AlternateContent xmlns:mc="http://schemas.openxmlformats.org/markup-compatibility/2006">
              <mc:Choice xmlns:v="urn:schemas-microsoft-com:vml" Requires="v">
                <p:oleObj spid="_x0000_s3360" name="" r:id="rId3" imgW="824230" imgH="215900" progId="Equation.3">
                  <p:embed/>
                </p:oleObj>
              </mc:Choice>
              <mc:Fallback>
                <p:oleObj name="" r:id="rId3" imgW="824230" imgH="215900" progId="Equation.3">
                  <p:embed/>
                  <p:pic>
                    <p:nvPicPr>
                      <p:cNvPr id="0" name="图片 3359"/>
                      <p:cNvPicPr/>
                      <p:nvPr/>
                    </p:nvPicPr>
                    <p:blipFill>
                      <a:blip r:embed="rId4"/>
                      <a:stretch>
                        <a:fillRect/>
                      </a:stretch>
                    </p:blipFill>
                    <p:spPr>
                      <a:xfrm>
                        <a:off x="1187450" y="3644900"/>
                        <a:ext cx="2549525" cy="666750"/>
                      </a:xfrm>
                      <a:prstGeom prst="rect">
                        <a:avLst/>
                      </a:prstGeom>
                      <a:noFill/>
                      <a:ln w="38100">
                        <a:noFill/>
                        <a:miter/>
                      </a:ln>
                    </p:spPr>
                  </p:pic>
                </p:oleObj>
              </mc:Fallback>
            </mc:AlternateContent>
          </a:graphicData>
        </a:graphic>
      </p:graphicFrame>
      <p:sp>
        <p:nvSpPr>
          <p:cNvPr id="102430" name="矩形 102429"/>
          <p:cNvSpPr/>
          <p:nvPr/>
        </p:nvSpPr>
        <p:spPr>
          <a:xfrm>
            <a:off x="323850" y="4508500"/>
            <a:ext cx="6911975" cy="521970"/>
          </a:xfrm>
          <a:prstGeom prst="rect">
            <a:avLst/>
          </a:prstGeom>
          <a:noFill/>
          <a:ln w="9525">
            <a:noFill/>
          </a:ln>
        </p:spPr>
        <p:txBody>
          <a:bodyPr>
            <a:spAutoFit/>
          </a:bodyPr>
          <a:p>
            <a:r>
              <a:rPr lang="zh-CN" altLang="en-US" sz="2800" b="1" dirty="0">
                <a:latin typeface="Times New Roman" panose="02020603050405020304" pitchFamily="18" charset="0"/>
              </a:rPr>
              <a:t>表明小球对圆心的角动量保持不变。</a:t>
            </a:r>
            <a:endParaRPr lang="zh-CN" altLang="en-US" sz="2800" b="1" dirty="0">
              <a:latin typeface="Times New Roman" panose="02020603050405020304" pitchFamily="18" charset="0"/>
            </a:endParaRPr>
          </a:p>
        </p:txBody>
      </p:sp>
      <p:sp>
        <p:nvSpPr>
          <p:cNvPr id="102431" name="矩形 102430"/>
          <p:cNvSpPr/>
          <p:nvPr/>
        </p:nvSpPr>
        <p:spPr>
          <a:xfrm>
            <a:off x="250825" y="260350"/>
            <a:ext cx="4465638" cy="2158365"/>
          </a:xfrm>
          <a:prstGeom prst="rect">
            <a:avLst/>
          </a:prstGeom>
          <a:noFill/>
          <a:ln w="9525">
            <a:noFill/>
          </a:ln>
        </p:spPr>
        <p:txBody>
          <a:bodyPr>
            <a:spAutoFit/>
          </a:bodyPr>
          <a:p>
            <a:pPr>
              <a:lnSpc>
                <a:spcPct val="120000"/>
              </a:lnSpc>
            </a:pPr>
            <a:r>
              <a:rPr lang="zh-CN" altLang="en-US" sz="2800" b="1" dirty="0">
                <a:solidFill>
                  <a:srgbClr val="0000FF"/>
                </a:solidFill>
                <a:latin typeface="Times New Roman" panose="02020603050405020304" pitchFamily="18" charset="0"/>
              </a:rPr>
              <a:t>实验：</a:t>
            </a:r>
            <a:r>
              <a:rPr lang="zh-CN" altLang="en-US" sz="2800" b="1" dirty="0">
                <a:latin typeface="Times New Roman" panose="02020603050405020304" pitchFamily="18" charset="0"/>
              </a:rPr>
              <a:t>质量为</a:t>
            </a:r>
            <a:r>
              <a:rPr lang="en-US" altLang="zh-CN" sz="2800" b="1" i="1">
                <a:latin typeface="Times New Roman" panose="02020603050405020304" pitchFamily="18" charset="0"/>
              </a:rPr>
              <a:t>m</a:t>
            </a:r>
            <a:r>
              <a:rPr lang="zh-CN" altLang="en-US" sz="2800" b="1" dirty="0">
                <a:latin typeface="Times New Roman" panose="02020603050405020304" pitchFamily="18" charset="0"/>
              </a:rPr>
              <a:t>的小球系在轻绳的一端，绳穿过一竖直的管子，一手握管，另一手执绳。</a:t>
            </a:r>
            <a:endParaRPr lang="zh-CN" altLang="en-US" sz="2800" b="1" dirty="0">
              <a:latin typeface="Times New Roman" panose="02020603050405020304" pitchFamily="18" charset="0"/>
            </a:endParaRPr>
          </a:p>
        </p:txBody>
      </p:sp>
      <p:sp>
        <p:nvSpPr>
          <p:cNvPr id="102434" name="矩形 102433"/>
          <p:cNvSpPr/>
          <p:nvPr/>
        </p:nvSpPr>
        <p:spPr>
          <a:xfrm>
            <a:off x="323850" y="2851309"/>
            <a:ext cx="2735263" cy="521970"/>
          </a:xfrm>
          <a:prstGeom prst="rect">
            <a:avLst/>
          </a:prstGeom>
          <a:noFill/>
          <a:ln w="9525">
            <a:noFill/>
          </a:ln>
        </p:spPr>
        <p:txBody>
          <a:bodyPr anchor="ctr" anchorCtr="0">
            <a:spAutoFit/>
          </a:bodyPr>
          <a:p>
            <a:r>
              <a:rPr lang="zh-CN" altLang="en-US" sz="2800" b="1" dirty="0">
                <a:latin typeface="Times New Roman" panose="02020603050405020304" pitchFamily="18" charset="0"/>
              </a:rPr>
              <a:t>实验发现： </a:t>
            </a:r>
            <a:endParaRPr lang="zh-CN" altLang="en-US" sz="2800" b="1" dirty="0">
              <a:latin typeface="Times New Roman" panose="02020603050405020304" pitchFamily="18" charset="0"/>
            </a:endParaRPr>
          </a:p>
        </p:txBody>
      </p:sp>
      <p:sp>
        <p:nvSpPr>
          <p:cNvPr id="102435" name="文本框 102434"/>
          <p:cNvSpPr txBox="1"/>
          <p:nvPr/>
        </p:nvSpPr>
        <p:spPr>
          <a:xfrm>
            <a:off x="468313" y="3716338"/>
            <a:ext cx="540385" cy="521970"/>
          </a:xfrm>
          <a:prstGeom prst="rect">
            <a:avLst/>
          </a:prstGeom>
          <a:noFill/>
          <a:ln w="9525">
            <a:noFill/>
          </a:ln>
        </p:spPr>
        <p:txBody>
          <a:bodyPr wrap="none" anchor="t" anchorCtr="0">
            <a:spAutoFit/>
          </a:bodyPr>
          <a:p>
            <a:r>
              <a:rPr lang="zh-CN" altLang="en-US" sz="2800" b="1" dirty="0">
                <a:latin typeface="Times New Roman" panose="02020603050405020304" pitchFamily="18" charset="0"/>
              </a:rPr>
              <a:t>则</a:t>
            </a:r>
            <a:endParaRPr lang="zh-CN" altLang="en-US" sz="2800" b="1" dirty="0">
              <a:latin typeface="Times New Roman" panose="02020603050405020304" pitchFamily="18" charset="0"/>
            </a:endParaRPr>
          </a:p>
        </p:txBody>
      </p:sp>
      <p:sp>
        <p:nvSpPr>
          <p:cNvPr id="102436" name="矩形 102435"/>
          <p:cNvSpPr/>
          <p:nvPr/>
        </p:nvSpPr>
        <p:spPr>
          <a:xfrm>
            <a:off x="323850" y="5300663"/>
            <a:ext cx="8208963" cy="1124585"/>
          </a:xfrm>
          <a:prstGeom prst="rect">
            <a:avLst/>
          </a:prstGeom>
          <a:noFill/>
          <a:ln w="9525">
            <a:noFill/>
          </a:ln>
        </p:spPr>
        <p:txBody>
          <a:bodyPr>
            <a:spAutoFit/>
          </a:bodyPr>
          <a:p>
            <a:pPr>
              <a:lnSpc>
                <a:spcPct val="120000"/>
              </a:lnSpc>
            </a:pPr>
            <a:r>
              <a:rPr lang="zh-CN" altLang="en-US" sz="2800" b="1" dirty="0">
                <a:solidFill>
                  <a:srgbClr val="0000FF"/>
                </a:solidFill>
                <a:latin typeface="Times New Roman" panose="02020603050405020304" pitchFamily="18" charset="0"/>
              </a:rPr>
              <a:t>解释：</a:t>
            </a:r>
            <a:r>
              <a:rPr lang="zh-CN" altLang="en-US" sz="2800" b="1" dirty="0">
                <a:latin typeface="Times New Roman" panose="02020603050405020304" pitchFamily="18" charset="0"/>
              </a:rPr>
              <a:t>作用在小球上的</a:t>
            </a:r>
            <a:r>
              <a:rPr lang="zh-CN" altLang="en-US" sz="2800" b="1" dirty="0">
                <a:solidFill>
                  <a:srgbClr val="0000FF"/>
                </a:solidFill>
                <a:latin typeface="Times New Roman" panose="02020603050405020304" pitchFamily="18" charset="0"/>
              </a:rPr>
              <a:t>有心力</a:t>
            </a:r>
            <a:r>
              <a:rPr lang="zh-CN" altLang="en-US" sz="2800" b="1" dirty="0">
                <a:latin typeface="Times New Roman" panose="02020603050405020304" pitchFamily="18" charset="0"/>
              </a:rPr>
              <a:t>对</a:t>
            </a:r>
            <a:r>
              <a:rPr lang="zh-CN" altLang="en-US" sz="2800" b="1" dirty="0">
                <a:solidFill>
                  <a:srgbClr val="0000FF"/>
                </a:solidFill>
                <a:latin typeface="Times New Roman" panose="02020603050405020304" pitchFamily="18" charset="0"/>
              </a:rPr>
              <a:t>力心</a:t>
            </a:r>
            <a:r>
              <a:rPr lang="zh-CN" altLang="en-US" sz="2800" b="1" dirty="0">
                <a:latin typeface="Times New Roman" panose="02020603050405020304" pitchFamily="18" charset="0"/>
              </a:rPr>
              <a:t>的力矩为零，故小球的角动量守恒。</a:t>
            </a:r>
            <a:endParaRPr lang="zh-CN" altLang="en-US" sz="2800" b="1" dirty="0">
              <a:latin typeface="Times New Roman" panose="02020603050405020304" pitchFamily="18" charset="0"/>
            </a:endParaRPr>
          </a:p>
        </p:txBody>
      </p:sp>
      <p:pic>
        <p:nvPicPr>
          <p:cNvPr id="102438" name="图片 102437" descr="图片3">
            <a:hlinkClick r:id="" action="ppaction://hlinkshowjump?jump=firstslide"/>
          </p:cNvPr>
          <p:cNvPicPr>
            <a:picLocks noChangeAspect="1"/>
          </p:cNvPicPr>
          <p:nvPr/>
        </p:nvPicPr>
        <p:blipFill>
          <a:blip r:embed="rId5"/>
          <a:stretch>
            <a:fillRect/>
          </a:stretch>
        </p:blipFill>
        <p:spPr>
          <a:xfrm>
            <a:off x="7827963" y="6534150"/>
            <a:ext cx="660400" cy="336550"/>
          </a:xfrm>
          <a:prstGeom prst="rect">
            <a:avLst/>
          </a:prstGeom>
          <a:noFill/>
          <a:ln w="9525">
            <a:noFill/>
          </a:ln>
        </p:spPr>
      </p:pic>
      <p:pic>
        <p:nvPicPr>
          <p:cNvPr id="102439" name="图片 102438" descr="图片4">
            <a:hlinkClick r:id="" action="ppaction://hlinkshowjump?jump=endshow"/>
          </p:cNvPr>
          <p:cNvPicPr>
            <a:picLocks noChangeAspect="1"/>
          </p:cNvPicPr>
          <p:nvPr/>
        </p:nvPicPr>
        <p:blipFill>
          <a:blip r:embed="rId6"/>
          <a:stretch>
            <a:fillRect/>
          </a:stretch>
        </p:blipFill>
        <p:spPr>
          <a:xfrm>
            <a:off x="8477250" y="6529388"/>
            <a:ext cx="660400" cy="341312"/>
          </a:xfrm>
          <a:prstGeom prst="rect">
            <a:avLst/>
          </a:prstGeom>
          <a:noFill/>
          <a:ln w="9525">
            <a:noFill/>
          </a:ln>
        </p:spPr>
      </p:pic>
      <p:pic>
        <p:nvPicPr>
          <p:cNvPr id="102440" name="图片 102439" descr="图片5">
            <a:hlinkClick r:id="" action="ppaction://hlinkshowjump?jump=nextslide"/>
          </p:cNvPr>
          <p:cNvPicPr>
            <a:picLocks noChangeAspect="1"/>
          </p:cNvPicPr>
          <p:nvPr/>
        </p:nvPicPr>
        <p:blipFill>
          <a:blip r:embed="rId7"/>
          <a:stretch>
            <a:fillRect/>
          </a:stretch>
        </p:blipFill>
        <p:spPr>
          <a:xfrm>
            <a:off x="7178675" y="6535738"/>
            <a:ext cx="661988" cy="334962"/>
          </a:xfrm>
          <a:prstGeom prst="rect">
            <a:avLst/>
          </a:prstGeom>
          <a:noFill/>
          <a:ln w="9525">
            <a:noFill/>
          </a:ln>
        </p:spPr>
      </p:pic>
      <p:pic>
        <p:nvPicPr>
          <p:cNvPr id="102441" name="图片 102440" descr="图片6">
            <a:hlinkClick r:id="" action="ppaction://hlinkshowjump?jump=previousslide"/>
          </p:cNvPr>
          <p:cNvPicPr>
            <a:picLocks noChangeAspect="1"/>
          </p:cNvPicPr>
          <p:nvPr/>
        </p:nvPicPr>
        <p:blipFill>
          <a:blip r:embed="rId8"/>
          <a:stretch>
            <a:fillRect/>
          </a:stretch>
        </p:blipFill>
        <p:spPr>
          <a:xfrm>
            <a:off x="6530975" y="6534150"/>
            <a:ext cx="661988" cy="336550"/>
          </a:xfrm>
          <a:prstGeom prst="rect">
            <a:avLst/>
          </a:prstGeom>
          <a:noFill/>
          <a:ln w="9525">
            <a:noFill/>
          </a:ln>
        </p:spPr>
      </p:pic>
      <p:pic>
        <p:nvPicPr>
          <p:cNvPr id="116738" name="图片 116737" descr="图片6"/>
          <p:cNvPicPr>
            <a:picLocks noChangeAspect="1"/>
          </p:cNvPicPr>
          <p:nvPr/>
        </p:nvPicPr>
        <p:blipFill>
          <a:blip r:embed="rId9"/>
          <a:stretch>
            <a:fillRect/>
          </a:stretch>
        </p:blipFill>
        <p:spPr>
          <a:xfrm>
            <a:off x="4716463" y="620713"/>
            <a:ext cx="4194175" cy="36449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431"/>
                                        </p:tgtEl>
                                        <p:attrNameLst>
                                          <p:attrName>style.visibility</p:attrName>
                                        </p:attrNameLst>
                                      </p:cBhvr>
                                      <p:to>
                                        <p:strVal val="visible"/>
                                      </p:to>
                                    </p:set>
                                    <p:animEffect transition="in" filter="wipe(left)">
                                      <p:cBhvr>
                                        <p:cTn id="7" dur="500"/>
                                        <p:tgtEl>
                                          <p:spTgt spid="10243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167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2434"/>
                                        </p:tgtEl>
                                        <p:attrNameLst>
                                          <p:attrName>style.visibility</p:attrName>
                                        </p:attrNameLst>
                                      </p:cBhvr>
                                      <p:to>
                                        <p:strVal val="visible"/>
                                      </p:to>
                                    </p:set>
                                    <p:animEffect transition="in" filter="wipe(left)">
                                      <p:cBhvr>
                                        <p:cTn id="15" dur="500"/>
                                        <p:tgtEl>
                                          <p:spTgt spid="10243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02428"/>
                                        </p:tgtEl>
                                        <p:attrNameLst>
                                          <p:attrName>style.visibility</p:attrName>
                                        </p:attrNameLst>
                                      </p:cBhvr>
                                      <p:to>
                                        <p:strVal val="visible"/>
                                      </p:to>
                                    </p:set>
                                    <p:animEffect transition="in" filter="wipe(left)">
                                      <p:cBhvr>
                                        <p:cTn id="20" dur="500"/>
                                        <p:tgtEl>
                                          <p:spTgt spid="10242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2435"/>
                                        </p:tgtEl>
                                        <p:attrNameLst>
                                          <p:attrName>style.visibility</p:attrName>
                                        </p:attrNameLst>
                                      </p:cBhvr>
                                      <p:to>
                                        <p:strVal val="visible"/>
                                      </p:to>
                                    </p:set>
                                    <p:animEffect transition="in" filter="wipe(left)">
                                      <p:cBhvr>
                                        <p:cTn id="25" dur="500"/>
                                        <p:tgtEl>
                                          <p:spTgt spid="102435"/>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02429"/>
                                        </p:tgtEl>
                                        <p:attrNameLst>
                                          <p:attrName>style.visibility</p:attrName>
                                        </p:attrNameLst>
                                      </p:cBhvr>
                                      <p:to>
                                        <p:strVal val="visible"/>
                                      </p:to>
                                    </p:set>
                                    <p:animEffect transition="in" filter="wipe(left)">
                                      <p:cBhvr>
                                        <p:cTn id="29" dur="500"/>
                                        <p:tgtEl>
                                          <p:spTgt spid="10242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02430"/>
                                        </p:tgtEl>
                                        <p:attrNameLst>
                                          <p:attrName>style.visibility</p:attrName>
                                        </p:attrNameLst>
                                      </p:cBhvr>
                                      <p:to>
                                        <p:strVal val="visible"/>
                                      </p:to>
                                    </p:set>
                                    <p:animEffect transition="in" filter="wipe(left)">
                                      <p:cBhvr>
                                        <p:cTn id="34" dur="500"/>
                                        <p:tgtEl>
                                          <p:spTgt spid="10243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2436"/>
                                        </p:tgtEl>
                                        <p:attrNameLst>
                                          <p:attrName>style.visibility</p:attrName>
                                        </p:attrNameLst>
                                      </p:cBhvr>
                                      <p:to>
                                        <p:strVal val="visible"/>
                                      </p:to>
                                    </p:set>
                                    <p:animEffect transition="in" filter="wipe(left)">
                                      <p:cBhvr>
                                        <p:cTn id="39" dur="500"/>
                                        <p:tgtEl>
                                          <p:spTgt spid="102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0" grpId="0"/>
      <p:bldP spid="102431" grpId="0"/>
      <p:bldP spid="102434" grpId="0"/>
      <p:bldP spid="102435" grpId="0"/>
      <p:bldP spid="1024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4" name="矩形 104453"/>
          <p:cNvSpPr/>
          <p:nvPr/>
        </p:nvSpPr>
        <p:spPr>
          <a:xfrm>
            <a:off x="323850" y="333375"/>
            <a:ext cx="4319588" cy="521970"/>
          </a:xfrm>
          <a:prstGeom prst="rect">
            <a:avLst/>
          </a:prstGeom>
          <a:noFill/>
          <a:ln w="9525">
            <a:noFill/>
          </a:ln>
        </p:spPr>
        <p:txBody>
          <a:bodyPr>
            <a:spAutoFit/>
          </a:bodyPr>
          <a:p>
            <a:r>
              <a:rPr lang="zh-CN" altLang="en-US" sz="2800" b="1" dirty="0">
                <a:latin typeface="Bookman Old Style" panose="02050604050505020204" pitchFamily="2" charset="0"/>
              </a:rPr>
              <a:t>行星绕太阳的运动：</a:t>
            </a:r>
            <a:endParaRPr lang="zh-CN" altLang="en-US" sz="2800" b="1" dirty="0">
              <a:latin typeface="Bookman Old Style" panose="02050604050505020204" pitchFamily="2" charset="0"/>
            </a:endParaRPr>
          </a:p>
        </p:txBody>
      </p:sp>
      <p:graphicFrame>
        <p:nvGraphicFramePr>
          <p:cNvPr id="104455" name="对象 104454"/>
          <p:cNvGraphicFramePr/>
          <p:nvPr/>
        </p:nvGraphicFramePr>
        <p:xfrm>
          <a:off x="468313" y="4076700"/>
          <a:ext cx="1944687" cy="612775"/>
        </p:xfrm>
        <a:graphic>
          <a:graphicData uri="http://schemas.openxmlformats.org/presentationml/2006/ole">
            <mc:AlternateContent xmlns:mc="http://schemas.openxmlformats.org/markup-compatibility/2006">
              <mc:Choice xmlns:v="urn:schemas-microsoft-com:vml" Requires="v">
                <p:oleObj spid="_x0000_s3362" name="" r:id="rId1" imgW="685165" imgH="215900" progId="Equation.3">
                  <p:embed/>
                </p:oleObj>
              </mc:Choice>
              <mc:Fallback>
                <p:oleObj name="" r:id="rId1" imgW="685165" imgH="215900" progId="Equation.3">
                  <p:embed/>
                  <p:pic>
                    <p:nvPicPr>
                      <p:cNvPr id="0" name="图片 3361"/>
                      <p:cNvPicPr/>
                      <p:nvPr/>
                    </p:nvPicPr>
                    <p:blipFill>
                      <a:blip r:embed="rId2"/>
                      <a:stretch>
                        <a:fillRect/>
                      </a:stretch>
                    </p:blipFill>
                    <p:spPr>
                      <a:xfrm>
                        <a:off x="468313" y="4076700"/>
                        <a:ext cx="1944687" cy="612775"/>
                      </a:xfrm>
                      <a:prstGeom prst="rect">
                        <a:avLst/>
                      </a:prstGeom>
                      <a:noFill/>
                      <a:ln w="38100">
                        <a:noFill/>
                        <a:miter/>
                      </a:ln>
                    </p:spPr>
                  </p:pic>
                </p:oleObj>
              </mc:Fallback>
            </mc:AlternateContent>
          </a:graphicData>
        </a:graphic>
      </p:graphicFrame>
      <p:graphicFrame>
        <p:nvGraphicFramePr>
          <p:cNvPr id="104456" name="对象 104455"/>
          <p:cNvGraphicFramePr/>
          <p:nvPr/>
        </p:nvGraphicFramePr>
        <p:xfrm>
          <a:off x="468313" y="2997200"/>
          <a:ext cx="2736850" cy="620713"/>
        </p:xfrm>
        <a:graphic>
          <a:graphicData uri="http://schemas.openxmlformats.org/presentationml/2006/ole">
            <mc:AlternateContent xmlns:mc="http://schemas.openxmlformats.org/markup-compatibility/2006">
              <mc:Choice xmlns:v="urn:schemas-microsoft-com:vml" Requires="v">
                <p:oleObj spid="_x0000_s3365" name="" r:id="rId3" imgW="951230" imgH="215900" progId="Equation.3">
                  <p:embed/>
                </p:oleObj>
              </mc:Choice>
              <mc:Fallback>
                <p:oleObj name="" r:id="rId3" imgW="951230" imgH="215900" progId="Equation.3">
                  <p:embed/>
                  <p:pic>
                    <p:nvPicPr>
                      <p:cNvPr id="0" name="图片 3364"/>
                      <p:cNvPicPr/>
                      <p:nvPr/>
                    </p:nvPicPr>
                    <p:blipFill>
                      <a:blip r:embed="rId4"/>
                      <a:stretch>
                        <a:fillRect/>
                      </a:stretch>
                    </p:blipFill>
                    <p:spPr>
                      <a:xfrm>
                        <a:off x="468313" y="2997200"/>
                        <a:ext cx="2736850" cy="620713"/>
                      </a:xfrm>
                      <a:prstGeom prst="rect">
                        <a:avLst/>
                      </a:prstGeom>
                      <a:noFill/>
                      <a:ln w="38100">
                        <a:noFill/>
                        <a:miter/>
                      </a:ln>
                    </p:spPr>
                  </p:pic>
                </p:oleObj>
              </mc:Fallback>
            </mc:AlternateContent>
          </a:graphicData>
        </a:graphic>
      </p:graphicFrame>
      <p:sp>
        <p:nvSpPr>
          <p:cNvPr id="104492" name="矩形 104491"/>
          <p:cNvSpPr/>
          <p:nvPr/>
        </p:nvSpPr>
        <p:spPr>
          <a:xfrm>
            <a:off x="323850" y="981075"/>
            <a:ext cx="8424863" cy="1641475"/>
          </a:xfrm>
          <a:prstGeom prst="rect">
            <a:avLst/>
          </a:prstGeom>
          <a:noFill/>
          <a:ln w="9525">
            <a:noFill/>
          </a:ln>
        </p:spPr>
        <p:txBody>
          <a:bodyPr>
            <a:spAutoFit/>
          </a:bodyPr>
          <a:p>
            <a:pPr>
              <a:lnSpc>
                <a:spcPct val="120000"/>
              </a:lnSpc>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作用在行星上的万有引力（有心力）对太阳（力心）的力矩为零，因此，行星在运动过程中，对太阳的角动量保持不变。</a:t>
            </a:r>
            <a:endParaRPr lang="zh-CN" altLang="en-US" sz="2800" b="1" dirty="0">
              <a:latin typeface="Times New Roman" panose="02020603050405020304" pitchFamily="18" charset="0"/>
            </a:endParaRPr>
          </a:p>
        </p:txBody>
      </p:sp>
      <p:sp>
        <p:nvSpPr>
          <p:cNvPr id="104493" name="矩形 104492"/>
          <p:cNvSpPr/>
          <p:nvPr/>
        </p:nvSpPr>
        <p:spPr>
          <a:xfrm>
            <a:off x="395288" y="5756275"/>
            <a:ext cx="6951345" cy="521970"/>
          </a:xfrm>
          <a:prstGeom prst="rect">
            <a:avLst/>
          </a:prstGeom>
          <a:noFill/>
          <a:ln w="9525">
            <a:noFill/>
          </a:ln>
        </p:spPr>
        <p:txBody>
          <a:bodyPr wrap="none" anchor="t" anchorCtr="0">
            <a:spAutoFit/>
          </a:bodyPr>
          <a:p>
            <a:pPr>
              <a:buBlip>
                <a:blip r:embed="rId5"/>
              </a:buBlip>
            </a:pPr>
            <a:r>
              <a:rPr lang="en-US" altLang="zh-CN" sz="2800" b="1" dirty="0">
                <a:latin typeface="Times New Roman" panose="02020603050405020304" pitchFamily="18" charset="0"/>
              </a:rPr>
              <a:t> </a:t>
            </a:r>
            <a:r>
              <a:rPr lang="zh-CN" altLang="en-US" sz="2800" b="1" dirty="0">
                <a:highlight>
                  <a:srgbClr val="FFFF00"/>
                </a:highlight>
                <a:latin typeface="Times New Roman" panose="02020603050405020304" pitchFamily="18" charset="0"/>
              </a:rPr>
              <a:t>在有心力场中，关于力心的角动量守恒。</a:t>
            </a:r>
            <a:endParaRPr lang="zh-CN" altLang="en-US" sz="2800" b="1" dirty="0">
              <a:highlight>
                <a:srgbClr val="FFFF00"/>
              </a:highlight>
              <a:latin typeface="Times New Roman" panose="02020603050405020304" pitchFamily="18" charset="0"/>
            </a:endParaRPr>
          </a:p>
        </p:txBody>
      </p:sp>
      <p:pic>
        <p:nvPicPr>
          <p:cNvPr id="104495" name="图片 104494" descr="图片3">
            <a:hlinkClick r:id="" action="ppaction://hlinkshowjump?jump=firstslide"/>
          </p:cNvPr>
          <p:cNvPicPr>
            <a:picLocks noChangeAspect="1"/>
          </p:cNvPicPr>
          <p:nvPr/>
        </p:nvPicPr>
        <p:blipFill>
          <a:blip r:embed="rId6"/>
          <a:stretch>
            <a:fillRect/>
          </a:stretch>
        </p:blipFill>
        <p:spPr>
          <a:xfrm>
            <a:off x="7827963" y="6534150"/>
            <a:ext cx="660400" cy="336550"/>
          </a:xfrm>
          <a:prstGeom prst="rect">
            <a:avLst/>
          </a:prstGeom>
          <a:noFill/>
          <a:ln w="9525">
            <a:noFill/>
          </a:ln>
        </p:spPr>
      </p:pic>
      <p:pic>
        <p:nvPicPr>
          <p:cNvPr id="104496" name="图片 104495" descr="图片4">
            <a:hlinkClick r:id="" action="ppaction://hlinkshowjump?jump=endshow"/>
          </p:cNvPr>
          <p:cNvPicPr>
            <a:picLocks noChangeAspect="1"/>
          </p:cNvPicPr>
          <p:nvPr/>
        </p:nvPicPr>
        <p:blipFill>
          <a:blip r:embed="rId7"/>
          <a:stretch>
            <a:fillRect/>
          </a:stretch>
        </p:blipFill>
        <p:spPr>
          <a:xfrm>
            <a:off x="8477250" y="6529388"/>
            <a:ext cx="660400" cy="341312"/>
          </a:xfrm>
          <a:prstGeom prst="rect">
            <a:avLst/>
          </a:prstGeom>
          <a:noFill/>
          <a:ln w="9525">
            <a:noFill/>
          </a:ln>
        </p:spPr>
      </p:pic>
      <p:pic>
        <p:nvPicPr>
          <p:cNvPr id="104497" name="图片 104496" descr="图片5">
            <a:hlinkClick r:id="" action="ppaction://hlinkshowjump?jump=nextslide"/>
          </p:cNvPr>
          <p:cNvPicPr>
            <a:picLocks noChangeAspect="1"/>
          </p:cNvPicPr>
          <p:nvPr/>
        </p:nvPicPr>
        <p:blipFill>
          <a:blip r:embed="rId8"/>
          <a:stretch>
            <a:fillRect/>
          </a:stretch>
        </p:blipFill>
        <p:spPr>
          <a:xfrm>
            <a:off x="7178675" y="6535738"/>
            <a:ext cx="661988" cy="334962"/>
          </a:xfrm>
          <a:prstGeom prst="rect">
            <a:avLst/>
          </a:prstGeom>
          <a:noFill/>
          <a:ln w="9525">
            <a:noFill/>
          </a:ln>
        </p:spPr>
      </p:pic>
      <p:pic>
        <p:nvPicPr>
          <p:cNvPr id="104498" name="图片 104497" descr="图片6">
            <a:hlinkClick r:id="" action="ppaction://hlinkshowjump?jump=previousslide"/>
          </p:cNvPr>
          <p:cNvPicPr>
            <a:picLocks noChangeAspect="1"/>
          </p:cNvPicPr>
          <p:nvPr/>
        </p:nvPicPr>
        <p:blipFill>
          <a:blip r:embed="rId9"/>
          <a:stretch>
            <a:fillRect/>
          </a:stretch>
        </p:blipFill>
        <p:spPr>
          <a:xfrm>
            <a:off x="6530975" y="6534150"/>
            <a:ext cx="661988" cy="336550"/>
          </a:xfrm>
          <a:prstGeom prst="rect">
            <a:avLst/>
          </a:prstGeom>
          <a:noFill/>
          <a:ln w="9525">
            <a:noFill/>
          </a:ln>
        </p:spPr>
      </p:pic>
      <p:pic>
        <p:nvPicPr>
          <p:cNvPr id="104499" name="图片 104498" descr="图3-31"/>
          <p:cNvPicPr>
            <a:picLocks noChangeAspect="1"/>
          </p:cNvPicPr>
          <p:nvPr/>
        </p:nvPicPr>
        <p:blipFill>
          <a:blip r:embed="rId10"/>
          <a:stretch>
            <a:fillRect/>
          </a:stretch>
        </p:blipFill>
        <p:spPr>
          <a:xfrm>
            <a:off x="4211638" y="2276475"/>
            <a:ext cx="4105275" cy="317341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4454"/>
                                        </p:tgtEl>
                                        <p:attrNameLst>
                                          <p:attrName>style.visibility</p:attrName>
                                        </p:attrNameLst>
                                      </p:cBhvr>
                                      <p:to>
                                        <p:strVal val="visible"/>
                                      </p:to>
                                    </p:set>
                                    <p:animEffect transition="in" filter="wipe(left)">
                                      <p:cBhvr>
                                        <p:cTn id="7" dur="500"/>
                                        <p:tgtEl>
                                          <p:spTgt spid="10445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449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4492"/>
                                        </p:tgtEl>
                                        <p:attrNameLst>
                                          <p:attrName>style.visibility</p:attrName>
                                        </p:attrNameLst>
                                      </p:cBhvr>
                                      <p:to>
                                        <p:strVal val="visible"/>
                                      </p:to>
                                    </p:set>
                                    <p:animEffect transition="in" filter="wipe(left)">
                                      <p:cBhvr>
                                        <p:cTn id="16" dur="500"/>
                                        <p:tgtEl>
                                          <p:spTgt spid="104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4456"/>
                                        </p:tgtEl>
                                        <p:attrNameLst>
                                          <p:attrName>style.visibility</p:attrName>
                                        </p:attrNameLst>
                                      </p:cBhvr>
                                      <p:to>
                                        <p:strVal val="visible"/>
                                      </p:to>
                                    </p:set>
                                    <p:animEffect transition="in" filter="wipe(left)">
                                      <p:cBhvr>
                                        <p:cTn id="21" dur="500"/>
                                        <p:tgtEl>
                                          <p:spTgt spid="10445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4455"/>
                                        </p:tgtEl>
                                        <p:attrNameLst>
                                          <p:attrName>style.visibility</p:attrName>
                                        </p:attrNameLst>
                                      </p:cBhvr>
                                      <p:to>
                                        <p:strVal val="visible"/>
                                      </p:to>
                                    </p:set>
                                    <p:animEffect transition="in" filter="wipe(left)">
                                      <p:cBhvr>
                                        <p:cTn id="26" dur="500"/>
                                        <p:tgtEl>
                                          <p:spTgt spid="10445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4493"/>
                                        </p:tgtEl>
                                        <p:attrNameLst>
                                          <p:attrName>style.visibility</p:attrName>
                                        </p:attrNameLst>
                                      </p:cBhvr>
                                      <p:to>
                                        <p:strVal val="visible"/>
                                      </p:to>
                                    </p:set>
                                    <p:animEffect transition="in" filter="wipe(left)">
                                      <p:cBhvr>
                                        <p:cTn id="31" dur="500"/>
                                        <p:tgtEl>
                                          <p:spTgt spid="104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4" grpId="0"/>
      <p:bldP spid="104492" grpId="0"/>
      <p:bldP spid="10449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6541" name="图片 106540" descr="图片8"/>
          <p:cNvPicPr>
            <a:picLocks noChangeAspect="1"/>
          </p:cNvPicPr>
          <p:nvPr/>
        </p:nvPicPr>
        <p:blipFill>
          <a:blip r:embed="rId1"/>
          <a:stretch>
            <a:fillRect/>
          </a:stretch>
        </p:blipFill>
        <p:spPr>
          <a:xfrm>
            <a:off x="4343400" y="4508500"/>
            <a:ext cx="4522788" cy="1914525"/>
          </a:xfrm>
          <a:prstGeom prst="rect">
            <a:avLst/>
          </a:prstGeom>
          <a:noFill/>
          <a:ln w="9525">
            <a:noFill/>
          </a:ln>
        </p:spPr>
      </p:pic>
      <p:graphicFrame>
        <p:nvGraphicFramePr>
          <p:cNvPr id="106502" name="对象 106501"/>
          <p:cNvGraphicFramePr/>
          <p:nvPr/>
        </p:nvGraphicFramePr>
        <p:xfrm>
          <a:off x="638810" y="5100638"/>
          <a:ext cx="3176905" cy="603250"/>
        </p:xfrm>
        <a:graphic>
          <a:graphicData uri="http://schemas.openxmlformats.org/presentationml/2006/ole">
            <mc:AlternateContent xmlns:mc="http://schemas.openxmlformats.org/markup-compatibility/2006">
              <mc:Choice xmlns:v="urn:schemas-microsoft-com:vml" Requires="v">
                <p:oleObj spid="_x0000_s3363" name="" r:id="rId2" imgW="1206500" imgH="228600" progId="Equation.3">
                  <p:embed/>
                </p:oleObj>
              </mc:Choice>
              <mc:Fallback>
                <p:oleObj name="" r:id="rId2" imgW="1206500" imgH="228600" progId="Equation.3">
                  <p:embed/>
                  <p:pic>
                    <p:nvPicPr>
                      <p:cNvPr id="0" name="图片 3362"/>
                      <p:cNvPicPr/>
                      <p:nvPr/>
                    </p:nvPicPr>
                    <p:blipFill>
                      <a:blip r:embed="rId3">
                        <a:lum bright="1999" contrast="100000"/>
                      </a:blip>
                      <a:stretch>
                        <a:fillRect/>
                      </a:stretch>
                    </p:blipFill>
                    <p:spPr>
                      <a:xfrm>
                        <a:off x="638810" y="5100638"/>
                        <a:ext cx="3176905" cy="603250"/>
                      </a:xfrm>
                      <a:prstGeom prst="rect">
                        <a:avLst/>
                      </a:prstGeom>
                      <a:noFill/>
                      <a:ln w="38100">
                        <a:noFill/>
                        <a:miter/>
                      </a:ln>
                    </p:spPr>
                  </p:pic>
                </p:oleObj>
              </mc:Fallback>
            </mc:AlternateContent>
          </a:graphicData>
        </a:graphic>
      </p:graphicFrame>
      <p:graphicFrame>
        <p:nvGraphicFramePr>
          <p:cNvPr id="106503" name="对象 106502"/>
          <p:cNvGraphicFramePr/>
          <p:nvPr/>
        </p:nvGraphicFramePr>
        <p:xfrm>
          <a:off x="726916" y="5821522"/>
          <a:ext cx="1195705" cy="566420"/>
        </p:xfrm>
        <a:graphic>
          <a:graphicData uri="http://schemas.openxmlformats.org/presentationml/2006/ole">
            <mc:AlternateContent xmlns:mc="http://schemas.openxmlformats.org/markup-compatibility/2006">
              <mc:Choice xmlns:v="urn:schemas-microsoft-com:vml" Requires="v">
                <p:oleObj spid="_x0000_s3364" name="" r:id="rId4" imgW="482600" imgH="228600" progId="Equation.3">
                  <p:embed/>
                </p:oleObj>
              </mc:Choice>
              <mc:Fallback>
                <p:oleObj name="" r:id="rId4" imgW="482600" imgH="228600" progId="Equation.3">
                  <p:embed/>
                  <p:pic>
                    <p:nvPicPr>
                      <p:cNvPr id="0" name="图片 3363"/>
                      <p:cNvPicPr/>
                      <p:nvPr/>
                    </p:nvPicPr>
                    <p:blipFill>
                      <a:blip r:embed="rId5">
                        <a:lum bright="1999" contrast="100000"/>
                      </a:blip>
                      <a:stretch>
                        <a:fillRect/>
                      </a:stretch>
                    </p:blipFill>
                    <p:spPr>
                      <a:xfrm>
                        <a:off x="726916" y="5821522"/>
                        <a:ext cx="1195705" cy="566420"/>
                      </a:xfrm>
                      <a:prstGeom prst="rect">
                        <a:avLst/>
                      </a:prstGeom>
                      <a:noFill/>
                      <a:ln w="38100">
                        <a:noFill/>
                        <a:miter/>
                      </a:ln>
                    </p:spPr>
                  </p:pic>
                </p:oleObj>
              </mc:Fallback>
            </mc:AlternateContent>
          </a:graphicData>
        </a:graphic>
      </p:graphicFrame>
      <p:graphicFrame>
        <p:nvGraphicFramePr>
          <p:cNvPr id="106504" name="对象 106503"/>
          <p:cNvGraphicFramePr/>
          <p:nvPr/>
        </p:nvGraphicFramePr>
        <p:xfrm>
          <a:off x="621983" y="3947161"/>
          <a:ext cx="5756910" cy="1113155"/>
        </p:xfrm>
        <a:graphic>
          <a:graphicData uri="http://schemas.openxmlformats.org/presentationml/2006/ole">
            <mc:AlternateContent xmlns:mc="http://schemas.openxmlformats.org/markup-compatibility/2006">
              <mc:Choice xmlns:v="urn:schemas-microsoft-com:vml" Requires="v">
                <p:oleObj spid="_x0000_s3367" name="" r:id="rId6" imgW="2234565" imgH="431800" progId="Equation.3">
                  <p:embed/>
                </p:oleObj>
              </mc:Choice>
              <mc:Fallback>
                <p:oleObj name="" r:id="rId6" imgW="2234565" imgH="431800" progId="Equation.3">
                  <p:embed/>
                  <p:pic>
                    <p:nvPicPr>
                      <p:cNvPr id="0" name="图片 3366"/>
                      <p:cNvPicPr/>
                      <p:nvPr/>
                    </p:nvPicPr>
                    <p:blipFill>
                      <a:blip r:embed="rId7">
                        <a:lum bright="1999" contrast="100000"/>
                      </a:blip>
                      <a:stretch>
                        <a:fillRect/>
                      </a:stretch>
                    </p:blipFill>
                    <p:spPr>
                      <a:xfrm>
                        <a:off x="621983" y="3947161"/>
                        <a:ext cx="5756910" cy="1113155"/>
                      </a:xfrm>
                      <a:prstGeom prst="rect">
                        <a:avLst/>
                      </a:prstGeom>
                      <a:noFill/>
                      <a:ln w="38100">
                        <a:noFill/>
                        <a:miter/>
                      </a:ln>
                    </p:spPr>
                  </p:pic>
                </p:oleObj>
              </mc:Fallback>
            </mc:AlternateContent>
          </a:graphicData>
        </a:graphic>
      </p:graphicFrame>
      <p:sp>
        <p:nvSpPr>
          <p:cNvPr id="106507" name="文本框 106506"/>
          <p:cNvSpPr txBox="1"/>
          <p:nvPr/>
        </p:nvSpPr>
        <p:spPr>
          <a:xfrm>
            <a:off x="179388" y="2838450"/>
            <a:ext cx="897890" cy="521970"/>
          </a:xfrm>
          <a:prstGeom prst="rect">
            <a:avLst/>
          </a:prstGeom>
          <a:noFill/>
          <a:ln w="9525">
            <a:noFill/>
          </a:ln>
        </p:spPr>
        <p:txBody>
          <a:bodyPr wrap="none" anchor="t" anchorCtr="0">
            <a:spAutoFit/>
          </a:bodyPr>
          <a:p>
            <a:r>
              <a:rPr lang="zh-CN" altLang="en-US" sz="2800" b="1" dirty="0">
                <a:solidFill>
                  <a:srgbClr val="0000FF"/>
                </a:solidFill>
                <a:latin typeface="Times New Roman" panose="02020603050405020304" pitchFamily="18" charset="0"/>
              </a:rPr>
              <a:t>解：</a:t>
            </a:r>
            <a:endParaRPr lang="zh-CN" altLang="en-US" sz="2800" b="1" dirty="0">
              <a:solidFill>
                <a:srgbClr val="0000FF"/>
              </a:solidFill>
              <a:latin typeface="Times New Roman" panose="02020603050405020304" pitchFamily="18" charset="0"/>
            </a:endParaRPr>
          </a:p>
        </p:txBody>
      </p:sp>
      <p:sp>
        <p:nvSpPr>
          <p:cNvPr id="106527" name="左大括号 106526"/>
          <p:cNvSpPr/>
          <p:nvPr/>
        </p:nvSpPr>
        <p:spPr>
          <a:xfrm>
            <a:off x="439738" y="4524375"/>
            <a:ext cx="168275" cy="1570038"/>
          </a:xfrm>
          <a:prstGeom prst="leftBrace">
            <a:avLst>
              <a:gd name="adj1" fmla="val 77751"/>
              <a:gd name="adj2" fmla="val 50000"/>
            </a:avLst>
          </a:prstGeom>
          <a:noFill/>
          <a:ln w="28575" cap="flat" cmpd="sng">
            <a:solidFill>
              <a:schemeClr val="tx1"/>
            </a:solidFill>
            <a:prstDash val="solid"/>
            <a:headEnd type="none" w="med" len="med"/>
            <a:tailEnd type="none" w="med" len="med"/>
          </a:ln>
        </p:spPr>
        <p:txBody>
          <a:bodyPr/>
          <a:p>
            <a:endParaRPr lang="zh-CN" altLang="en-US" sz="2800" b="1"/>
          </a:p>
        </p:txBody>
      </p:sp>
      <p:grpSp>
        <p:nvGrpSpPr>
          <p:cNvPr id="106540" name="组合 106539"/>
          <p:cNvGrpSpPr/>
          <p:nvPr/>
        </p:nvGrpSpPr>
        <p:grpSpPr>
          <a:xfrm>
            <a:off x="179388" y="115888"/>
            <a:ext cx="8569325" cy="2674937"/>
            <a:chOff x="113" y="73"/>
            <a:chExt cx="5398" cy="1685"/>
          </a:xfrm>
        </p:grpSpPr>
        <p:sp>
          <p:nvSpPr>
            <p:cNvPr id="106529" name="矩形 106528"/>
            <p:cNvSpPr/>
            <p:nvPr/>
          </p:nvSpPr>
          <p:spPr>
            <a:xfrm>
              <a:off x="113" y="73"/>
              <a:ext cx="5398" cy="1685"/>
            </a:xfrm>
            <a:prstGeom prst="rect">
              <a:avLst/>
            </a:prstGeom>
            <a:noFill/>
            <a:ln w="9525">
              <a:noFill/>
            </a:ln>
          </p:spPr>
          <p:txBody>
            <a:bodyPr>
              <a:spAutoFit/>
            </a:bodyPr>
            <a:p>
              <a:pPr>
                <a:lnSpc>
                  <a:spcPct val="120000"/>
                </a:lnSpc>
              </a:pPr>
              <a:r>
                <a:rPr lang="zh-CN" altLang="en-US" sz="2800" b="1" dirty="0">
                  <a:solidFill>
                    <a:srgbClr val="0000FF"/>
                  </a:solidFill>
                  <a:latin typeface="Times New Roman" panose="02020603050405020304" pitchFamily="18" charset="0"/>
                </a:rPr>
                <a:t>例</a:t>
              </a:r>
              <a:r>
                <a:rPr lang="en-US" altLang="zh-CN" sz="2800" b="1">
                  <a:solidFill>
                    <a:srgbClr val="0000FF"/>
                  </a:solidFill>
                  <a:latin typeface="Times New Roman" panose="02020603050405020304" pitchFamily="18" charset="0"/>
                </a:rPr>
                <a:t>2-17</a:t>
              </a:r>
              <a:r>
                <a:rPr lang="en-US" altLang="zh-CN" sz="2800" b="1">
                  <a:solidFill>
                    <a:srgbClr val="FF0000"/>
                  </a:solidFill>
                  <a:latin typeface="Times New Roman" panose="02020603050405020304" pitchFamily="18" charset="0"/>
                </a:rPr>
                <a:t>  </a:t>
              </a:r>
              <a:r>
                <a:rPr lang="zh-CN" altLang="en-US" sz="2800" b="1" dirty="0">
                  <a:latin typeface="Times New Roman" panose="02020603050405020304" pitchFamily="18" charset="0"/>
                </a:rPr>
                <a:t>发射宇宙飞船去考察一质量</a:t>
              </a:r>
              <a:r>
                <a:rPr lang="en-US" altLang="zh-CN" sz="2800" b="1" i="1">
                  <a:latin typeface="Times New Roman" panose="02020603050405020304" pitchFamily="18" charset="0"/>
                </a:rPr>
                <a:t>m</a:t>
              </a:r>
              <a:r>
                <a:rPr lang="en-US" altLang="zh-CN" sz="2800" b="1" baseline="-25000">
                  <a:latin typeface="Times New Roman" panose="02020603050405020304" pitchFamily="18" charset="0"/>
                </a:rPr>
                <a:t>1</a:t>
              </a:r>
              <a:r>
                <a:rPr lang="zh-CN" altLang="en-US" sz="2800" b="1" dirty="0">
                  <a:latin typeface="Times New Roman" panose="02020603050405020304" pitchFamily="18" charset="0"/>
                </a:rPr>
                <a:t>半径 </a:t>
              </a:r>
              <a:r>
                <a:rPr lang="en-US" altLang="zh-CN" sz="2800" b="1" i="1">
                  <a:latin typeface="Times New Roman" panose="02020603050405020304" pitchFamily="18" charset="0"/>
                </a:rPr>
                <a:t>R </a:t>
              </a:r>
              <a:r>
                <a:rPr lang="zh-CN" altLang="en-US" sz="2800" b="1" dirty="0">
                  <a:latin typeface="Times New Roman" panose="02020603050405020304" pitchFamily="18" charset="0"/>
                </a:rPr>
                <a:t>的行星，当飞船静止于距行星中心 </a:t>
              </a:r>
              <a:r>
                <a:rPr lang="en-US" altLang="zh-CN" sz="2800" b="1">
                  <a:latin typeface="Times New Roman" panose="02020603050405020304" pitchFamily="18" charset="0"/>
                </a:rPr>
                <a:t>4</a:t>
              </a:r>
              <a:r>
                <a:rPr lang="en-US" altLang="zh-CN" sz="2800" b="1" i="1">
                  <a:latin typeface="Times New Roman" panose="02020603050405020304" pitchFamily="18" charset="0"/>
                </a:rPr>
                <a:t>R </a:t>
              </a:r>
              <a:r>
                <a:rPr lang="zh-CN" altLang="en-US" sz="2800" b="1" dirty="0">
                  <a:latin typeface="Times New Roman" panose="02020603050405020304" pitchFamily="18" charset="0"/>
                </a:rPr>
                <a:t>处时，以速度    发射一质量为 </a:t>
              </a:r>
              <a:r>
                <a:rPr lang="en-US" altLang="zh-CN" sz="2800" b="1" i="1">
                  <a:latin typeface="Times New Roman" panose="02020603050405020304" pitchFamily="18" charset="0"/>
                </a:rPr>
                <a:t>m</a:t>
              </a:r>
              <a:r>
                <a:rPr lang="en-US" altLang="zh-CN" sz="2800" b="1" baseline="-25000">
                  <a:latin typeface="Times New Roman" panose="02020603050405020304" pitchFamily="18" charset="0"/>
                </a:rPr>
                <a:t>2 </a:t>
              </a:r>
              <a:r>
                <a:rPr lang="en-US" altLang="zh-CN" sz="2800" b="1">
                  <a:latin typeface="Times New Roman" panose="02020603050405020304" pitchFamily="18" charset="0"/>
                </a:rPr>
                <a:t>(</a:t>
              </a:r>
              <a:r>
                <a:rPr lang="en-US" altLang="zh-CN" sz="2800" b="1" i="1">
                  <a:latin typeface="Times New Roman" panose="02020603050405020304" pitchFamily="18" charset="0"/>
                </a:rPr>
                <a:t>m</a:t>
              </a:r>
              <a:r>
                <a:rPr lang="en-US" altLang="zh-CN" sz="2800" b="1" baseline="-25000">
                  <a:latin typeface="Times New Roman" panose="02020603050405020304" pitchFamily="18" charset="0"/>
                </a:rPr>
                <a:t>2</a:t>
              </a:r>
              <a:r>
                <a:rPr lang="zh-CN" altLang="en-US" sz="2800" b="1" dirty="0">
                  <a:latin typeface="Times New Roman" panose="02020603050405020304" pitchFamily="18" charset="0"/>
                </a:rPr>
                <a:t>远小于飞船质量</a:t>
              </a:r>
              <a:r>
                <a:rPr lang="en-US" altLang="zh-CN" sz="2800" b="1">
                  <a:latin typeface="Times New Roman" panose="02020603050405020304" pitchFamily="18" charset="0"/>
                </a:rPr>
                <a:t>)</a:t>
              </a:r>
              <a:r>
                <a:rPr lang="zh-CN" altLang="en-US" sz="2800" b="1" dirty="0">
                  <a:latin typeface="Times New Roman" panose="02020603050405020304" pitchFamily="18" charset="0"/>
                </a:rPr>
                <a:t>的仪器</a:t>
              </a:r>
              <a:r>
                <a:rPr lang="en-US" altLang="zh-CN" sz="2800" b="1">
                  <a:latin typeface="Times New Roman" panose="02020603050405020304" pitchFamily="18" charset="0"/>
                </a:rPr>
                <a:t>, </a:t>
              </a:r>
              <a:r>
                <a:rPr lang="zh-CN" altLang="en-US" sz="2800" b="1" dirty="0">
                  <a:latin typeface="Times New Roman" panose="02020603050405020304" pitchFamily="18" charset="0"/>
                </a:rPr>
                <a:t>要使仪器恰好掠着行星的表面着陆，</a:t>
              </a:r>
              <a:r>
                <a:rPr lang="en-US" altLang="zh-CN" sz="2800" b="1" i="1">
                  <a:latin typeface="Symbol" panose="05050102010706020507" pitchFamily="18" charset="2"/>
                  <a:cs typeface="Times New Roman" panose="02020603050405020304" pitchFamily="18" charset="0"/>
                </a:rPr>
                <a:t>q</a:t>
              </a:r>
              <a:r>
                <a:rPr lang="zh-CN" altLang="en-US" sz="2800" b="1" dirty="0">
                  <a:latin typeface="Times New Roman" panose="02020603050405020304" pitchFamily="18" charset="0"/>
                  <a:cs typeface="Times New Roman" panose="02020603050405020304" pitchFamily="18" charset="0"/>
                </a:rPr>
                <a:t>角应是多少</a:t>
              </a:r>
              <a:r>
                <a:rPr lang="en-US" altLang="zh-CN" sz="2800" b="1">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着陆滑行初速度 </a:t>
              </a:r>
              <a:r>
                <a:rPr lang="en-US" altLang="zh-CN" sz="2800" b="1" i="1">
                  <a:latin typeface="Times New Roman" panose="02020603050405020304" pitchFamily="18" charset="0"/>
                  <a:cs typeface="Times New Roman" panose="02020603050405020304" pitchFamily="18" charset="0"/>
                </a:rPr>
                <a:t>v </a:t>
              </a:r>
              <a:r>
                <a:rPr lang="zh-CN" altLang="en-US" sz="2800" b="1" dirty="0">
                  <a:latin typeface="Times New Roman" panose="02020603050405020304" pitchFamily="18" charset="0"/>
                  <a:cs typeface="Times New Roman" panose="02020603050405020304" pitchFamily="18" charset="0"/>
                </a:rPr>
                <a:t>多大</a:t>
              </a:r>
              <a:r>
                <a:rPr lang="en-US" altLang="zh-CN" sz="2800" b="1">
                  <a:latin typeface="Times New Roman" panose="02020603050405020304" pitchFamily="18" charset="0"/>
                  <a:cs typeface="Times New Roman" panose="02020603050405020304" pitchFamily="18" charset="0"/>
                </a:rPr>
                <a:t>?</a:t>
              </a:r>
              <a:endParaRPr lang="en-US" altLang="zh-CN" sz="2800" b="1" baseline="-25000">
                <a:latin typeface="Times New Roman" panose="02020603050405020304" pitchFamily="18" charset="0"/>
                <a:cs typeface="Times New Roman" panose="02020603050405020304" pitchFamily="18" charset="0"/>
              </a:endParaRPr>
            </a:p>
          </p:txBody>
        </p:sp>
        <p:graphicFrame>
          <p:nvGraphicFramePr>
            <p:cNvPr id="106530" name="对象 106529"/>
            <p:cNvGraphicFramePr/>
            <p:nvPr/>
          </p:nvGraphicFramePr>
          <p:xfrm>
            <a:off x="4377" y="391"/>
            <a:ext cx="277" cy="384"/>
          </p:xfrm>
          <a:graphic>
            <a:graphicData uri="http://schemas.openxmlformats.org/presentationml/2006/ole">
              <mc:AlternateContent xmlns:mc="http://schemas.openxmlformats.org/markup-compatibility/2006">
                <mc:Choice xmlns:v="urn:schemas-microsoft-com:vml" Requires="v">
                  <p:oleObj spid="_x0000_s3366" name="" r:id="rId8" imgW="165100" imgH="228600" progId="Equation.3">
                    <p:embed/>
                  </p:oleObj>
                </mc:Choice>
                <mc:Fallback>
                  <p:oleObj name="" r:id="rId8" imgW="165100" imgH="228600" progId="Equation.3">
                    <p:embed/>
                    <p:pic>
                      <p:nvPicPr>
                        <p:cNvPr id="0" name="图片 3365"/>
                        <p:cNvPicPr/>
                        <p:nvPr/>
                      </p:nvPicPr>
                      <p:blipFill>
                        <a:blip r:embed="rId9">
                          <a:lum contrast="100000"/>
                        </a:blip>
                        <a:stretch>
                          <a:fillRect/>
                        </a:stretch>
                      </p:blipFill>
                      <p:spPr>
                        <a:xfrm>
                          <a:off x="4377" y="391"/>
                          <a:ext cx="277" cy="384"/>
                        </a:xfrm>
                        <a:prstGeom prst="rect">
                          <a:avLst/>
                        </a:prstGeom>
                        <a:noFill/>
                        <a:ln w="38100">
                          <a:noFill/>
                          <a:miter/>
                        </a:ln>
                      </p:spPr>
                    </p:pic>
                  </p:oleObj>
                </mc:Fallback>
              </mc:AlternateContent>
            </a:graphicData>
          </a:graphic>
        </p:graphicFrame>
      </p:grpSp>
      <p:sp>
        <p:nvSpPr>
          <p:cNvPr id="106531" name="文本框 106530"/>
          <p:cNvSpPr txBox="1"/>
          <p:nvPr/>
        </p:nvSpPr>
        <p:spPr>
          <a:xfrm>
            <a:off x="179388" y="2781300"/>
            <a:ext cx="8280400" cy="1124585"/>
          </a:xfrm>
          <a:prstGeom prst="rect">
            <a:avLst/>
          </a:prstGeom>
          <a:noFill/>
          <a:ln w="9525">
            <a:noFill/>
          </a:ln>
        </p:spPr>
        <p:txBody>
          <a:bodyPr>
            <a:spAutoFit/>
          </a:bodyPr>
          <a:p>
            <a:pPr>
              <a:lnSpc>
                <a:spcPct val="120000"/>
              </a:lnSpc>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有心力场中， 运用角动量守恒和</a:t>
            </a:r>
            <a:r>
              <a:rPr lang="en-US" altLang="zh-CN" sz="2800" b="1">
                <a:latin typeface="Times New Roman" panose="02020603050405020304" pitchFamily="18" charset="0"/>
              </a:rPr>
              <a:t>(</a:t>
            </a:r>
            <a:r>
              <a:rPr lang="en-US" altLang="zh-CN" sz="2800" b="1" i="1">
                <a:latin typeface="Times New Roman" panose="02020603050405020304" pitchFamily="18" charset="0"/>
              </a:rPr>
              <a:t>m</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 , </a:t>
            </a:r>
            <a:r>
              <a:rPr lang="en-US" altLang="zh-CN" sz="2800" b="1" i="1">
                <a:latin typeface="Times New Roman" panose="02020603050405020304" pitchFamily="18" charset="0"/>
              </a:rPr>
              <a:t>m</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 )</a:t>
            </a:r>
            <a:r>
              <a:rPr lang="zh-CN" altLang="en-US" sz="2800" b="1" dirty="0">
                <a:latin typeface="Times New Roman" panose="02020603050405020304" pitchFamily="18" charset="0"/>
              </a:rPr>
              <a:t>系统机械能守恒定律：</a:t>
            </a:r>
            <a:endParaRPr lang="zh-CN" altLang="en-US" sz="2800" b="1" dirty="0">
              <a:latin typeface="Times New Roman" panose="02020603050405020304" pitchFamily="18" charset="0"/>
            </a:endParaRPr>
          </a:p>
        </p:txBody>
      </p:sp>
      <p:pic>
        <p:nvPicPr>
          <p:cNvPr id="106536" name="图片 106535" descr="图片3">
            <a:hlinkClick r:id="" action="ppaction://hlinkshowjump?jump=firstslide"/>
          </p:cNvPr>
          <p:cNvPicPr>
            <a:picLocks noChangeAspect="1"/>
          </p:cNvPicPr>
          <p:nvPr/>
        </p:nvPicPr>
        <p:blipFill>
          <a:blip r:embed="rId10"/>
          <a:stretch>
            <a:fillRect/>
          </a:stretch>
        </p:blipFill>
        <p:spPr>
          <a:xfrm>
            <a:off x="7827963" y="6534150"/>
            <a:ext cx="660400" cy="336550"/>
          </a:xfrm>
          <a:prstGeom prst="rect">
            <a:avLst/>
          </a:prstGeom>
          <a:noFill/>
          <a:ln w="9525">
            <a:noFill/>
          </a:ln>
        </p:spPr>
      </p:pic>
      <p:pic>
        <p:nvPicPr>
          <p:cNvPr id="106537" name="图片 106536" descr="图片4">
            <a:hlinkClick r:id="" action="ppaction://hlinkshowjump?jump=endshow"/>
          </p:cNvPr>
          <p:cNvPicPr>
            <a:picLocks noChangeAspect="1"/>
          </p:cNvPicPr>
          <p:nvPr/>
        </p:nvPicPr>
        <p:blipFill>
          <a:blip r:embed="rId11"/>
          <a:stretch>
            <a:fillRect/>
          </a:stretch>
        </p:blipFill>
        <p:spPr>
          <a:xfrm>
            <a:off x="8477250" y="6529388"/>
            <a:ext cx="660400" cy="341312"/>
          </a:xfrm>
          <a:prstGeom prst="rect">
            <a:avLst/>
          </a:prstGeom>
          <a:noFill/>
          <a:ln w="9525">
            <a:noFill/>
          </a:ln>
        </p:spPr>
      </p:pic>
      <p:pic>
        <p:nvPicPr>
          <p:cNvPr id="106538" name="图片 106537" descr="图片5">
            <a:hlinkClick r:id="" action="ppaction://hlinkshowjump?jump=nextslide"/>
          </p:cNvPr>
          <p:cNvPicPr>
            <a:picLocks noChangeAspect="1"/>
          </p:cNvPicPr>
          <p:nvPr/>
        </p:nvPicPr>
        <p:blipFill>
          <a:blip r:embed="rId12"/>
          <a:stretch>
            <a:fillRect/>
          </a:stretch>
        </p:blipFill>
        <p:spPr>
          <a:xfrm>
            <a:off x="7178675" y="6535738"/>
            <a:ext cx="661988" cy="334962"/>
          </a:xfrm>
          <a:prstGeom prst="rect">
            <a:avLst/>
          </a:prstGeom>
          <a:noFill/>
          <a:ln w="9525">
            <a:noFill/>
          </a:ln>
        </p:spPr>
      </p:pic>
      <p:pic>
        <p:nvPicPr>
          <p:cNvPr id="106539" name="图片 106538" descr="图片6">
            <a:hlinkClick r:id="" action="ppaction://hlinkshowjump?jump=previousslide"/>
          </p:cNvPr>
          <p:cNvPicPr>
            <a:picLocks noChangeAspect="1"/>
          </p:cNvPicPr>
          <p:nvPr/>
        </p:nvPicPr>
        <p:blipFill>
          <a:blip r:embed="rId13"/>
          <a:stretch>
            <a:fillRect/>
          </a:stretch>
        </p:blipFill>
        <p:spPr>
          <a:xfrm>
            <a:off x="6516688" y="6524625"/>
            <a:ext cx="661987" cy="3365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6540"/>
                                        </p:tgtEl>
                                        <p:attrNameLst>
                                          <p:attrName>style.visibility</p:attrName>
                                        </p:attrNameLst>
                                      </p:cBhvr>
                                      <p:to>
                                        <p:strVal val="visible"/>
                                      </p:to>
                                    </p:set>
                                    <p:animEffect transition="in" filter="wipe(left)">
                                      <p:cBhvr>
                                        <p:cTn id="7" dur="500"/>
                                        <p:tgtEl>
                                          <p:spTgt spid="10654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065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6507"/>
                                        </p:tgtEl>
                                        <p:attrNameLst>
                                          <p:attrName>style.visibility</p:attrName>
                                        </p:attrNameLst>
                                      </p:cBhvr>
                                      <p:to>
                                        <p:strVal val="visible"/>
                                      </p:to>
                                    </p:set>
                                    <p:animEffect transition="in" filter="wipe(left)">
                                      <p:cBhvr>
                                        <p:cTn id="15" dur="500"/>
                                        <p:tgtEl>
                                          <p:spTgt spid="10650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6531"/>
                                        </p:tgtEl>
                                        <p:attrNameLst>
                                          <p:attrName>style.visibility</p:attrName>
                                        </p:attrNameLst>
                                      </p:cBhvr>
                                      <p:to>
                                        <p:strVal val="visible"/>
                                      </p:to>
                                    </p:set>
                                    <p:animEffect transition="in" filter="wipe(left)">
                                      <p:cBhvr>
                                        <p:cTn id="20" dur="500"/>
                                        <p:tgtEl>
                                          <p:spTgt spid="10653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06504"/>
                                        </p:tgtEl>
                                        <p:attrNameLst>
                                          <p:attrName>style.visibility</p:attrName>
                                        </p:attrNameLst>
                                      </p:cBhvr>
                                      <p:to>
                                        <p:strVal val="visible"/>
                                      </p:to>
                                    </p:set>
                                    <p:animEffect transition="in" filter="wipe(left)">
                                      <p:cBhvr>
                                        <p:cTn id="25" dur="500"/>
                                        <p:tgtEl>
                                          <p:spTgt spid="10650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06502"/>
                                        </p:tgtEl>
                                        <p:attrNameLst>
                                          <p:attrName>style.visibility</p:attrName>
                                        </p:attrNameLst>
                                      </p:cBhvr>
                                      <p:to>
                                        <p:strVal val="visible"/>
                                      </p:to>
                                    </p:set>
                                    <p:animEffect transition="in" filter="wipe(left)">
                                      <p:cBhvr>
                                        <p:cTn id="30" dur="500"/>
                                        <p:tgtEl>
                                          <p:spTgt spid="10650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6503"/>
                                        </p:tgtEl>
                                        <p:attrNameLst>
                                          <p:attrName>style.visibility</p:attrName>
                                        </p:attrNameLst>
                                      </p:cBhvr>
                                      <p:to>
                                        <p:strVal val="visible"/>
                                      </p:to>
                                    </p:set>
                                    <p:animEffect transition="in" filter="wipe(left)">
                                      <p:cBhvr>
                                        <p:cTn id="35" dur="500"/>
                                        <p:tgtEl>
                                          <p:spTgt spid="10650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06527"/>
                                        </p:tgtEl>
                                        <p:attrNameLst>
                                          <p:attrName>style.visibility</p:attrName>
                                        </p:attrNameLst>
                                      </p:cBhvr>
                                      <p:to>
                                        <p:strVal val="visible"/>
                                      </p:to>
                                    </p:set>
                                    <p:animEffect transition="in" filter="wipe(left)">
                                      <p:cBhvr>
                                        <p:cTn id="40" dur="500"/>
                                        <p:tgtEl>
                                          <p:spTgt spid="106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7" grpId="0"/>
      <p:bldP spid="10653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1860" name="对象 121859"/>
          <p:cNvGraphicFramePr/>
          <p:nvPr/>
        </p:nvGraphicFramePr>
        <p:xfrm>
          <a:off x="2484438" y="3340100"/>
          <a:ext cx="3959225" cy="1260475"/>
        </p:xfrm>
        <a:graphic>
          <a:graphicData uri="http://schemas.openxmlformats.org/presentationml/2006/ole">
            <mc:AlternateContent xmlns:mc="http://schemas.openxmlformats.org/markup-compatibility/2006">
              <mc:Choice xmlns:v="urn:schemas-microsoft-com:vml" Requires="v">
                <p:oleObj spid="_x0000_s3371" name="" r:id="rId1" imgW="1396365" imgH="444500" progId="Equation.3">
                  <p:embed/>
                </p:oleObj>
              </mc:Choice>
              <mc:Fallback>
                <p:oleObj name="" r:id="rId1" imgW="1396365" imgH="444500" progId="Equation.3">
                  <p:embed/>
                  <p:pic>
                    <p:nvPicPr>
                      <p:cNvPr id="0" name="图片 3370"/>
                      <p:cNvPicPr/>
                      <p:nvPr/>
                    </p:nvPicPr>
                    <p:blipFill>
                      <a:blip r:embed="rId2">
                        <a:lum bright="1999" contrast="100000"/>
                      </a:blip>
                      <a:stretch>
                        <a:fillRect/>
                      </a:stretch>
                    </p:blipFill>
                    <p:spPr>
                      <a:xfrm>
                        <a:off x="2484438" y="3340100"/>
                        <a:ext cx="3959225" cy="1260475"/>
                      </a:xfrm>
                      <a:prstGeom prst="rect">
                        <a:avLst/>
                      </a:prstGeom>
                      <a:noFill/>
                      <a:ln w="38100">
                        <a:noFill/>
                        <a:miter/>
                      </a:ln>
                    </p:spPr>
                  </p:pic>
                </p:oleObj>
              </mc:Fallback>
            </mc:AlternateContent>
          </a:graphicData>
        </a:graphic>
      </p:graphicFrame>
      <p:graphicFrame>
        <p:nvGraphicFramePr>
          <p:cNvPr id="121861" name="对象 121860"/>
          <p:cNvGraphicFramePr/>
          <p:nvPr/>
        </p:nvGraphicFramePr>
        <p:xfrm>
          <a:off x="2682875" y="4779963"/>
          <a:ext cx="3781425" cy="1246187"/>
        </p:xfrm>
        <a:graphic>
          <a:graphicData uri="http://schemas.openxmlformats.org/presentationml/2006/ole">
            <mc:AlternateContent xmlns:mc="http://schemas.openxmlformats.org/markup-compatibility/2006">
              <mc:Choice xmlns:v="urn:schemas-microsoft-com:vml" Requires="v">
                <p:oleObj spid="_x0000_s3372" name="" r:id="rId3" imgW="1345565" imgH="444500" progId="Equation.3">
                  <p:embed/>
                </p:oleObj>
              </mc:Choice>
              <mc:Fallback>
                <p:oleObj name="" r:id="rId3" imgW="1345565" imgH="444500" progId="Equation.3">
                  <p:embed/>
                  <p:pic>
                    <p:nvPicPr>
                      <p:cNvPr id="0" name="图片 3371"/>
                      <p:cNvPicPr/>
                      <p:nvPr/>
                    </p:nvPicPr>
                    <p:blipFill>
                      <a:blip r:embed="rId4">
                        <a:lum bright="1999" contrast="100000"/>
                      </a:blip>
                      <a:stretch>
                        <a:fillRect/>
                      </a:stretch>
                    </p:blipFill>
                    <p:spPr>
                      <a:xfrm>
                        <a:off x="2682875" y="4779963"/>
                        <a:ext cx="3781425" cy="1246187"/>
                      </a:xfrm>
                      <a:prstGeom prst="rect">
                        <a:avLst/>
                      </a:prstGeom>
                      <a:noFill/>
                      <a:ln w="38100">
                        <a:noFill/>
                        <a:miter/>
                      </a:ln>
                    </p:spPr>
                  </p:pic>
                </p:oleObj>
              </mc:Fallback>
            </mc:AlternateContent>
          </a:graphicData>
        </a:graphic>
      </p:graphicFrame>
      <p:grpSp>
        <p:nvGrpSpPr>
          <p:cNvPr id="121866" name="组合 121865"/>
          <p:cNvGrpSpPr/>
          <p:nvPr/>
        </p:nvGrpSpPr>
        <p:grpSpPr>
          <a:xfrm>
            <a:off x="1547813" y="549275"/>
            <a:ext cx="5938838" cy="2439988"/>
            <a:chOff x="204" y="2432"/>
            <a:chExt cx="3741" cy="1537"/>
          </a:xfrm>
        </p:grpSpPr>
        <p:graphicFrame>
          <p:nvGraphicFramePr>
            <p:cNvPr id="121862" name="对象 121861"/>
            <p:cNvGraphicFramePr/>
            <p:nvPr/>
          </p:nvGraphicFramePr>
          <p:xfrm>
            <a:off x="329" y="3158"/>
            <a:ext cx="2001" cy="380"/>
          </p:xfrm>
          <a:graphic>
            <a:graphicData uri="http://schemas.openxmlformats.org/presentationml/2006/ole">
              <mc:AlternateContent xmlns:mc="http://schemas.openxmlformats.org/markup-compatibility/2006">
                <mc:Choice xmlns:v="urn:schemas-microsoft-com:vml" Requires="v">
                  <p:oleObj spid="_x0000_s3368" name="" r:id="rId5" imgW="1206500" imgH="228600" progId="Equation.3">
                    <p:embed/>
                  </p:oleObj>
                </mc:Choice>
                <mc:Fallback>
                  <p:oleObj name="" r:id="rId5" imgW="1206500" imgH="228600" progId="Equation.3">
                    <p:embed/>
                    <p:pic>
                      <p:nvPicPr>
                        <p:cNvPr id="0" name="图片 3367"/>
                        <p:cNvPicPr/>
                        <p:nvPr/>
                      </p:nvPicPr>
                      <p:blipFill>
                        <a:blip r:embed="rId6">
                          <a:lum bright="1999" contrast="100000"/>
                        </a:blip>
                        <a:stretch>
                          <a:fillRect/>
                        </a:stretch>
                      </p:blipFill>
                      <p:spPr>
                        <a:xfrm>
                          <a:off x="329" y="3158"/>
                          <a:ext cx="2001" cy="380"/>
                        </a:xfrm>
                        <a:prstGeom prst="rect">
                          <a:avLst/>
                        </a:prstGeom>
                        <a:noFill/>
                        <a:ln w="38100">
                          <a:noFill/>
                          <a:miter/>
                        </a:ln>
                      </p:spPr>
                    </p:pic>
                  </p:oleObj>
                </mc:Fallback>
              </mc:AlternateContent>
            </a:graphicData>
          </a:graphic>
        </p:graphicFrame>
        <p:graphicFrame>
          <p:nvGraphicFramePr>
            <p:cNvPr id="121863" name="对象 121862"/>
            <p:cNvGraphicFramePr/>
            <p:nvPr/>
          </p:nvGraphicFramePr>
          <p:xfrm>
            <a:off x="385" y="3612"/>
            <a:ext cx="753" cy="357"/>
          </p:xfrm>
          <a:graphic>
            <a:graphicData uri="http://schemas.openxmlformats.org/presentationml/2006/ole">
              <mc:AlternateContent xmlns:mc="http://schemas.openxmlformats.org/markup-compatibility/2006">
                <mc:Choice xmlns:v="urn:schemas-microsoft-com:vml" Requires="v">
                  <p:oleObj spid="_x0000_s3369" name="" r:id="rId7" imgW="482600" imgH="228600" progId="Equation.3">
                    <p:embed/>
                  </p:oleObj>
                </mc:Choice>
                <mc:Fallback>
                  <p:oleObj name="" r:id="rId7" imgW="482600" imgH="228600" progId="Equation.3">
                    <p:embed/>
                    <p:pic>
                      <p:nvPicPr>
                        <p:cNvPr id="0" name="图片 3368"/>
                        <p:cNvPicPr/>
                        <p:nvPr/>
                      </p:nvPicPr>
                      <p:blipFill>
                        <a:blip r:embed="rId8">
                          <a:lum bright="1999" contrast="100000"/>
                        </a:blip>
                        <a:stretch>
                          <a:fillRect/>
                        </a:stretch>
                      </p:blipFill>
                      <p:spPr>
                        <a:xfrm>
                          <a:off x="385" y="3612"/>
                          <a:ext cx="753" cy="357"/>
                        </a:xfrm>
                        <a:prstGeom prst="rect">
                          <a:avLst/>
                        </a:prstGeom>
                        <a:noFill/>
                        <a:ln w="38100">
                          <a:noFill/>
                          <a:miter/>
                        </a:ln>
                      </p:spPr>
                    </p:pic>
                  </p:oleObj>
                </mc:Fallback>
              </mc:AlternateContent>
            </a:graphicData>
          </a:graphic>
        </p:graphicFrame>
        <p:graphicFrame>
          <p:nvGraphicFramePr>
            <p:cNvPr id="121864" name="对象 121863"/>
            <p:cNvGraphicFramePr/>
            <p:nvPr/>
          </p:nvGraphicFramePr>
          <p:xfrm>
            <a:off x="319" y="2432"/>
            <a:ext cx="3626" cy="700"/>
          </p:xfrm>
          <a:graphic>
            <a:graphicData uri="http://schemas.openxmlformats.org/presentationml/2006/ole">
              <mc:AlternateContent xmlns:mc="http://schemas.openxmlformats.org/markup-compatibility/2006">
                <mc:Choice xmlns:v="urn:schemas-microsoft-com:vml" Requires="v">
                  <p:oleObj spid="_x0000_s3370" name="" r:id="rId9" imgW="2234565" imgH="431800" progId="Equation.3">
                    <p:embed/>
                  </p:oleObj>
                </mc:Choice>
                <mc:Fallback>
                  <p:oleObj name="" r:id="rId9" imgW="2234565" imgH="431800" progId="Equation.3">
                    <p:embed/>
                    <p:pic>
                      <p:nvPicPr>
                        <p:cNvPr id="0" name="图片 3369"/>
                        <p:cNvPicPr/>
                        <p:nvPr/>
                      </p:nvPicPr>
                      <p:blipFill>
                        <a:blip r:embed="rId10">
                          <a:lum bright="1999" contrast="100000"/>
                        </a:blip>
                        <a:stretch>
                          <a:fillRect/>
                        </a:stretch>
                      </p:blipFill>
                      <p:spPr>
                        <a:xfrm>
                          <a:off x="319" y="2432"/>
                          <a:ext cx="3626" cy="700"/>
                        </a:xfrm>
                        <a:prstGeom prst="rect">
                          <a:avLst/>
                        </a:prstGeom>
                        <a:noFill/>
                        <a:ln w="38100">
                          <a:noFill/>
                          <a:miter/>
                        </a:ln>
                      </p:spPr>
                    </p:pic>
                  </p:oleObj>
                </mc:Fallback>
              </mc:AlternateContent>
            </a:graphicData>
          </a:graphic>
        </p:graphicFrame>
        <p:sp>
          <p:nvSpPr>
            <p:cNvPr id="121865" name="左大括号 121864"/>
            <p:cNvSpPr/>
            <p:nvPr/>
          </p:nvSpPr>
          <p:spPr>
            <a:xfrm>
              <a:off x="204" y="2795"/>
              <a:ext cx="106" cy="989"/>
            </a:xfrm>
            <a:prstGeom prst="leftBrace">
              <a:avLst>
                <a:gd name="adj1" fmla="val 77751"/>
                <a:gd name="adj2" fmla="val 50000"/>
              </a:avLst>
            </a:prstGeom>
            <a:noFill/>
            <a:ln w="28575" cap="flat" cmpd="sng">
              <a:solidFill>
                <a:schemeClr val="tx1"/>
              </a:solidFill>
              <a:prstDash val="solid"/>
              <a:headEnd type="none" w="med" len="med"/>
              <a:tailEnd type="none" w="med" len="med"/>
            </a:ln>
          </p:spPr>
          <p:txBody>
            <a:bodyPr/>
            <a:p>
              <a:endParaRPr lang="zh-CN" altLang="en-US" sz="2800"/>
            </a:p>
          </p:txBody>
        </p:sp>
      </p:grpSp>
      <p:sp>
        <p:nvSpPr>
          <p:cNvPr id="121867" name="右箭头 121866"/>
          <p:cNvSpPr/>
          <p:nvPr/>
        </p:nvSpPr>
        <p:spPr>
          <a:xfrm>
            <a:off x="1403350" y="3860800"/>
            <a:ext cx="647700" cy="144463"/>
          </a:xfrm>
          <a:prstGeom prst="rightArrow">
            <a:avLst>
              <a:gd name="adj1" fmla="val 50000"/>
              <a:gd name="adj2" fmla="val 112087"/>
            </a:avLst>
          </a:prstGeom>
          <a:solidFill>
            <a:schemeClr val="accent1"/>
          </a:solidFill>
          <a:ln w="9525" cap="flat" cmpd="sng">
            <a:solidFill>
              <a:schemeClr val="tx1"/>
            </a:solidFill>
            <a:prstDash val="solid"/>
            <a:miter/>
            <a:headEnd type="none" w="med" len="med"/>
            <a:tailEnd type="none" w="med" len="med"/>
          </a:ln>
        </p:spPr>
        <p:txBody>
          <a:bodyPr/>
          <a:p>
            <a:endParaRPr lang="zh-CN" altLang="en-US" sz="2800"/>
          </a:p>
        </p:txBody>
      </p:sp>
      <p:pic>
        <p:nvPicPr>
          <p:cNvPr id="121868" name="图片 121867" descr="图片3">
            <a:hlinkClick r:id="" action="ppaction://hlinkshowjump?jump=firstslide"/>
          </p:cNvPr>
          <p:cNvPicPr>
            <a:picLocks noChangeAspect="1"/>
          </p:cNvPicPr>
          <p:nvPr/>
        </p:nvPicPr>
        <p:blipFill>
          <a:blip r:embed="rId11"/>
          <a:stretch>
            <a:fillRect/>
          </a:stretch>
        </p:blipFill>
        <p:spPr>
          <a:xfrm>
            <a:off x="7827963" y="6534150"/>
            <a:ext cx="660400" cy="336550"/>
          </a:xfrm>
          <a:prstGeom prst="rect">
            <a:avLst/>
          </a:prstGeom>
          <a:noFill/>
          <a:ln w="9525">
            <a:noFill/>
          </a:ln>
        </p:spPr>
      </p:pic>
      <p:pic>
        <p:nvPicPr>
          <p:cNvPr id="121869" name="图片 121868" descr="图片4">
            <a:hlinkClick r:id="" action="ppaction://hlinkshowjump?jump=endshow"/>
          </p:cNvPr>
          <p:cNvPicPr>
            <a:picLocks noChangeAspect="1"/>
          </p:cNvPicPr>
          <p:nvPr/>
        </p:nvPicPr>
        <p:blipFill>
          <a:blip r:embed="rId12"/>
          <a:stretch>
            <a:fillRect/>
          </a:stretch>
        </p:blipFill>
        <p:spPr>
          <a:xfrm>
            <a:off x="8477250" y="6529388"/>
            <a:ext cx="660400" cy="341312"/>
          </a:xfrm>
          <a:prstGeom prst="rect">
            <a:avLst/>
          </a:prstGeom>
          <a:noFill/>
          <a:ln w="9525">
            <a:noFill/>
          </a:ln>
        </p:spPr>
      </p:pic>
      <p:pic>
        <p:nvPicPr>
          <p:cNvPr id="121870" name="图片 121869" descr="图片5">
            <a:hlinkClick r:id="" action="ppaction://hlinkshowjump?jump=nextslide"/>
          </p:cNvPr>
          <p:cNvPicPr>
            <a:picLocks noChangeAspect="1"/>
          </p:cNvPicPr>
          <p:nvPr/>
        </p:nvPicPr>
        <p:blipFill>
          <a:blip r:embed="rId13"/>
          <a:stretch>
            <a:fillRect/>
          </a:stretch>
        </p:blipFill>
        <p:spPr>
          <a:xfrm>
            <a:off x="7178675" y="6535738"/>
            <a:ext cx="661988" cy="334962"/>
          </a:xfrm>
          <a:prstGeom prst="rect">
            <a:avLst/>
          </a:prstGeom>
          <a:noFill/>
          <a:ln w="9525">
            <a:noFill/>
          </a:ln>
        </p:spPr>
      </p:pic>
      <p:pic>
        <p:nvPicPr>
          <p:cNvPr id="121871" name="图片 121870" descr="图片6">
            <a:hlinkClick r:id="" action="ppaction://hlinkshowjump?jump=previousslide"/>
          </p:cNvPr>
          <p:cNvPicPr>
            <a:picLocks noChangeAspect="1"/>
          </p:cNvPicPr>
          <p:nvPr/>
        </p:nvPicPr>
        <p:blipFill>
          <a:blip r:embed="rId14"/>
          <a:stretch>
            <a:fillRect/>
          </a:stretch>
        </p:blipFill>
        <p:spPr>
          <a:xfrm>
            <a:off x="6530975" y="6534150"/>
            <a:ext cx="661988" cy="3365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1866"/>
                                        </p:tgtEl>
                                        <p:attrNameLst>
                                          <p:attrName>style.visibility</p:attrName>
                                        </p:attrNameLst>
                                      </p:cBhvr>
                                      <p:to>
                                        <p:strVal val="visible"/>
                                      </p:to>
                                    </p:set>
                                    <p:animEffect transition="in" filter="wipe(left)">
                                      <p:cBhvr>
                                        <p:cTn id="7" dur="500"/>
                                        <p:tgtEl>
                                          <p:spTgt spid="1218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1867"/>
                                        </p:tgtEl>
                                        <p:attrNameLst>
                                          <p:attrName>style.visibility</p:attrName>
                                        </p:attrNameLst>
                                      </p:cBhvr>
                                      <p:to>
                                        <p:strVal val="visible"/>
                                      </p:to>
                                    </p:set>
                                    <p:animEffect transition="in" filter="wipe(left)">
                                      <p:cBhvr>
                                        <p:cTn id="12" dur="500"/>
                                        <p:tgtEl>
                                          <p:spTgt spid="12186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21860"/>
                                        </p:tgtEl>
                                        <p:attrNameLst>
                                          <p:attrName>style.visibility</p:attrName>
                                        </p:attrNameLst>
                                      </p:cBhvr>
                                      <p:to>
                                        <p:strVal val="visible"/>
                                      </p:to>
                                    </p:set>
                                    <p:animEffect transition="in" filter="wipe(left)">
                                      <p:cBhvr>
                                        <p:cTn id="16" dur="500"/>
                                        <p:tgtEl>
                                          <p:spTgt spid="121860"/>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21861"/>
                                        </p:tgtEl>
                                        <p:attrNameLst>
                                          <p:attrName>style.visibility</p:attrName>
                                        </p:attrNameLst>
                                      </p:cBhvr>
                                      <p:to>
                                        <p:strVal val="visible"/>
                                      </p:to>
                                    </p:set>
                                    <p:animEffect transition="in" filter="wipe(left)">
                                      <p:cBhvr>
                                        <p:cTn id="20" dur="500"/>
                                        <p:tgtEl>
                                          <p:spTgt spid="121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1" name="Rectangle 7"/>
          <p:cNvSpPr>
            <a:spLocks noChangeArrowheads="1"/>
          </p:cNvSpPr>
          <p:nvPr/>
        </p:nvSpPr>
        <p:spPr bwMode="auto">
          <a:xfrm>
            <a:off x="323850" y="260350"/>
            <a:ext cx="5111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对于</a:t>
            </a:r>
            <a:r>
              <a:rPr kumimoji="1" lang="en-US" altLang="zh-CN" sz="2800" b="1" i="1">
                <a:solidFill>
                  <a:srgbClr val="000000"/>
                </a:solidFill>
                <a:latin typeface="Times New Roman" panose="02020603050405020304" pitchFamily="18" charset="0"/>
              </a:rPr>
              <a:t>N</a:t>
            </a:r>
            <a:r>
              <a:rPr kumimoji="1" lang="zh-CN" altLang="en-US" sz="2800" b="1">
                <a:solidFill>
                  <a:srgbClr val="000000"/>
                </a:solidFill>
                <a:latin typeface="Times New Roman" panose="02020603050405020304" pitchFamily="18" charset="0"/>
              </a:rPr>
              <a:t>个质点组成的质点系：</a:t>
            </a:r>
            <a:endParaRPr kumimoji="1" lang="zh-CN" altLang="en-US" sz="2800" b="1">
              <a:solidFill>
                <a:srgbClr val="000000"/>
              </a:solidFill>
              <a:latin typeface="Times New Roman" panose="02020603050405020304" pitchFamily="18" charset="0"/>
            </a:endParaRPr>
          </a:p>
        </p:txBody>
      </p:sp>
      <p:graphicFrame>
        <p:nvGraphicFramePr>
          <p:cNvPr id="21512" name="Object 8"/>
          <p:cNvGraphicFramePr>
            <a:graphicFrameLocks noChangeAspect="1"/>
          </p:cNvGraphicFramePr>
          <p:nvPr/>
        </p:nvGraphicFramePr>
        <p:xfrm>
          <a:off x="528638" y="765175"/>
          <a:ext cx="4416425" cy="742950"/>
        </p:xfrm>
        <a:graphic>
          <a:graphicData uri="http://schemas.openxmlformats.org/presentationml/2006/ole">
            <mc:AlternateContent xmlns:mc="http://schemas.openxmlformats.org/markup-compatibility/2006">
              <mc:Choice xmlns:v="urn:schemas-microsoft-com:vml" Requires="v">
                <p:oleObj spid="_x0000_s1250" name="公式" r:id="rId1" imgW="1391285" imgH="233680" progId="Equation.3">
                  <p:embed/>
                </p:oleObj>
              </mc:Choice>
              <mc:Fallback>
                <p:oleObj name="公式" r:id="rId1" imgW="1391285" imgH="233680" progId="Equation.3">
                  <p:embed/>
                  <p:pic>
                    <p:nvPicPr>
                      <p:cNvPr id="0" name="图片 12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765175"/>
                        <a:ext cx="441642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3" name="Object 9"/>
          <p:cNvGraphicFramePr>
            <a:graphicFrameLocks noChangeAspect="1"/>
          </p:cNvGraphicFramePr>
          <p:nvPr/>
        </p:nvGraphicFramePr>
        <p:xfrm>
          <a:off x="568325" y="1604963"/>
          <a:ext cx="3470275" cy="717550"/>
        </p:xfrm>
        <a:graphic>
          <a:graphicData uri="http://schemas.openxmlformats.org/presentationml/2006/ole">
            <mc:AlternateContent xmlns:mc="http://schemas.openxmlformats.org/markup-compatibility/2006">
              <mc:Choice xmlns:v="urn:schemas-microsoft-com:vml" Requires="v">
                <p:oleObj spid="_x0000_s1251" name="公式" r:id="rId3" imgW="1128395" imgH="233680" progId="Equation.3">
                  <p:embed/>
                </p:oleObj>
              </mc:Choice>
              <mc:Fallback>
                <p:oleObj name="公式" r:id="rId3" imgW="1128395" imgH="233680" progId="Equation.3">
                  <p:embed/>
                  <p:pic>
                    <p:nvPicPr>
                      <p:cNvPr id="0" name="图片 12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325" y="1604963"/>
                        <a:ext cx="3470275"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20" name="Object 16"/>
          <p:cNvGraphicFramePr>
            <a:graphicFrameLocks noChangeAspect="1"/>
          </p:cNvGraphicFramePr>
          <p:nvPr/>
        </p:nvGraphicFramePr>
        <p:xfrm>
          <a:off x="827088" y="4652963"/>
          <a:ext cx="2305050" cy="781050"/>
        </p:xfrm>
        <a:graphic>
          <a:graphicData uri="http://schemas.openxmlformats.org/presentationml/2006/ole">
            <mc:AlternateContent xmlns:mc="http://schemas.openxmlformats.org/markup-compatibility/2006">
              <mc:Choice xmlns:v="urn:schemas-microsoft-com:vml" Requires="v">
                <p:oleObj spid="_x0000_s1252" name="公式" r:id="rId5" imgW="768350" imgH="262890" progId="Equation.3">
                  <p:embed/>
                </p:oleObj>
              </mc:Choice>
              <mc:Fallback>
                <p:oleObj name="公式" r:id="rId5" imgW="768350" imgH="262890" progId="Equation.3">
                  <p:embed/>
                  <p:pic>
                    <p:nvPicPr>
                      <p:cNvPr id="0" name="图片 12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4652963"/>
                        <a:ext cx="2305050"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21" name="Object 17"/>
          <p:cNvGraphicFramePr>
            <a:graphicFrameLocks noChangeAspect="1"/>
          </p:cNvGraphicFramePr>
          <p:nvPr/>
        </p:nvGraphicFramePr>
        <p:xfrm>
          <a:off x="771525" y="3557588"/>
          <a:ext cx="2778125" cy="749300"/>
        </p:xfrm>
        <a:graphic>
          <a:graphicData uri="http://schemas.openxmlformats.org/presentationml/2006/ole">
            <mc:AlternateContent xmlns:mc="http://schemas.openxmlformats.org/markup-compatibility/2006">
              <mc:Choice xmlns:v="urn:schemas-microsoft-com:vml" Requires="v">
                <p:oleObj spid="_x0000_s1253" name="公式" r:id="rId7" imgW="963295" imgH="262890" progId="Equation.3">
                  <p:embed/>
                </p:oleObj>
              </mc:Choice>
              <mc:Fallback>
                <p:oleObj name="公式" r:id="rId7" imgW="963295" imgH="262890" progId="Equation.3">
                  <p:embed/>
                  <p:pic>
                    <p:nvPicPr>
                      <p:cNvPr id="0" name="图片 12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1525" y="3557588"/>
                        <a:ext cx="2778125"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2" name="Rectangle 18"/>
          <p:cNvSpPr>
            <a:spLocks noChangeArrowheads="1"/>
          </p:cNvSpPr>
          <p:nvPr/>
        </p:nvSpPr>
        <p:spPr bwMode="auto">
          <a:xfrm>
            <a:off x="4643438" y="3500438"/>
            <a:ext cx="4284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spcBef>
                <a:spcPct val="0"/>
              </a:spcBef>
              <a:spcAft>
                <a:spcPct val="0"/>
              </a:spcAft>
            </a:pPr>
            <a:r>
              <a:rPr kumimoji="1" lang="zh-CN" altLang="en-US" sz="2800" b="1">
                <a:solidFill>
                  <a:srgbClr val="000000"/>
                </a:solidFill>
                <a:latin typeface="Times New Roman" panose="02020603050405020304" pitchFamily="18" charset="0"/>
              </a:rPr>
              <a:t>直角坐标系中的分量式：</a:t>
            </a:r>
            <a:endParaRPr kumimoji="1" lang="zh-CN" altLang="en-US" sz="2800" b="1">
              <a:solidFill>
                <a:srgbClr val="000000"/>
              </a:solidFill>
              <a:latin typeface="Times New Roman" panose="02020603050405020304" pitchFamily="18" charset="0"/>
            </a:endParaRPr>
          </a:p>
        </p:txBody>
      </p:sp>
      <p:sp>
        <p:nvSpPr>
          <p:cNvPr id="21523" name="Rectangle 19"/>
          <p:cNvSpPr>
            <a:spLocks noChangeArrowheads="1"/>
          </p:cNvSpPr>
          <p:nvPr/>
        </p:nvSpPr>
        <p:spPr bwMode="auto">
          <a:xfrm>
            <a:off x="323850" y="2779713"/>
            <a:ext cx="309562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a:solidFill>
                  <a:srgbClr val="0000FF"/>
                </a:solidFill>
                <a:latin typeface="Times New Roman" panose="02020603050405020304" pitchFamily="18" charset="0"/>
              </a:rPr>
              <a:t>质心的位矢：</a:t>
            </a:r>
            <a:endParaRPr kumimoji="1" lang="zh-CN" altLang="en-US" sz="2800" b="1">
              <a:solidFill>
                <a:srgbClr val="0000FF"/>
              </a:solidFill>
              <a:latin typeface="Times New Roman" panose="02020603050405020304" pitchFamily="18" charset="0"/>
            </a:endParaRPr>
          </a:p>
        </p:txBody>
      </p:sp>
      <p:grpSp>
        <p:nvGrpSpPr>
          <p:cNvPr id="21546" name="Group 42"/>
          <p:cNvGrpSpPr/>
          <p:nvPr/>
        </p:nvGrpSpPr>
        <p:grpSpPr bwMode="auto">
          <a:xfrm>
            <a:off x="4932363" y="4148138"/>
            <a:ext cx="3497262" cy="2200275"/>
            <a:chOff x="3107" y="2704"/>
            <a:chExt cx="2203" cy="1386"/>
          </a:xfrm>
        </p:grpSpPr>
        <p:graphicFrame>
          <p:nvGraphicFramePr>
            <p:cNvPr id="21516" name="Object 12"/>
            <p:cNvGraphicFramePr>
              <a:graphicFrameLocks noChangeAspect="1"/>
            </p:cNvGraphicFramePr>
            <p:nvPr/>
          </p:nvGraphicFramePr>
          <p:xfrm>
            <a:off x="3250" y="2704"/>
            <a:ext cx="2021" cy="478"/>
          </p:xfrm>
          <a:graphic>
            <a:graphicData uri="http://schemas.openxmlformats.org/presentationml/2006/ole">
              <mc:AlternateContent xmlns:mc="http://schemas.openxmlformats.org/markup-compatibility/2006">
                <mc:Choice xmlns:v="urn:schemas-microsoft-com:vml" Requires="v">
                  <p:oleObj spid="_x0000_s1254" name="公式" r:id="rId9" imgW="1021715" imgH="262890" progId="Equation.3">
                    <p:embed/>
                  </p:oleObj>
                </mc:Choice>
                <mc:Fallback>
                  <p:oleObj name="公式" r:id="rId9" imgW="1021715" imgH="262890" progId="Equation.3">
                    <p:embed/>
                    <p:pic>
                      <p:nvPicPr>
                        <p:cNvPr id="0" name="图片 12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50" y="2704"/>
                          <a:ext cx="2021" cy="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7" name="Object 13"/>
            <p:cNvGraphicFramePr>
              <a:graphicFrameLocks noChangeAspect="1"/>
            </p:cNvGraphicFramePr>
            <p:nvPr/>
          </p:nvGraphicFramePr>
          <p:xfrm>
            <a:off x="3263" y="3158"/>
            <a:ext cx="2047" cy="477"/>
          </p:xfrm>
          <a:graphic>
            <a:graphicData uri="http://schemas.openxmlformats.org/presentationml/2006/ole">
              <mc:AlternateContent xmlns:mc="http://schemas.openxmlformats.org/markup-compatibility/2006">
                <mc:Choice xmlns:v="urn:schemas-microsoft-com:vml" Requires="v">
                  <p:oleObj spid="_x0000_s1255" name="公式" r:id="rId11" imgW="1040765" imgH="262890" progId="Equation.3">
                    <p:embed/>
                  </p:oleObj>
                </mc:Choice>
                <mc:Fallback>
                  <p:oleObj name="公式" r:id="rId11" imgW="1040765" imgH="262890" progId="Equation.3">
                    <p:embed/>
                    <p:pic>
                      <p:nvPicPr>
                        <p:cNvPr id="0" name="图片 12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63" y="3158"/>
                          <a:ext cx="2047" cy="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8" name="Object 14"/>
            <p:cNvGraphicFramePr>
              <a:graphicFrameLocks noChangeAspect="1"/>
            </p:cNvGraphicFramePr>
            <p:nvPr/>
          </p:nvGraphicFramePr>
          <p:xfrm>
            <a:off x="3296" y="3612"/>
            <a:ext cx="1996" cy="478"/>
          </p:xfrm>
          <a:graphic>
            <a:graphicData uri="http://schemas.openxmlformats.org/presentationml/2006/ole">
              <mc:AlternateContent xmlns:mc="http://schemas.openxmlformats.org/markup-compatibility/2006">
                <mc:Choice xmlns:v="urn:schemas-microsoft-com:vml" Requires="v">
                  <p:oleObj spid="_x0000_s1256" name="公式" r:id="rId13" imgW="1011555" imgH="262890" progId="Equation.3">
                    <p:embed/>
                  </p:oleObj>
                </mc:Choice>
                <mc:Fallback>
                  <p:oleObj name="公式" r:id="rId13" imgW="1011555" imgH="262890" progId="Equation.3">
                    <p:embed/>
                    <p:pic>
                      <p:nvPicPr>
                        <p:cNvPr id="0" name="图片 125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96" y="3612"/>
                          <a:ext cx="1996" cy="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45" name="AutoShape 41"/>
            <p:cNvSpPr/>
            <p:nvPr/>
          </p:nvSpPr>
          <p:spPr bwMode="auto">
            <a:xfrm>
              <a:off x="3107" y="2886"/>
              <a:ext cx="136" cy="1043"/>
            </a:xfrm>
            <a:prstGeom prst="leftBrace">
              <a:avLst>
                <a:gd name="adj1" fmla="val 63909"/>
                <a:gd name="adj2" fmla="val 5187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grpSp>
      <p:pic>
        <p:nvPicPr>
          <p:cNvPr id="21549" name="Picture 45" descr="图片3">
            <a:hlinkClick r:id="" action="ppaction://hlinkshowjump?jump=first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21550" name="Picture 46" descr="图片4">
            <a:hlinkClick r:id="" action="ppaction://hlinkshowjump?jump=endshow"/>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21551" name="Picture 47" descr="图片5">
            <a:hlinkClick r:id="" action="ppaction://hlinkshowjump?jump=nextslide"/>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21552" name="Picture 48" descr="图片6">
            <a:hlinkClick r:id="" action="ppaction://hlinkshowjump?jump=previousslide"/>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pic>
        <p:nvPicPr>
          <p:cNvPr id="21553" name="Picture 49" descr="图3-19N"/>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076825" y="692150"/>
            <a:ext cx="3743325" cy="2339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511">
                                            <p:txEl>
                                              <p:pRg st="0" end="0"/>
                                            </p:txEl>
                                          </p:spTgt>
                                        </p:tgtEl>
                                        <p:attrNameLst>
                                          <p:attrName>style.visibility</p:attrName>
                                        </p:attrNameLst>
                                      </p:cBhvr>
                                      <p:to>
                                        <p:strVal val="visible"/>
                                      </p:to>
                                    </p:set>
                                    <p:animEffect transition="in" filter="wipe(left)">
                                      <p:cBhvr>
                                        <p:cTn id="7" dur="500"/>
                                        <p:tgtEl>
                                          <p:spTgt spid="215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512"/>
                                        </p:tgtEl>
                                        <p:attrNameLst>
                                          <p:attrName>style.visibility</p:attrName>
                                        </p:attrNameLst>
                                      </p:cBhvr>
                                      <p:to>
                                        <p:strVal val="visible"/>
                                      </p:to>
                                    </p:set>
                                    <p:animEffect transition="in" filter="wipe(left)">
                                      <p:cBhvr>
                                        <p:cTn id="12" dur="500"/>
                                        <p:tgtEl>
                                          <p:spTgt spid="215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513"/>
                                        </p:tgtEl>
                                        <p:attrNameLst>
                                          <p:attrName>style.visibility</p:attrName>
                                        </p:attrNameLst>
                                      </p:cBhvr>
                                      <p:to>
                                        <p:strVal val="visible"/>
                                      </p:to>
                                    </p:set>
                                    <p:animEffect transition="in" filter="wipe(left)">
                                      <p:cBhvr>
                                        <p:cTn id="17" dur="500"/>
                                        <p:tgtEl>
                                          <p:spTgt spid="215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155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1523"/>
                                        </p:tgtEl>
                                        <p:attrNameLst>
                                          <p:attrName>style.visibility</p:attrName>
                                        </p:attrNameLst>
                                      </p:cBhvr>
                                      <p:to>
                                        <p:strVal val="visible"/>
                                      </p:to>
                                    </p:set>
                                    <p:animEffect transition="in" filter="wipe(left)">
                                      <p:cBhvr>
                                        <p:cTn id="26" dur="500"/>
                                        <p:tgtEl>
                                          <p:spTgt spid="2152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1521"/>
                                        </p:tgtEl>
                                        <p:attrNameLst>
                                          <p:attrName>style.visibility</p:attrName>
                                        </p:attrNameLst>
                                      </p:cBhvr>
                                      <p:to>
                                        <p:strVal val="visible"/>
                                      </p:to>
                                    </p:set>
                                    <p:animEffect transition="in" filter="wipe(left)">
                                      <p:cBhvr>
                                        <p:cTn id="31" dur="500"/>
                                        <p:tgtEl>
                                          <p:spTgt spid="2152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1520"/>
                                        </p:tgtEl>
                                        <p:attrNameLst>
                                          <p:attrName>style.visibility</p:attrName>
                                        </p:attrNameLst>
                                      </p:cBhvr>
                                      <p:to>
                                        <p:strVal val="visible"/>
                                      </p:to>
                                    </p:set>
                                    <p:animEffect transition="in" filter="wipe(left)">
                                      <p:cBhvr>
                                        <p:cTn id="36" dur="500"/>
                                        <p:tgtEl>
                                          <p:spTgt spid="2152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1522">
                                            <p:txEl>
                                              <p:pRg st="0" end="0"/>
                                            </p:txEl>
                                          </p:spTgt>
                                        </p:tgtEl>
                                        <p:attrNameLst>
                                          <p:attrName>style.visibility</p:attrName>
                                        </p:attrNameLst>
                                      </p:cBhvr>
                                      <p:to>
                                        <p:strVal val="visible"/>
                                      </p:to>
                                    </p:set>
                                    <p:animEffect transition="in" filter="wipe(left)">
                                      <p:cBhvr>
                                        <p:cTn id="41" dur="500"/>
                                        <p:tgtEl>
                                          <p:spTgt spid="21522">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1546"/>
                                        </p:tgtEl>
                                        <p:attrNameLst>
                                          <p:attrName>style.visibility</p:attrName>
                                        </p:attrNameLst>
                                      </p:cBhvr>
                                      <p:to>
                                        <p:strVal val="visible"/>
                                      </p:to>
                                    </p:set>
                                    <p:animEffect transition="in" filter="wipe(left)">
                                      <p:cBhvr>
                                        <p:cTn id="46" dur="500"/>
                                        <p:tgtEl>
                                          <p:spTgt spid="21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advAuto="0" autoUpdateAnimBg="0" build="p"/>
      <p:bldP spid="21522" grpId="0" autoUpdateAnimBg="0" build="p"/>
      <p:bldP spid="2152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30" name="Object 6"/>
          <p:cNvGraphicFramePr>
            <a:graphicFrameLocks noChangeAspect="1"/>
          </p:cNvGraphicFramePr>
          <p:nvPr/>
        </p:nvGraphicFramePr>
        <p:xfrm>
          <a:off x="2660650" y="1076325"/>
          <a:ext cx="2887663" cy="849313"/>
        </p:xfrm>
        <a:graphic>
          <a:graphicData uri="http://schemas.openxmlformats.org/presentationml/2006/ole">
            <mc:AlternateContent xmlns:mc="http://schemas.openxmlformats.org/markup-compatibility/2006">
              <mc:Choice xmlns:v="urn:schemas-microsoft-com:vml" Requires="v">
                <p:oleObj spid="_x0000_s2306" name="公式" r:id="rId1" imgW="943610" imgH="281940" progId="Equation.3">
                  <p:embed/>
                </p:oleObj>
              </mc:Choice>
              <mc:Fallback>
                <p:oleObj name="公式" r:id="rId1" imgW="943610" imgH="281940" progId="Equation.3">
                  <p:embed/>
                  <p:pic>
                    <p:nvPicPr>
                      <p:cNvPr id="0" name="图片 23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650" y="1076325"/>
                        <a:ext cx="2887663" cy="849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1" name="Rectangle 7"/>
          <p:cNvSpPr>
            <a:spLocks noChangeArrowheads="1"/>
          </p:cNvSpPr>
          <p:nvPr/>
        </p:nvSpPr>
        <p:spPr bwMode="auto">
          <a:xfrm>
            <a:off x="369888" y="260350"/>
            <a:ext cx="571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spcBef>
                <a:spcPct val="0"/>
              </a:spcBef>
              <a:spcAft>
                <a:spcPct val="0"/>
              </a:spcAft>
            </a:pPr>
            <a:r>
              <a:rPr kumimoji="1" lang="zh-CN" altLang="en-US" sz="2800" b="1">
                <a:solidFill>
                  <a:srgbClr val="000000"/>
                </a:solidFill>
                <a:latin typeface="Times New Roman" panose="02020603050405020304" pitchFamily="18" charset="0"/>
              </a:rPr>
              <a:t>对于质量连续分布的物体</a:t>
            </a:r>
            <a:endParaRPr kumimoji="1" lang="zh-CN" altLang="en-US" sz="2800" b="1">
              <a:solidFill>
                <a:srgbClr val="000000"/>
              </a:solidFill>
              <a:latin typeface="Times New Roman" panose="02020603050405020304" pitchFamily="18" charset="0"/>
            </a:endParaRPr>
          </a:p>
        </p:txBody>
      </p:sp>
      <p:sp>
        <p:nvSpPr>
          <p:cNvPr id="26632" name="Rectangle 8"/>
          <p:cNvSpPr>
            <a:spLocks noChangeArrowheads="1"/>
          </p:cNvSpPr>
          <p:nvPr/>
        </p:nvSpPr>
        <p:spPr bwMode="auto">
          <a:xfrm>
            <a:off x="250825" y="2419350"/>
            <a:ext cx="1873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spcBef>
                <a:spcPct val="0"/>
              </a:spcBef>
              <a:spcAft>
                <a:spcPct val="0"/>
              </a:spcAft>
            </a:pPr>
            <a:r>
              <a:rPr kumimoji="1" lang="zh-CN" altLang="en-US" sz="2800" b="1">
                <a:solidFill>
                  <a:srgbClr val="000000"/>
                </a:solidFill>
                <a:latin typeface="Times New Roman" panose="02020603050405020304" pitchFamily="18" charset="0"/>
              </a:rPr>
              <a:t>分量式：</a:t>
            </a:r>
            <a:endParaRPr kumimoji="1" lang="zh-CN" altLang="en-US" sz="2800" b="1" i="1">
              <a:solidFill>
                <a:srgbClr val="000000"/>
              </a:solidFill>
              <a:latin typeface="Times New Roman" panose="02020603050405020304" pitchFamily="18" charset="0"/>
            </a:endParaRPr>
          </a:p>
        </p:txBody>
      </p:sp>
      <p:sp>
        <p:nvSpPr>
          <p:cNvPr id="26638" name="Rectangle 14"/>
          <p:cNvSpPr>
            <a:spLocks noChangeArrowheads="1"/>
          </p:cNvSpPr>
          <p:nvPr/>
        </p:nvSpPr>
        <p:spPr bwMode="auto">
          <a:xfrm>
            <a:off x="5362575" y="2924175"/>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spcBef>
                <a:spcPct val="0"/>
              </a:spcBef>
              <a:spcAft>
                <a:spcPct val="0"/>
              </a:spcAft>
            </a:pPr>
            <a:r>
              <a:rPr kumimoji="1" lang="zh-CN" altLang="en-US" sz="2800" b="1" dirty="0">
                <a:solidFill>
                  <a:srgbClr val="FF0000"/>
                </a:solidFill>
                <a:latin typeface="Times New Roman" panose="02020603050405020304" pitchFamily="18" charset="0"/>
              </a:rPr>
              <a:t>面分布</a:t>
            </a:r>
            <a:endParaRPr kumimoji="1" lang="zh-CN" altLang="en-US" sz="2800" b="1" i="1" dirty="0">
              <a:solidFill>
                <a:srgbClr val="FF0000"/>
              </a:solidFill>
              <a:latin typeface="Times New Roman" panose="02020603050405020304" pitchFamily="18" charset="0"/>
            </a:endParaRPr>
          </a:p>
        </p:txBody>
      </p:sp>
      <p:sp>
        <p:nvSpPr>
          <p:cNvPr id="26639" name="Rectangle 15"/>
          <p:cNvSpPr>
            <a:spLocks noChangeArrowheads="1"/>
          </p:cNvSpPr>
          <p:nvPr/>
        </p:nvSpPr>
        <p:spPr bwMode="auto">
          <a:xfrm>
            <a:off x="5362575" y="3427413"/>
            <a:ext cx="1524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spcBef>
                <a:spcPct val="0"/>
              </a:spcBef>
              <a:spcAft>
                <a:spcPct val="0"/>
              </a:spcAft>
            </a:pPr>
            <a:r>
              <a:rPr kumimoji="1" lang="zh-CN" altLang="en-US" sz="2800" b="1" dirty="0">
                <a:solidFill>
                  <a:srgbClr val="FF0000"/>
                </a:solidFill>
                <a:latin typeface="Times New Roman" panose="02020603050405020304" pitchFamily="18" charset="0"/>
              </a:rPr>
              <a:t>体分布</a:t>
            </a:r>
            <a:endParaRPr kumimoji="1" lang="zh-CN" altLang="en-US" sz="2800" b="1" i="1" dirty="0">
              <a:solidFill>
                <a:srgbClr val="FF0000"/>
              </a:solidFill>
              <a:latin typeface="Times New Roman" panose="02020603050405020304" pitchFamily="18" charset="0"/>
            </a:endParaRPr>
          </a:p>
        </p:txBody>
      </p:sp>
      <p:sp>
        <p:nvSpPr>
          <p:cNvPr id="26640" name="Rectangle 16"/>
          <p:cNvSpPr>
            <a:spLocks noChangeArrowheads="1"/>
          </p:cNvSpPr>
          <p:nvPr/>
        </p:nvSpPr>
        <p:spPr bwMode="auto">
          <a:xfrm>
            <a:off x="5362575" y="2347913"/>
            <a:ext cx="1584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spcBef>
                <a:spcPct val="0"/>
              </a:spcBef>
              <a:spcAft>
                <a:spcPct val="0"/>
              </a:spcAft>
            </a:pPr>
            <a:r>
              <a:rPr kumimoji="1" lang="zh-CN" altLang="en-US" sz="2800" b="1" dirty="0">
                <a:solidFill>
                  <a:srgbClr val="FF0000"/>
                </a:solidFill>
                <a:latin typeface="Times New Roman" panose="02020603050405020304" pitchFamily="18" charset="0"/>
              </a:rPr>
              <a:t>线分布</a:t>
            </a:r>
            <a:endParaRPr kumimoji="1" lang="zh-CN" altLang="en-US" sz="2800" b="1" i="1" dirty="0">
              <a:solidFill>
                <a:srgbClr val="FF0000"/>
              </a:solidFill>
              <a:latin typeface="Times New Roman" panose="02020603050405020304" pitchFamily="18" charset="0"/>
            </a:endParaRPr>
          </a:p>
        </p:txBody>
      </p:sp>
      <p:graphicFrame>
        <p:nvGraphicFramePr>
          <p:cNvPr id="26641" name="Object 17"/>
          <p:cNvGraphicFramePr>
            <a:graphicFrameLocks noChangeAspect="1"/>
          </p:cNvGraphicFramePr>
          <p:nvPr/>
        </p:nvGraphicFramePr>
        <p:xfrm>
          <a:off x="6731000" y="2347913"/>
          <a:ext cx="1905000" cy="512762"/>
        </p:xfrm>
        <a:graphic>
          <a:graphicData uri="http://schemas.openxmlformats.org/presentationml/2006/ole">
            <mc:AlternateContent xmlns:mc="http://schemas.openxmlformats.org/markup-compatibility/2006">
              <mc:Choice xmlns:v="urn:schemas-microsoft-com:vml" Requires="v">
                <p:oleObj spid="_x0000_s2307" name="Equation" r:id="rId3" imgW="671195" imgH="184785" progId="Equation.3">
                  <p:embed/>
                </p:oleObj>
              </mc:Choice>
              <mc:Fallback>
                <p:oleObj name="Equation" r:id="rId3" imgW="671195" imgH="184785" progId="Equation.3">
                  <p:embed/>
                  <p:pic>
                    <p:nvPicPr>
                      <p:cNvPr id="0" name="图片 23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1000" y="2347913"/>
                        <a:ext cx="1905000"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2" name="Object 18"/>
          <p:cNvGraphicFramePr>
            <a:graphicFrameLocks noChangeAspect="1"/>
          </p:cNvGraphicFramePr>
          <p:nvPr/>
        </p:nvGraphicFramePr>
        <p:xfrm>
          <a:off x="6731000" y="2924175"/>
          <a:ext cx="2087563" cy="512763"/>
        </p:xfrm>
        <a:graphic>
          <a:graphicData uri="http://schemas.openxmlformats.org/presentationml/2006/ole">
            <mc:AlternateContent xmlns:mc="http://schemas.openxmlformats.org/markup-compatibility/2006">
              <mc:Choice xmlns:v="urn:schemas-microsoft-com:vml" Requires="v">
                <p:oleObj spid="_x0000_s2308" name="Equation" r:id="rId5" imgW="739140" imgH="184785" progId="Equation.3">
                  <p:embed/>
                </p:oleObj>
              </mc:Choice>
              <mc:Fallback>
                <p:oleObj name="Equation" r:id="rId5" imgW="739140" imgH="184785" progId="Equation.3">
                  <p:embed/>
                  <p:pic>
                    <p:nvPicPr>
                      <p:cNvPr id="0" name="图片 23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1000" y="2924175"/>
                        <a:ext cx="2087563"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3" name="Object 19"/>
          <p:cNvGraphicFramePr>
            <a:graphicFrameLocks noChangeAspect="1"/>
          </p:cNvGraphicFramePr>
          <p:nvPr/>
        </p:nvGraphicFramePr>
        <p:xfrm>
          <a:off x="6731000" y="3427413"/>
          <a:ext cx="2124075" cy="585787"/>
        </p:xfrm>
        <a:graphic>
          <a:graphicData uri="http://schemas.openxmlformats.org/presentationml/2006/ole">
            <mc:AlternateContent xmlns:mc="http://schemas.openxmlformats.org/markup-compatibility/2006">
              <mc:Choice xmlns:v="urn:schemas-microsoft-com:vml" Requires="v">
                <p:oleObj spid="_x0000_s2309" name="Equation" r:id="rId7" imgW="749300" imgH="204470" progId="Equation.3">
                  <p:embed/>
                </p:oleObj>
              </mc:Choice>
              <mc:Fallback>
                <p:oleObj name="Equation" r:id="rId7" imgW="749300" imgH="204470" progId="Equation.3">
                  <p:embed/>
                  <p:pic>
                    <p:nvPicPr>
                      <p:cNvPr id="0" name="图片 230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1000" y="3427413"/>
                        <a:ext cx="2124075"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4" name="Object 20"/>
          <p:cNvGraphicFramePr>
            <a:graphicFrameLocks noChangeAspect="1"/>
          </p:cNvGraphicFramePr>
          <p:nvPr/>
        </p:nvGraphicFramePr>
        <p:xfrm>
          <a:off x="6372225" y="1052513"/>
          <a:ext cx="1944688" cy="850900"/>
        </p:xfrm>
        <a:graphic>
          <a:graphicData uri="http://schemas.openxmlformats.org/presentationml/2006/ole">
            <mc:AlternateContent xmlns:mc="http://schemas.openxmlformats.org/markup-compatibility/2006">
              <mc:Choice xmlns:v="urn:schemas-microsoft-com:vml" Requires="v">
                <p:oleObj spid="_x0000_s2310" name="公式" r:id="rId9" imgW="698500" imgH="304800" progId="Equation.3">
                  <p:embed/>
                </p:oleObj>
              </mc:Choice>
              <mc:Fallback>
                <p:oleObj name="公式" r:id="rId9" imgW="698500" imgH="304800" progId="Equation.3">
                  <p:embed/>
                  <p:pic>
                    <p:nvPicPr>
                      <p:cNvPr id="0" name="图片 230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72225" y="1052513"/>
                        <a:ext cx="1944688"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646" name="Group 22"/>
          <p:cNvGrpSpPr/>
          <p:nvPr/>
        </p:nvGrpSpPr>
        <p:grpSpPr bwMode="auto">
          <a:xfrm>
            <a:off x="1762125" y="2097088"/>
            <a:ext cx="3160713" cy="2341562"/>
            <a:chOff x="2275" y="1276"/>
            <a:chExt cx="1991" cy="1475"/>
          </a:xfrm>
        </p:grpSpPr>
        <p:graphicFrame>
          <p:nvGraphicFramePr>
            <p:cNvPr id="26635" name="Object 11"/>
            <p:cNvGraphicFramePr>
              <a:graphicFrameLocks noChangeAspect="1"/>
            </p:cNvGraphicFramePr>
            <p:nvPr/>
          </p:nvGraphicFramePr>
          <p:xfrm>
            <a:off x="2369" y="1276"/>
            <a:ext cx="1839" cy="507"/>
          </p:xfrm>
          <a:graphic>
            <a:graphicData uri="http://schemas.openxmlformats.org/presentationml/2006/ole">
              <mc:AlternateContent xmlns:mc="http://schemas.openxmlformats.org/markup-compatibility/2006">
                <mc:Choice xmlns:v="urn:schemas-microsoft-com:vml" Requires="v">
                  <p:oleObj spid="_x0000_s2311" name="公式" r:id="rId11" imgW="972820" imgH="281940" progId="Equation.3">
                    <p:embed/>
                  </p:oleObj>
                </mc:Choice>
                <mc:Fallback>
                  <p:oleObj name="公式" r:id="rId11" imgW="972820" imgH="281940" progId="Equation.3">
                    <p:embed/>
                    <p:pic>
                      <p:nvPicPr>
                        <p:cNvPr id="0" name="图片 23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69" y="1276"/>
                          <a:ext cx="1839" cy="5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6" name="Object 12"/>
            <p:cNvGraphicFramePr>
              <a:graphicFrameLocks noChangeAspect="1"/>
            </p:cNvGraphicFramePr>
            <p:nvPr/>
          </p:nvGraphicFramePr>
          <p:xfrm>
            <a:off x="2356" y="1729"/>
            <a:ext cx="1910" cy="516"/>
          </p:xfrm>
          <a:graphic>
            <a:graphicData uri="http://schemas.openxmlformats.org/presentationml/2006/ole">
              <mc:AlternateContent xmlns:mc="http://schemas.openxmlformats.org/markup-compatibility/2006">
                <mc:Choice xmlns:v="urn:schemas-microsoft-com:vml" Requires="v">
                  <p:oleObj spid="_x0000_s2312" name="公式" r:id="rId13" imgW="1002030" imgH="281940" progId="Equation.3">
                    <p:embed/>
                  </p:oleObj>
                </mc:Choice>
                <mc:Fallback>
                  <p:oleObj name="公式" r:id="rId13" imgW="1002030" imgH="281940" progId="Equation.3">
                    <p:embed/>
                    <p:pic>
                      <p:nvPicPr>
                        <p:cNvPr id="0" name="图片 23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56" y="1729"/>
                          <a:ext cx="1910" cy="5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7" name="Object 13"/>
            <p:cNvGraphicFramePr>
              <a:graphicFrameLocks noChangeAspect="1"/>
            </p:cNvGraphicFramePr>
            <p:nvPr/>
          </p:nvGraphicFramePr>
          <p:xfrm>
            <a:off x="2401" y="2229"/>
            <a:ext cx="1864" cy="522"/>
          </p:xfrm>
          <a:graphic>
            <a:graphicData uri="http://schemas.openxmlformats.org/presentationml/2006/ole">
              <mc:AlternateContent xmlns:mc="http://schemas.openxmlformats.org/markup-compatibility/2006">
                <mc:Choice xmlns:v="urn:schemas-microsoft-com:vml" Requires="v">
                  <p:oleObj spid="_x0000_s2313" name="公式" r:id="rId15" imgW="963295" imgH="281940" progId="Equation.3">
                    <p:embed/>
                  </p:oleObj>
                </mc:Choice>
                <mc:Fallback>
                  <p:oleObj name="公式" r:id="rId15" imgW="963295" imgH="281940" progId="Equation.3">
                    <p:embed/>
                    <p:pic>
                      <p:nvPicPr>
                        <p:cNvPr id="0" name="图片 23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01" y="2229"/>
                          <a:ext cx="1864" cy="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5" name="AutoShape 21"/>
            <p:cNvSpPr/>
            <p:nvPr/>
          </p:nvSpPr>
          <p:spPr bwMode="auto">
            <a:xfrm>
              <a:off x="2275" y="1515"/>
              <a:ext cx="136" cy="998"/>
            </a:xfrm>
            <a:prstGeom prst="leftBrace">
              <a:avLst>
                <a:gd name="adj1" fmla="val 61152"/>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grpSp>
      <p:sp>
        <p:nvSpPr>
          <p:cNvPr id="26647" name="Rectangle 23"/>
          <p:cNvSpPr>
            <a:spLocks noChangeArrowheads="1"/>
          </p:cNvSpPr>
          <p:nvPr/>
        </p:nvSpPr>
        <p:spPr bwMode="auto">
          <a:xfrm>
            <a:off x="323850" y="1123950"/>
            <a:ext cx="251936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a:solidFill>
                  <a:srgbClr val="0000FF"/>
                </a:solidFill>
                <a:latin typeface="Times New Roman" panose="02020603050405020304" pitchFamily="18" charset="0"/>
              </a:rPr>
              <a:t>质心的位矢：</a:t>
            </a:r>
            <a:endParaRPr kumimoji="1" lang="zh-CN" altLang="en-US" sz="2800" b="1">
              <a:solidFill>
                <a:srgbClr val="0000FF"/>
              </a:solidFill>
              <a:latin typeface="Times New Roman" panose="02020603050405020304" pitchFamily="18" charset="0"/>
            </a:endParaRPr>
          </a:p>
        </p:txBody>
      </p:sp>
      <p:sp>
        <p:nvSpPr>
          <p:cNvPr id="26648" name="Rectangle 24"/>
          <p:cNvSpPr>
            <a:spLocks noChangeArrowheads="1"/>
          </p:cNvSpPr>
          <p:nvPr/>
        </p:nvSpPr>
        <p:spPr bwMode="auto">
          <a:xfrm>
            <a:off x="396875" y="4724400"/>
            <a:ext cx="84963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buClr>
                <a:srgbClr val="0000FF"/>
              </a:buClr>
              <a:buSzPct val="120000"/>
              <a:buFont typeface="Wingdings" panose="05000000000000000000" pitchFamily="2" charset="2"/>
              <a:buBlip>
                <a:blip r:embed="rId17"/>
              </a:buBlip>
            </a:pPr>
            <a:r>
              <a:rPr kumimoji="1" lang="en-US" altLang="zh-CN" sz="2800" b="1" dirty="0">
                <a:solidFill>
                  <a:srgbClr val="000000"/>
                </a:solidFill>
                <a:latin typeface="Times New Roman" panose="02020603050405020304" pitchFamily="18" charset="0"/>
              </a:rPr>
              <a:t>  </a:t>
            </a:r>
            <a:r>
              <a:rPr kumimoji="1" lang="zh-CN" altLang="en-US" sz="2800" b="1" dirty="0">
                <a:solidFill>
                  <a:srgbClr val="000000"/>
                </a:solidFill>
                <a:latin typeface="Times New Roman" panose="02020603050405020304" pitchFamily="18" charset="0"/>
              </a:rPr>
              <a:t>质心与重心（</a:t>
            </a:r>
            <a:r>
              <a:rPr kumimoji="1" lang="en-US" altLang="zh-CN" sz="2800" b="1" dirty="0">
                <a:solidFill>
                  <a:srgbClr val="000000"/>
                </a:solidFill>
                <a:latin typeface="Times New Roman" panose="02020603050405020304" pitchFamily="18" charset="0"/>
              </a:rPr>
              <a:t>center of gravity</a:t>
            </a:r>
            <a:r>
              <a:rPr kumimoji="1" lang="zh-CN" altLang="en-US" sz="2800" b="1" dirty="0">
                <a:solidFill>
                  <a:srgbClr val="000000"/>
                </a:solidFill>
                <a:latin typeface="Times New Roman" panose="02020603050405020304" pitchFamily="18" charset="0"/>
              </a:rPr>
              <a:t>）是两个不同的概念，重心是地球对物体各部分引力的合力</a:t>
            </a:r>
            <a:r>
              <a:rPr kumimoji="1" lang="en-US" altLang="zh-CN" sz="2800" b="1" dirty="0">
                <a:solidFill>
                  <a:srgbClr val="000000"/>
                </a:solidFill>
                <a:latin typeface="Times New Roman" panose="02020603050405020304" pitchFamily="18" charset="0"/>
              </a:rPr>
              <a:t>(</a:t>
            </a:r>
            <a:r>
              <a:rPr kumimoji="1" lang="zh-CN" altLang="en-US" sz="2800" b="1" dirty="0">
                <a:solidFill>
                  <a:srgbClr val="000000"/>
                </a:solidFill>
                <a:latin typeface="Times New Roman" panose="02020603050405020304" pitchFamily="18" charset="0"/>
              </a:rPr>
              <a:t>即重力</a:t>
            </a:r>
            <a:r>
              <a:rPr kumimoji="1" lang="en-US" altLang="zh-CN" sz="2800" b="1" dirty="0">
                <a:solidFill>
                  <a:srgbClr val="000000"/>
                </a:solidFill>
                <a:latin typeface="Times New Roman" panose="02020603050405020304" pitchFamily="18" charset="0"/>
              </a:rPr>
              <a:t>)</a:t>
            </a:r>
            <a:r>
              <a:rPr kumimoji="1" lang="zh-CN" altLang="en-US" sz="2800" b="1" dirty="0">
                <a:solidFill>
                  <a:srgbClr val="000000"/>
                </a:solidFill>
                <a:latin typeface="Times New Roman" panose="02020603050405020304" pitchFamily="18" charset="0"/>
              </a:rPr>
              <a:t>的作用点，质心与重心的位置不一定重合。 </a:t>
            </a:r>
            <a:endParaRPr kumimoji="1" lang="zh-CN" altLang="en-US" sz="2800" b="1" dirty="0">
              <a:solidFill>
                <a:srgbClr val="000000"/>
              </a:solidFill>
              <a:latin typeface="Times New Roman" panose="02020603050405020304" pitchFamily="18" charset="0"/>
            </a:endParaRPr>
          </a:p>
        </p:txBody>
      </p:sp>
      <p:pic>
        <p:nvPicPr>
          <p:cNvPr id="26649" name="Picture 25" descr="图片3">
            <a:hlinkClick r:id="" action="ppaction://hlinkshowjump?jump=firstslide"/>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26650" name="Picture 26" descr="图片4">
            <a:hlinkClick r:id="" action="ppaction://hlinkshowjump?jump=endshow"/>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26651" name="Picture 27" descr="图片5">
            <a:hlinkClick r:id="" action="ppaction://hlinkshowjump?jump=nextslide"/>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26652" name="Picture 28" descr="图片6">
            <a:hlinkClick r:id="" action="ppaction://hlinkshowjump?jump=previousslide"/>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631"/>
                                        </p:tgtEl>
                                        <p:attrNameLst>
                                          <p:attrName>style.visibility</p:attrName>
                                        </p:attrNameLst>
                                      </p:cBhvr>
                                      <p:to>
                                        <p:strVal val="visible"/>
                                      </p:to>
                                    </p:set>
                                    <p:animEffect transition="in" filter="wipe(left)">
                                      <p:cBhvr>
                                        <p:cTn id="7" dur="500"/>
                                        <p:tgtEl>
                                          <p:spTgt spid="266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630"/>
                                        </p:tgtEl>
                                        <p:attrNameLst>
                                          <p:attrName>style.visibility</p:attrName>
                                        </p:attrNameLst>
                                      </p:cBhvr>
                                      <p:to>
                                        <p:strVal val="visible"/>
                                      </p:to>
                                    </p:set>
                                    <p:animEffect transition="in" filter="wipe(left)">
                                      <p:cBhvr>
                                        <p:cTn id="12" dur="500"/>
                                        <p:tgtEl>
                                          <p:spTgt spid="26630"/>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6647"/>
                                        </p:tgtEl>
                                        <p:attrNameLst>
                                          <p:attrName>style.visibility</p:attrName>
                                        </p:attrNameLst>
                                      </p:cBhvr>
                                      <p:to>
                                        <p:strVal val="visible"/>
                                      </p:to>
                                    </p:set>
                                    <p:animEffect transition="in" filter="wipe(left)">
                                      <p:cBhvr>
                                        <p:cTn id="16" dur="500"/>
                                        <p:tgtEl>
                                          <p:spTgt spid="2664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6644"/>
                                        </p:tgtEl>
                                        <p:attrNameLst>
                                          <p:attrName>style.visibility</p:attrName>
                                        </p:attrNameLst>
                                      </p:cBhvr>
                                      <p:to>
                                        <p:strVal val="visible"/>
                                      </p:to>
                                    </p:set>
                                    <p:animEffect transition="in" filter="wipe(left)">
                                      <p:cBhvr>
                                        <p:cTn id="21" dur="500"/>
                                        <p:tgtEl>
                                          <p:spTgt spid="2664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6632"/>
                                        </p:tgtEl>
                                        <p:attrNameLst>
                                          <p:attrName>style.visibility</p:attrName>
                                        </p:attrNameLst>
                                      </p:cBhvr>
                                      <p:to>
                                        <p:strVal val="visible"/>
                                      </p:to>
                                    </p:set>
                                    <p:animEffect transition="in" filter="wipe(left)">
                                      <p:cBhvr>
                                        <p:cTn id="26" dur="500"/>
                                        <p:tgtEl>
                                          <p:spTgt spid="2663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6646"/>
                                        </p:tgtEl>
                                        <p:attrNameLst>
                                          <p:attrName>style.visibility</p:attrName>
                                        </p:attrNameLst>
                                      </p:cBhvr>
                                      <p:to>
                                        <p:strVal val="visible"/>
                                      </p:to>
                                    </p:set>
                                    <p:animEffect transition="in" filter="wipe(left)">
                                      <p:cBhvr>
                                        <p:cTn id="31" dur="500"/>
                                        <p:tgtEl>
                                          <p:spTgt spid="2664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6640">
                                            <p:txEl>
                                              <p:pRg st="0" end="0"/>
                                            </p:txEl>
                                          </p:spTgt>
                                        </p:tgtEl>
                                        <p:attrNameLst>
                                          <p:attrName>style.visibility</p:attrName>
                                        </p:attrNameLst>
                                      </p:cBhvr>
                                      <p:to>
                                        <p:strVal val="visible"/>
                                      </p:to>
                                    </p:set>
                                    <p:animEffect transition="in" filter="wipe(left)">
                                      <p:cBhvr>
                                        <p:cTn id="36" dur="500"/>
                                        <p:tgtEl>
                                          <p:spTgt spid="26640">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6641"/>
                                        </p:tgtEl>
                                        <p:attrNameLst>
                                          <p:attrName>style.visibility</p:attrName>
                                        </p:attrNameLst>
                                      </p:cBhvr>
                                      <p:to>
                                        <p:strVal val="visible"/>
                                      </p:to>
                                    </p:set>
                                    <p:animEffect transition="in" filter="wipe(left)">
                                      <p:cBhvr>
                                        <p:cTn id="41" dur="500"/>
                                        <p:tgtEl>
                                          <p:spTgt spid="2664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6638">
                                            <p:txEl>
                                              <p:pRg st="0" end="0"/>
                                            </p:txEl>
                                          </p:spTgt>
                                        </p:tgtEl>
                                        <p:attrNameLst>
                                          <p:attrName>style.visibility</p:attrName>
                                        </p:attrNameLst>
                                      </p:cBhvr>
                                      <p:to>
                                        <p:strVal val="visible"/>
                                      </p:to>
                                    </p:set>
                                    <p:animEffect transition="in" filter="wipe(left)">
                                      <p:cBhvr>
                                        <p:cTn id="46" dur="500"/>
                                        <p:tgtEl>
                                          <p:spTgt spid="26638">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6642"/>
                                        </p:tgtEl>
                                        <p:attrNameLst>
                                          <p:attrName>style.visibility</p:attrName>
                                        </p:attrNameLst>
                                      </p:cBhvr>
                                      <p:to>
                                        <p:strVal val="visible"/>
                                      </p:to>
                                    </p:set>
                                    <p:animEffect transition="in" filter="wipe(left)">
                                      <p:cBhvr>
                                        <p:cTn id="51" dur="500"/>
                                        <p:tgtEl>
                                          <p:spTgt spid="2664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6639">
                                            <p:txEl>
                                              <p:pRg st="0" end="0"/>
                                            </p:txEl>
                                          </p:spTgt>
                                        </p:tgtEl>
                                        <p:attrNameLst>
                                          <p:attrName>style.visibility</p:attrName>
                                        </p:attrNameLst>
                                      </p:cBhvr>
                                      <p:to>
                                        <p:strVal val="visible"/>
                                      </p:to>
                                    </p:set>
                                    <p:animEffect transition="in" filter="wipe(left)">
                                      <p:cBhvr>
                                        <p:cTn id="56" dur="500"/>
                                        <p:tgtEl>
                                          <p:spTgt spid="26639">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6643"/>
                                        </p:tgtEl>
                                        <p:attrNameLst>
                                          <p:attrName>style.visibility</p:attrName>
                                        </p:attrNameLst>
                                      </p:cBhvr>
                                      <p:to>
                                        <p:strVal val="visible"/>
                                      </p:to>
                                    </p:set>
                                    <p:animEffect transition="in" filter="wipe(left)">
                                      <p:cBhvr>
                                        <p:cTn id="61" dur="500"/>
                                        <p:tgtEl>
                                          <p:spTgt spid="2664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6648"/>
                                        </p:tgtEl>
                                        <p:attrNameLst>
                                          <p:attrName>style.visibility</p:attrName>
                                        </p:attrNameLst>
                                      </p:cBhvr>
                                      <p:to>
                                        <p:strVal val="visible"/>
                                      </p:to>
                                    </p:set>
                                    <p:animEffect transition="in" filter="wipe(left)">
                                      <p:cBhvr>
                                        <p:cTn id="66" dur="500"/>
                                        <p:tgtEl>
                                          <p:spTgt spid="26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autoUpdateAnimBg="0"/>
      <p:bldP spid="26632" grpId="0" autoUpdateAnimBg="0"/>
      <p:bldP spid="26638" grpId="0" autoUpdateAnimBg="0" build="p"/>
      <p:bldP spid="26639" grpId="0" autoUpdateAnimBg="0" build="p"/>
      <p:bldP spid="26640" grpId="0" autoUpdateAnimBg="0" build="p"/>
      <p:bldP spid="26647" grpId="0" autoUpdateAnimBg="0"/>
      <p:bldP spid="266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6"/>
          <p:cNvSpPr>
            <a:spLocks noChangeArrowheads="1"/>
          </p:cNvSpPr>
          <p:nvPr/>
        </p:nvSpPr>
        <p:spPr bwMode="auto">
          <a:xfrm>
            <a:off x="107950" y="115888"/>
            <a:ext cx="4176713"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三、质心运动定理</a:t>
            </a:r>
            <a:endParaRPr kumimoji="1" lang="zh-CN" altLang="en-US" sz="2800" b="1">
              <a:solidFill>
                <a:srgbClr val="000000"/>
              </a:solidFill>
              <a:latin typeface="Times New Roman" panose="02020603050405020304" pitchFamily="18" charset="0"/>
            </a:endParaRPr>
          </a:p>
        </p:txBody>
      </p:sp>
      <p:graphicFrame>
        <p:nvGraphicFramePr>
          <p:cNvPr id="27657" name="Object 9"/>
          <p:cNvGraphicFramePr>
            <a:graphicFrameLocks noChangeAspect="1"/>
          </p:cNvGraphicFramePr>
          <p:nvPr/>
        </p:nvGraphicFramePr>
        <p:xfrm>
          <a:off x="3506788" y="620713"/>
          <a:ext cx="2284412" cy="1446212"/>
        </p:xfrm>
        <a:graphic>
          <a:graphicData uri="http://schemas.openxmlformats.org/presentationml/2006/ole">
            <mc:AlternateContent xmlns:mc="http://schemas.openxmlformats.org/markup-compatibility/2006">
              <mc:Choice xmlns:v="urn:schemas-microsoft-com:vml" Requires="v">
                <p:oleObj spid="_x0000_s4322" name="公式" r:id="rId1" imgW="778510" imgH="495935" progId="Equation.3">
                  <p:embed/>
                </p:oleObj>
              </mc:Choice>
              <mc:Fallback>
                <p:oleObj name="公式" r:id="rId1" imgW="778510" imgH="495935" progId="Equation.3">
                  <p:embed/>
                  <p:pic>
                    <p:nvPicPr>
                      <p:cNvPr id="0" name="图片 4321"/>
                      <p:cNvPicPr>
                        <a:picLocks noChangeAspect="1" noChangeArrowheads="1"/>
                      </p:cNvPicPr>
                      <p:nvPr/>
                    </p:nvPicPr>
                    <p:blipFill>
                      <a:blip r:embed="rId2">
                        <a:lum bright="2000" contrast="100000"/>
                        <a:extLst>
                          <a:ext uri="{28A0092B-C50C-407E-A947-70E740481C1C}">
                            <a14:useLocalDpi xmlns:a14="http://schemas.microsoft.com/office/drawing/2010/main" val="0"/>
                          </a:ext>
                        </a:extLst>
                      </a:blip>
                      <a:srcRect/>
                      <a:stretch>
                        <a:fillRect/>
                      </a:stretch>
                    </p:blipFill>
                    <p:spPr bwMode="auto">
                      <a:xfrm>
                        <a:off x="3506788" y="620713"/>
                        <a:ext cx="2284412" cy="144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1" name="Text Box 13"/>
          <p:cNvSpPr txBox="1">
            <a:spLocks noChangeArrowheads="1"/>
          </p:cNvSpPr>
          <p:nvPr/>
        </p:nvSpPr>
        <p:spPr bwMode="auto">
          <a:xfrm>
            <a:off x="611188" y="1052513"/>
            <a:ext cx="34559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kumimoji="1" lang="zh-CN" altLang="en-US" sz="2800" b="1">
                <a:solidFill>
                  <a:srgbClr val="000000"/>
                </a:solidFill>
                <a:latin typeface="Times New Roman" panose="02020603050405020304" pitchFamily="18" charset="0"/>
              </a:rPr>
              <a:t>由质心位矢公式：</a:t>
            </a:r>
            <a:endParaRPr kumimoji="1" lang="zh-CN" altLang="en-US" sz="2800" b="1">
              <a:solidFill>
                <a:srgbClr val="000000"/>
              </a:solidFill>
              <a:latin typeface="Times New Roman" panose="02020603050405020304" pitchFamily="18" charset="0"/>
            </a:endParaRPr>
          </a:p>
        </p:txBody>
      </p:sp>
      <p:sp>
        <p:nvSpPr>
          <p:cNvPr id="27666" name="Rectangle 18"/>
          <p:cNvSpPr>
            <a:spLocks noChangeArrowheads="1"/>
          </p:cNvSpPr>
          <p:nvPr/>
        </p:nvSpPr>
        <p:spPr bwMode="auto">
          <a:xfrm>
            <a:off x="611188" y="2111375"/>
            <a:ext cx="316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质心的速度为 </a:t>
            </a:r>
            <a:endParaRPr kumimoji="1" lang="zh-CN" altLang="en-US" sz="2800" b="1">
              <a:solidFill>
                <a:srgbClr val="000000"/>
              </a:solidFill>
              <a:latin typeface="Times New Roman" panose="02020603050405020304" pitchFamily="18" charset="0"/>
            </a:endParaRPr>
          </a:p>
        </p:txBody>
      </p:sp>
      <p:sp>
        <p:nvSpPr>
          <p:cNvPr id="27667" name="Rectangle 19"/>
          <p:cNvSpPr>
            <a:spLocks noChangeArrowheads="1"/>
          </p:cNvSpPr>
          <p:nvPr/>
        </p:nvSpPr>
        <p:spPr bwMode="auto">
          <a:xfrm>
            <a:off x="611188" y="4292600"/>
            <a:ext cx="35290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质心的加速度为 </a:t>
            </a:r>
            <a:endParaRPr kumimoji="1" lang="zh-CN" altLang="en-US" sz="2800" b="1">
              <a:solidFill>
                <a:srgbClr val="000000"/>
              </a:solidFill>
              <a:latin typeface="Times New Roman" panose="02020603050405020304" pitchFamily="18" charset="0"/>
            </a:endParaRPr>
          </a:p>
        </p:txBody>
      </p:sp>
      <p:graphicFrame>
        <p:nvGraphicFramePr>
          <p:cNvPr id="27668" name="Object 20"/>
          <p:cNvGraphicFramePr>
            <a:graphicFrameLocks noChangeAspect="1"/>
          </p:cNvGraphicFramePr>
          <p:nvPr/>
        </p:nvGraphicFramePr>
        <p:xfrm>
          <a:off x="982663" y="5057775"/>
          <a:ext cx="1962150" cy="1133475"/>
        </p:xfrm>
        <a:graphic>
          <a:graphicData uri="http://schemas.openxmlformats.org/presentationml/2006/ole">
            <mc:AlternateContent xmlns:mc="http://schemas.openxmlformats.org/markup-compatibility/2006">
              <mc:Choice xmlns:v="urn:schemas-microsoft-com:vml" Requires="v">
                <p:oleObj spid="_x0000_s4323" name="公式" r:id="rId3" imgW="632460" imgH="398780" progId="Equation.3">
                  <p:embed/>
                </p:oleObj>
              </mc:Choice>
              <mc:Fallback>
                <p:oleObj name="公式" r:id="rId3" imgW="632460" imgH="398780" progId="Equation.3">
                  <p:embed/>
                  <p:pic>
                    <p:nvPicPr>
                      <p:cNvPr id="0" name="图片 43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663" y="5057775"/>
                        <a:ext cx="1962150"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9" name="Object 21"/>
          <p:cNvGraphicFramePr>
            <a:graphicFrameLocks noChangeAspect="1"/>
          </p:cNvGraphicFramePr>
          <p:nvPr/>
        </p:nvGraphicFramePr>
        <p:xfrm>
          <a:off x="2916238" y="4581525"/>
          <a:ext cx="2520950" cy="1824038"/>
        </p:xfrm>
        <a:graphic>
          <a:graphicData uri="http://schemas.openxmlformats.org/presentationml/2006/ole">
            <mc:AlternateContent xmlns:mc="http://schemas.openxmlformats.org/markup-compatibility/2006">
              <mc:Choice xmlns:v="urn:schemas-microsoft-com:vml" Requires="v">
                <p:oleObj spid="_x0000_s4324" name="公式" r:id="rId5" imgW="788035" imgH="651510" progId="Equation.3">
                  <p:embed/>
                </p:oleObj>
              </mc:Choice>
              <mc:Fallback>
                <p:oleObj name="公式" r:id="rId5" imgW="788035" imgH="651510" progId="Equation.3">
                  <p:embed/>
                  <p:pic>
                    <p:nvPicPr>
                      <p:cNvPr id="0" name="图片 43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4581525"/>
                        <a:ext cx="2520950" cy="182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70" name="Object 22"/>
          <p:cNvGraphicFramePr>
            <a:graphicFrameLocks noChangeAspect="1"/>
          </p:cNvGraphicFramePr>
          <p:nvPr/>
        </p:nvGraphicFramePr>
        <p:xfrm>
          <a:off x="5435600" y="5013325"/>
          <a:ext cx="1943100" cy="1311275"/>
        </p:xfrm>
        <a:graphic>
          <a:graphicData uri="http://schemas.openxmlformats.org/presentationml/2006/ole">
            <mc:AlternateContent xmlns:mc="http://schemas.openxmlformats.org/markup-compatibility/2006">
              <mc:Choice xmlns:v="urn:schemas-microsoft-com:vml" Requires="v">
                <p:oleObj spid="_x0000_s4325" name="Equation" r:id="rId7" imgW="612775" imgH="437515" progId="Equation.3">
                  <p:embed/>
                </p:oleObj>
              </mc:Choice>
              <mc:Fallback>
                <p:oleObj name="Equation" r:id="rId7" imgW="612775" imgH="437515" progId="Equation.3">
                  <p:embed/>
                  <p:pic>
                    <p:nvPicPr>
                      <p:cNvPr id="0" name="图片 43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5600" y="5013325"/>
                        <a:ext cx="1943100"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71" name="Object 23"/>
          <p:cNvGraphicFramePr>
            <a:graphicFrameLocks noChangeAspect="1"/>
          </p:cNvGraphicFramePr>
          <p:nvPr/>
        </p:nvGraphicFramePr>
        <p:xfrm>
          <a:off x="952500" y="2903538"/>
          <a:ext cx="2125663" cy="1185862"/>
        </p:xfrm>
        <a:graphic>
          <a:graphicData uri="http://schemas.openxmlformats.org/presentationml/2006/ole">
            <mc:AlternateContent xmlns:mc="http://schemas.openxmlformats.org/markup-compatibility/2006">
              <mc:Choice xmlns:v="urn:schemas-microsoft-com:vml" Requires="v">
                <p:oleObj spid="_x0000_s4326" name="公式" r:id="rId9" imgW="612775" imgH="398780" progId="Equation.3">
                  <p:embed/>
                </p:oleObj>
              </mc:Choice>
              <mc:Fallback>
                <p:oleObj name="公式" r:id="rId9" imgW="612775" imgH="398780" progId="Equation.3">
                  <p:embed/>
                  <p:pic>
                    <p:nvPicPr>
                      <p:cNvPr id="0" name="图片 43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2500" y="2903538"/>
                        <a:ext cx="2125663" cy="1185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72" name="Object 24"/>
          <p:cNvGraphicFramePr>
            <a:graphicFrameLocks noChangeAspect="1"/>
          </p:cNvGraphicFramePr>
          <p:nvPr/>
        </p:nvGraphicFramePr>
        <p:xfrm>
          <a:off x="2987675" y="2433638"/>
          <a:ext cx="2447925" cy="1800225"/>
        </p:xfrm>
        <a:graphic>
          <a:graphicData uri="http://schemas.openxmlformats.org/presentationml/2006/ole">
            <mc:AlternateContent xmlns:mc="http://schemas.openxmlformats.org/markup-compatibility/2006">
              <mc:Choice xmlns:v="urn:schemas-microsoft-com:vml" Requires="v">
                <p:oleObj spid="_x0000_s4327" name="Equation" r:id="rId11" imgW="729615" imgH="622300" progId="Equation.3">
                  <p:embed/>
                </p:oleObj>
              </mc:Choice>
              <mc:Fallback>
                <p:oleObj name="Equation" r:id="rId11" imgW="729615" imgH="622300" progId="Equation.3">
                  <p:embed/>
                  <p:pic>
                    <p:nvPicPr>
                      <p:cNvPr id="0" name="图片 43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7675" y="2433638"/>
                        <a:ext cx="2447925"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73" name="Object 25"/>
          <p:cNvGraphicFramePr>
            <a:graphicFrameLocks noChangeAspect="1"/>
          </p:cNvGraphicFramePr>
          <p:nvPr/>
        </p:nvGraphicFramePr>
        <p:xfrm>
          <a:off x="5508625" y="2968625"/>
          <a:ext cx="2089150" cy="1282700"/>
        </p:xfrm>
        <a:graphic>
          <a:graphicData uri="http://schemas.openxmlformats.org/presentationml/2006/ole">
            <mc:AlternateContent xmlns:mc="http://schemas.openxmlformats.org/markup-compatibility/2006">
              <mc:Choice xmlns:v="urn:schemas-microsoft-com:vml" Requires="v">
                <p:oleObj spid="_x0000_s4328" name="Equation" r:id="rId13" imgW="593090" imgH="437515" progId="Equation.3">
                  <p:embed/>
                </p:oleObj>
              </mc:Choice>
              <mc:Fallback>
                <p:oleObj name="Equation" r:id="rId13" imgW="593090" imgH="437515" progId="Equation.3">
                  <p:embed/>
                  <p:pic>
                    <p:nvPicPr>
                      <p:cNvPr id="0" name="图片 43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08625" y="2968625"/>
                        <a:ext cx="2089150"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7674" name="Picture 26" descr="图片3">
            <a:hlinkClick r:id="" action="ppaction://hlinkshowjump?jump=first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27675" name="Picture 27" descr="图片4">
            <a:hlinkClick r:id="" action="ppaction://hlinkshowjump?jump=endshow"/>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27676" name="Picture 28" descr="图片5">
            <a:hlinkClick r:id="" action="ppaction://hlinkshowjump?jump=nextslide"/>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27677" name="Picture 29" descr="图片6">
            <a:hlinkClick r:id="" action="ppaction://hlinkshowjump?jump=previousslide"/>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654"/>
                                        </p:tgtEl>
                                        <p:attrNameLst>
                                          <p:attrName>style.visibility</p:attrName>
                                        </p:attrNameLst>
                                      </p:cBhvr>
                                      <p:to>
                                        <p:strVal val="visible"/>
                                      </p:to>
                                    </p:set>
                                    <p:animEffect transition="in" filter="wipe(left)">
                                      <p:cBhvr>
                                        <p:cTn id="7" dur="500"/>
                                        <p:tgtEl>
                                          <p:spTgt spid="276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61"/>
                                        </p:tgtEl>
                                        <p:attrNameLst>
                                          <p:attrName>style.visibility</p:attrName>
                                        </p:attrNameLst>
                                      </p:cBhvr>
                                      <p:to>
                                        <p:strVal val="visible"/>
                                      </p:to>
                                    </p:set>
                                    <p:animEffect transition="in" filter="wipe(left)">
                                      <p:cBhvr>
                                        <p:cTn id="12" dur="500"/>
                                        <p:tgtEl>
                                          <p:spTgt spid="276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657"/>
                                        </p:tgtEl>
                                        <p:attrNameLst>
                                          <p:attrName>style.visibility</p:attrName>
                                        </p:attrNameLst>
                                      </p:cBhvr>
                                      <p:to>
                                        <p:strVal val="visible"/>
                                      </p:to>
                                    </p:set>
                                    <p:animEffect transition="in" filter="wipe(left)">
                                      <p:cBhvr>
                                        <p:cTn id="17" dur="500"/>
                                        <p:tgtEl>
                                          <p:spTgt spid="276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666">
                                            <p:txEl>
                                              <p:pRg st="0" end="0"/>
                                            </p:txEl>
                                          </p:spTgt>
                                        </p:tgtEl>
                                        <p:attrNameLst>
                                          <p:attrName>style.visibility</p:attrName>
                                        </p:attrNameLst>
                                      </p:cBhvr>
                                      <p:to>
                                        <p:strVal val="visible"/>
                                      </p:to>
                                    </p:set>
                                    <p:animEffect transition="in" filter="wipe(left)">
                                      <p:cBhvr>
                                        <p:cTn id="22" dur="500"/>
                                        <p:tgtEl>
                                          <p:spTgt spid="2766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671"/>
                                        </p:tgtEl>
                                        <p:attrNameLst>
                                          <p:attrName>style.visibility</p:attrName>
                                        </p:attrNameLst>
                                      </p:cBhvr>
                                      <p:to>
                                        <p:strVal val="visible"/>
                                      </p:to>
                                    </p:set>
                                    <p:animEffect transition="in" filter="wipe(left)">
                                      <p:cBhvr>
                                        <p:cTn id="27" dur="500"/>
                                        <p:tgtEl>
                                          <p:spTgt spid="276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672"/>
                                        </p:tgtEl>
                                        <p:attrNameLst>
                                          <p:attrName>style.visibility</p:attrName>
                                        </p:attrNameLst>
                                      </p:cBhvr>
                                      <p:to>
                                        <p:strVal val="visible"/>
                                      </p:to>
                                    </p:set>
                                    <p:animEffect transition="in" filter="wipe(left)">
                                      <p:cBhvr>
                                        <p:cTn id="32" dur="500"/>
                                        <p:tgtEl>
                                          <p:spTgt spid="2767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7673"/>
                                        </p:tgtEl>
                                        <p:attrNameLst>
                                          <p:attrName>style.visibility</p:attrName>
                                        </p:attrNameLst>
                                      </p:cBhvr>
                                      <p:to>
                                        <p:strVal val="visible"/>
                                      </p:to>
                                    </p:set>
                                    <p:animEffect transition="in" filter="wipe(left)">
                                      <p:cBhvr>
                                        <p:cTn id="37" dur="500"/>
                                        <p:tgtEl>
                                          <p:spTgt spid="2767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667"/>
                                        </p:tgtEl>
                                        <p:attrNameLst>
                                          <p:attrName>style.visibility</p:attrName>
                                        </p:attrNameLst>
                                      </p:cBhvr>
                                      <p:to>
                                        <p:strVal val="visible"/>
                                      </p:to>
                                    </p:set>
                                    <p:animEffect transition="in" filter="wipe(left)">
                                      <p:cBhvr>
                                        <p:cTn id="42" dur="500"/>
                                        <p:tgtEl>
                                          <p:spTgt spid="276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7668"/>
                                        </p:tgtEl>
                                        <p:attrNameLst>
                                          <p:attrName>style.visibility</p:attrName>
                                        </p:attrNameLst>
                                      </p:cBhvr>
                                      <p:to>
                                        <p:strVal val="visible"/>
                                      </p:to>
                                    </p:set>
                                    <p:animEffect transition="in" filter="wipe(left)">
                                      <p:cBhvr>
                                        <p:cTn id="47" dur="500"/>
                                        <p:tgtEl>
                                          <p:spTgt spid="276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7669"/>
                                        </p:tgtEl>
                                        <p:attrNameLst>
                                          <p:attrName>style.visibility</p:attrName>
                                        </p:attrNameLst>
                                      </p:cBhvr>
                                      <p:to>
                                        <p:strVal val="visible"/>
                                      </p:to>
                                    </p:set>
                                    <p:animEffect transition="in" filter="wipe(left)">
                                      <p:cBhvr>
                                        <p:cTn id="52" dur="500"/>
                                        <p:tgtEl>
                                          <p:spTgt spid="27669"/>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7670"/>
                                        </p:tgtEl>
                                        <p:attrNameLst>
                                          <p:attrName>style.visibility</p:attrName>
                                        </p:attrNameLst>
                                      </p:cBhvr>
                                      <p:to>
                                        <p:strVal val="visible"/>
                                      </p:to>
                                    </p:set>
                                    <p:animEffect transition="in" filter="dissolve">
                                      <p:cBhvr>
                                        <p:cTn id="57" dur="500"/>
                                        <p:tgtEl>
                                          <p:spTgt spid="27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autoUpdateAnimBg="0"/>
      <p:bldP spid="27661" grpId="0" autoUpdateAnimBg="0"/>
      <p:bldP spid="27666" grpId="0" autoUpdateAnimBg="0" build="p"/>
      <p:bldP spid="2766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ChangeArrowheads="1"/>
          </p:cNvSpPr>
          <p:nvPr/>
        </p:nvSpPr>
        <p:spPr bwMode="auto">
          <a:xfrm>
            <a:off x="214313" y="260350"/>
            <a:ext cx="36369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由牛顿第二定律得</a:t>
            </a:r>
            <a:endParaRPr kumimoji="1" lang="zh-CN" altLang="en-US" sz="2800" b="1">
              <a:solidFill>
                <a:srgbClr val="000000"/>
              </a:solidFill>
              <a:latin typeface="Times New Roman" panose="02020603050405020304" pitchFamily="18" charset="0"/>
            </a:endParaRPr>
          </a:p>
        </p:txBody>
      </p:sp>
      <p:graphicFrame>
        <p:nvGraphicFramePr>
          <p:cNvPr id="28679" name="Object 7"/>
          <p:cNvGraphicFramePr>
            <a:graphicFrameLocks noChangeAspect="1"/>
          </p:cNvGraphicFramePr>
          <p:nvPr/>
        </p:nvGraphicFramePr>
        <p:xfrm>
          <a:off x="1187450" y="981075"/>
          <a:ext cx="5205413" cy="674688"/>
        </p:xfrm>
        <a:graphic>
          <a:graphicData uri="http://schemas.openxmlformats.org/presentationml/2006/ole">
            <mc:AlternateContent xmlns:mc="http://schemas.openxmlformats.org/markup-compatibility/2006">
              <mc:Choice xmlns:v="urn:schemas-microsoft-com:vml" Requires="v">
                <p:oleObj spid="_x0000_s5378" name="公式" r:id="rId1" imgW="1838325" imgH="262890" progId="Equation.3">
                  <p:embed/>
                </p:oleObj>
              </mc:Choice>
              <mc:Fallback>
                <p:oleObj name="公式" r:id="rId1" imgW="1838325" imgH="262890" progId="Equation.3">
                  <p:embed/>
                  <p:pic>
                    <p:nvPicPr>
                      <p:cNvPr id="0" name="图片 53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981075"/>
                        <a:ext cx="5205413" cy="67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0" name="Object 8"/>
          <p:cNvGraphicFramePr>
            <a:graphicFrameLocks noChangeAspect="1"/>
          </p:cNvGraphicFramePr>
          <p:nvPr/>
        </p:nvGraphicFramePr>
        <p:xfrm>
          <a:off x="1169988" y="1701800"/>
          <a:ext cx="5462587" cy="674688"/>
        </p:xfrm>
        <a:graphic>
          <a:graphicData uri="http://schemas.openxmlformats.org/presentationml/2006/ole">
            <mc:AlternateContent xmlns:mc="http://schemas.openxmlformats.org/markup-compatibility/2006">
              <mc:Choice xmlns:v="urn:schemas-microsoft-com:vml" Requires="v">
                <p:oleObj spid="_x0000_s5379" name="公式" r:id="rId3" imgW="1936115" imgH="262890" progId="Equation.3">
                  <p:embed/>
                </p:oleObj>
              </mc:Choice>
              <mc:Fallback>
                <p:oleObj name="公式" r:id="rId3" imgW="1936115" imgH="262890" progId="Equation.3">
                  <p:embed/>
                  <p:pic>
                    <p:nvPicPr>
                      <p:cNvPr id="0" name="图片 53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9988" y="1701800"/>
                        <a:ext cx="5462587" cy="67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1" name="Object 9"/>
          <p:cNvGraphicFramePr>
            <a:graphicFrameLocks noChangeAspect="1"/>
          </p:cNvGraphicFramePr>
          <p:nvPr/>
        </p:nvGraphicFramePr>
        <p:xfrm>
          <a:off x="1169988" y="2636838"/>
          <a:ext cx="5499100" cy="673100"/>
        </p:xfrm>
        <a:graphic>
          <a:graphicData uri="http://schemas.openxmlformats.org/presentationml/2006/ole">
            <mc:AlternateContent xmlns:mc="http://schemas.openxmlformats.org/markup-compatibility/2006">
              <mc:Choice xmlns:v="urn:schemas-microsoft-com:vml" Requires="v">
                <p:oleObj spid="_x0000_s5380" name="公式" r:id="rId5" imgW="1945640" imgH="262890" progId="Equation.3">
                  <p:embed/>
                </p:oleObj>
              </mc:Choice>
              <mc:Fallback>
                <p:oleObj name="公式" r:id="rId5" imgW="1945640" imgH="262890" progId="Equation.3">
                  <p:embed/>
                  <p:pic>
                    <p:nvPicPr>
                      <p:cNvPr id="0" name="图片 53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9988" y="2636838"/>
                        <a:ext cx="54991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4" name="Object 12"/>
          <p:cNvGraphicFramePr>
            <a:graphicFrameLocks noChangeAspect="1"/>
          </p:cNvGraphicFramePr>
          <p:nvPr/>
        </p:nvGraphicFramePr>
        <p:xfrm>
          <a:off x="2555875" y="2420938"/>
          <a:ext cx="1822450" cy="223837"/>
        </p:xfrm>
        <a:graphic>
          <a:graphicData uri="http://schemas.openxmlformats.org/presentationml/2006/ole">
            <mc:AlternateContent xmlns:mc="http://schemas.openxmlformats.org/markup-compatibility/2006">
              <mc:Choice xmlns:v="urn:schemas-microsoft-com:vml" Requires="v">
                <p:oleObj spid="_x0000_s5381" name="公式" r:id="rId7" imgW="621665" imgH="76200" progId="Equation.3">
                  <p:embed/>
                </p:oleObj>
              </mc:Choice>
              <mc:Fallback>
                <p:oleObj name="公式" r:id="rId7" imgW="621665" imgH="76200" progId="Equation.3">
                  <p:embed/>
                  <p:pic>
                    <p:nvPicPr>
                      <p:cNvPr id="0" name="图片 53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2420938"/>
                        <a:ext cx="1822450" cy="223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5" name="Rectangle 13"/>
          <p:cNvSpPr>
            <a:spLocks noChangeArrowheads="1"/>
          </p:cNvSpPr>
          <p:nvPr/>
        </p:nvSpPr>
        <p:spPr bwMode="auto">
          <a:xfrm>
            <a:off x="250825" y="3429000"/>
            <a:ext cx="482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对于系统内成对的内力</a:t>
            </a:r>
            <a:endParaRPr kumimoji="1" lang="zh-CN" altLang="en-US" sz="2800" b="1">
              <a:solidFill>
                <a:srgbClr val="000000"/>
              </a:solidFill>
              <a:latin typeface="Times New Roman" panose="02020603050405020304" pitchFamily="18" charset="0"/>
            </a:endParaRPr>
          </a:p>
        </p:txBody>
      </p:sp>
      <p:graphicFrame>
        <p:nvGraphicFramePr>
          <p:cNvPr id="28686" name="Object 14"/>
          <p:cNvGraphicFramePr>
            <a:graphicFrameLocks noChangeAspect="1"/>
          </p:cNvGraphicFramePr>
          <p:nvPr/>
        </p:nvGraphicFramePr>
        <p:xfrm>
          <a:off x="1116013" y="4724400"/>
          <a:ext cx="3167062" cy="728663"/>
        </p:xfrm>
        <a:graphic>
          <a:graphicData uri="http://schemas.openxmlformats.org/presentationml/2006/ole">
            <mc:AlternateContent xmlns:mc="http://schemas.openxmlformats.org/markup-compatibility/2006">
              <mc:Choice xmlns:v="urn:schemas-microsoft-com:vml" Requires="v">
                <p:oleObj spid="_x0000_s5382" name="Equation" r:id="rId9" imgW="1040765" imgH="262890" progId="Equation.3">
                  <p:embed/>
                </p:oleObj>
              </mc:Choice>
              <mc:Fallback>
                <p:oleObj name="Equation" r:id="rId9" imgW="1040765" imgH="262890" progId="Equation.3">
                  <p:embed/>
                  <p:pic>
                    <p:nvPicPr>
                      <p:cNvPr id="0" name="图片 53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4724400"/>
                        <a:ext cx="3167062" cy="728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7" name="Object 15"/>
          <p:cNvGraphicFramePr>
            <a:graphicFrameLocks noChangeAspect="1"/>
          </p:cNvGraphicFramePr>
          <p:nvPr/>
        </p:nvGraphicFramePr>
        <p:xfrm>
          <a:off x="1042988" y="4005263"/>
          <a:ext cx="5573712" cy="673100"/>
        </p:xfrm>
        <a:graphic>
          <a:graphicData uri="http://schemas.openxmlformats.org/presentationml/2006/ole">
            <mc:AlternateContent xmlns:mc="http://schemas.openxmlformats.org/markup-compatibility/2006">
              <mc:Choice xmlns:v="urn:schemas-microsoft-com:vml" Requires="v">
                <p:oleObj spid="_x0000_s5383" name="公式" r:id="rId11" imgW="1974850" imgH="262890" progId="Equation.3">
                  <p:embed/>
                </p:oleObj>
              </mc:Choice>
              <mc:Fallback>
                <p:oleObj name="公式" r:id="rId11" imgW="1974850" imgH="262890" progId="Equation.3">
                  <p:embed/>
                  <p:pic>
                    <p:nvPicPr>
                      <p:cNvPr id="0" name="图片 538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988" y="4005263"/>
                        <a:ext cx="5573712"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8" name="Object 16"/>
          <p:cNvGraphicFramePr>
            <a:graphicFrameLocks noChangeAspect="1"/>
          </p:cNvGraphicFramePr>
          <p:nvPr/>
        </p:nvGraphicFramePr>
        <p:xfrm>
          <a:off x="2051050" y="5373688"/>
          <a:ext cx="2303463" cy="1316037"/>
        </p:xfrm>
        <a:graphic>
          <a:graphicData uri="http://schemas.openxmlformats.org/presentationml/2006/ole">
            <mc:AlternateContent xmlns:mc="http://schemas.openxmlformats.org/markup-compatibility/2006">
              <mc:Choice xmlns:v="urn:schemas-microsoft-com:vml" Requires="v">
                <p:oleObj spid="_x0000_s5384" name="公式" r:id="rId13" imgW="846455" imgH="506095" progId="Equation.3">
                  <p:embed/>
                </p:oleObj>
              </mc:Choice>
              <mc:Fallback>
                <p:oleObj name="公式" r:id="rId13" imgW="846455" imgH="506095" progId="Equation.3">
                  <p:embed/>
                  <p:pic>
                    <p:nvPicPr>
                      <p:cNvPr id="0" name="图片 538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1050" y="5373688"/>
                        <a:ext cx="2303463" cy="1316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91" name="Object 19"/>
          <p:cNvGraphicFramePr>
            <a:graphicFrameLocks noChangeAspect="1"/>
          </p:cNvGraphicFramePr>
          <p:nvPr/>
        </p:nvGraphicFramePr>
        <p:xfrm>
          <a:off x="5829300" y="5300663"/>
          <a:ext cx="2308225" cy="708025"/>
        </p:xfrm>
        <a:graphic>
          <a:graphicData uri="http://schemas.openxmlformats.org/presentationml/2006/ole">
            <mc:AlternateContent xmlns:mc="http://schemas.openxmlformats.org/markup-compatibility/2006">
              <mc:Choice xmlns:v="urn:schemas-microsoft-com:vml" Requires="v">
                <p:oleObj spid="_x0000_s5385" name="公式" r:id="rId15" imgW="778510" imgH="272415" progId="Equation.3">
                  <p:embed/>
                </p:oleObj>
              </mc:Choice>
              <mc:Fallback>
                <p:oleObj name="公式" r:id="rId15" imgW="778510" imgH="272415" progId="Equation.3">
                  <p:embed/>
                  <p:pic>
                    <p:nvPicPr>
                      <p:cNvPr id="0" name="图片 538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29300" y="5300663"/>
                        <a:ext cx="2308225"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94" name="AutoShape 22"/>
          <p:cNvSpPr>
            <a:spLocks noChangeArrowheads="1"/>
          </p:cNvSpPr>
          <p:nvPr/>
        </p:nvSpPr>
        <p:spPr bwMode="auto">
          <a:xfrm>
            <a:off x="4859338" y="5589588"/>
            <a:ext cx="576262" cy="144462"/>
          </a:xfrm>
          <a:prstGeom prst="rightArrow">
            <a:avLst>
              <a:gd name="adj1" fmla="val 50000"/>
              <a:gd name="adj2" fmla="val 9972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pic>
        <p:nvPicPr>
          <p:cNvPr id="28696" name="Picture 24" descr="图片3">
            <a:hlinkClick r:id="" action="ppaction://hlinkshowjump?jump=firstslide"/>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28697" name="Picture 25" descr="图片4">
            <a:hlinkClick r:id="" action="ppaction://hlinkshowjump?jump=endshow"/>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28698" name="Picture 26" descr="图片5">
            <a:hlinkClick r:id="" action="ppaction://hlinkshowjump?jump=nextslide"/>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28699" name="Picture 27" descr="图片6">
            <a:hlinkClick r:id="" action="ppaction://hlinkshowjump?jump=previousslide"/>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678">
                                            <p:txEl>
                                              <p:pRg st="0" end="0"/>
                                            </p:txEl>
                                          </p:spTgt>
                                        </p:tgtEl>
                                        <p:attrNameLst>
                                          <p:attrName>style.visibility</p:attrName>
                                        </p:attrNameLst>
                                      </p:cBhvr>
                                      <p:to>
                                        <p:strVal val="visible"/>
                                      </p:to>
                                    </p:set>
                                    <p:animEffect transition="in" filter="wipe(left)">
                                      <p:cBhvr>
                                        <p:cTn id="7" dur="500"/>
                                        <p:tgtEl>
                                          <p:spTgt spid="286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679"/>
                                        </p:tgtEl>
                                        <p:attrNameLst>
                                          <p:attrName>style.visibility</p:attrName>
                                        </p:attrNameLst>
                                      </p:cBhvr>
                                      <p:to>
                                        <p:strVal val="visible"/>
                                      </p:to>
                                    </p:set>
                                    <p:animEffect transition="in" filter="wipe(left)">
                                      <p:cBhvr>
                                        <p:cTn id="12" dur="500"/>
                                        <p:tgtEl>
                                          <p:spTgt spid="286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680"/>
                                        </p:tgtEl>
                                        <p:attrNameLst>
                                          <p:attrName>style.visibility</p:attrName>
                                        </p:attrNameLst>
                                      </p:cBhvr>
                                      <p:to>
                                        <p:strVal val="visible"/>
                                      </p:to>
                                    </p:set>
                                    <p:animEffect transition="in" filter="wipe(left)">
                                      <p:cBhvr>
                                        <p:cTn id="17" dur="500"/>
                                        <p:tgtEl>
                                          <p:spTgt spid="286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8684"/>
                                        </p:tgtEl>
                                        <p:attrNameLst>
                                          <p:attrName>style.visibility</p:attrName>
                                        </p:attrNameLst>
                                      </p:cBhvr>
                                      <p:to>
                                        <p:strVal val="visible"/>
                                      </p:to>
                                    </p:set>
                                    <p:animEffect transition="in" filter="wipe(left)">
                                      <p:cBhvr>
                                        <p:cTn id="22" dur="500"/>
                                        <p:tgtEl>
                                          <p:spTgt spid="2868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8681"/>
                                        </p:tgtEl>
                                        <p:attrNameLst>
                                          <p:attrName>style.visibility</p:attrName>
                                        </p:attrNameLst>
                                      </p:cBhvr>
                                      <p:to>
                                        <p:strVal val="visible"/>
                                      </p:to>
                                    </p:set>
                                    <p:animEffect transition="in" filter="dissolve">
                                      <p:cBhvr>
                                        <p:cTn id="27" dur="500"/>
                                        <p:tgtEl>
                                          <p:spTgt spid="2868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28685"/>
                                        </p:tgtEl>
                                        <p:attrNameLst>
                                          <p:attrName>style.visibility</p:attrName>
                                        </p:attrNameLst>
                                      </p:cBhvr>
                                      <p:to>
                                        <p:strVal val="visible"/>
                                      </p:to>
                                    </p:set>
                                    <p:anim calcmode="lin" valueType="num">
                                      <p:cBhvr additive="base">
                                        <p:cTn id="32" dur="500" fill="hold"/>
                                        <p:tgtEl>
                                          <p:spTgt spid="28685"/>
                                        </p:tgtEl>
                                        <p:attrNameLst>
                                          <p:attrName>ppt_x</p:attrName>
                                        </p:attrNameLst>
                                      </p:cBhvr>
                                      <p:tavLst>
                                        <p:tav tm="0">
                                          <p:val>
                                            <p:strVal val="0-#ppt_w/2"/>
                                          </p:val>
                                        </p:tav>
                                        <p:tav tm="100000">
                                          <p:val>
                                            <p:strVal val="#ppt_x"/>
                                          </p:val>
                                        </p:tav>
                                      </p:tavLst>
                                    </p:anim>
                                    <p:anim calcmode="lin" valueType="num">
                                      <p:cBhvr additive="base">
                                        <p:cTn id="33" dur="500" fill="hold"/>
                                        <p:tgtEl>
                                          <p:spTgt spid="28685"/>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8687"/>
                                        </p:tgtEl>
                                        <p:attrNameLst>
                                          <p:attrName>style.visibility</p:attrName>
                                        </p:attrNameLst>
                                      </p:cBhvr>
                                      <p:to>
                                        <p:strVal val="visible"/>
                                      </p:to>
                                    </p:set>
                                    <p:animEffect transition="in" filter="wipe(left)">
                                      <p:cBhvr>
                                        <p:cTn id="38" dur="500"/>
                                        <p:tgtEl>
                                          <p:spTgt spid="2868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8686"/>
                                        </p:tgtEl>
                                        <p:attrNameLst>
                                          <p:attrName>style.visibility</p:attrName>
                                        </p:attrNameLst>
                                      </p:cBhvr>
                                      <p:to>
                                        <p:strVal val="visible"/>
                                      </p:to>
                                    </p:set>
                                    <p:animEffect transition="in" filter="wipe(left)">
                                      <p:cBhvr>
                                        <p:cTn id="43" dur="500"/>
                                        <p:tgtEl>
                                          <p:spTgt spid="2868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8688"/>
                                        </p:tgtEl>
                                        <p:attrNameLst>
                                          <p:attrName>style.visibility</p:attrName>
                                        </p:attrNameLst>
                                      </p:cBhvr>
                                      <p:to>
                                        <p:strVal val="visible"/>
                                      </p:to>
                                    </p:set>
                                    <p:animEffect transition="in" filter="wipe(left)">
                                      <p:cBhvr>
                                        <p:cTn id="48" dur="500"/>
                                        <p:tgtEl>
                                          <p:spTgt spid="2868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8694"/>
                                        </p:tgtEl>
                                        <p:attrNameLst>
                                          <p:attrName>style.visibility</p:attrName>
                                        </p:attrNameLst>
                                      </p:cBhvr>
                                      <p:to>
                                        <p:strVal val="visible"/>
                                      </p:to>
                                    </p:set>
                                    <p:animEffect transition="in" filter="wipe(left)">
                                      <p:cBhvr>
                                        <p:cTn id="53" dur="500"/>
                                        <p:tgtEl>
                                          <p:spTgt spid="28694"/>
                                        </p:tgtEl>
                                      </p:cBhvr>
                                    </p:animEffect>
                                  </p:childTnLst>
                                </p:cTn>
                              </p:par>
                              <p:par>
                                <p:cTn id="54" presetID="9" presetClass="entr" presetSubtype="0" fill="hold" nodeType="withEffect">
                                  <p:stCondLst>
                                    <p:cond delay="0"/>
                                  </p:stCondLst>
                                  <p:childTnLst>
                                    <p:set>
                                      <p:cBhvr>
                                        <p:cTn id="55" dur="1" fill="hold">
                                          <p:stCondLst>
                                            <p:cond delay="0"/>
                                          </p:stCondLst>
                                        </p:cTn>
                                        <p:tgtEl>
                                          <p:spTgt spid="28691"/>
                                        </p:tgtEl>
                                        <p:attrNameLst>
                                          <p:attrName>style.visibility</p:attrName>
                                        </p:attrNameLst>
                                      </p:cBhvr>
                                      <p:to>
                                        <p:strVal val="visible"/>
                                      </p:to>
                                    </p:set>
                                    <p:animEffect transition="in" filter="dissolve">
                                      <p:cBhvr>
                                        <p:cTn id="56" dur="500"/>
                                        <p:tgtEl>
                                          <p:spTgt spid="28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autoUpdateAnimBg="0" build="p"/>
      <p:bldP spid="28685" grpId="0" autoUpdateAnimBg="0"/>
      <p:bldP spid="2869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6" name="Rectangle 8"/>
          <p:cNvSpPr>
            <a:spLocks noChangeArrowheads="1"/>
          </p:cNvSpPr>
          <p:nvPr/>
        </p:nvSpPr>
        <p:spPr bwMode="auto">
          <a:xfrm>
            <a:off x="413964" y="1172351"/>
            <a:ext cx="8280400" cy="1896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lnSpc>
                <a:spcPct val="120000"/>
              </a:lnSpc>
              <a:spcBef>
                <a:spcPct val="0"/>
              </a:spcBef>
              <a:spcAft>
                <a:spcPct val="0"/>
              </a:spcAft>
            </a:pPr>
            <a:r>
              <a:rPr kumimoji="1" lang="en-US" altLang="zh-CN" sz="2400" b="1" dirty="0">
                <a:solidFill>
                  <a:srgbClr val="000000"/>
                </a:solidFill>
                <a:latin typeface="Times New Roman" panose="02020603050405020304" pitchFamily="18" charset="0"/>
              </a:rPr>
              <a:t>                          </a:t>
            </a:r>
            <a:r>
              <a:rPr kumimoji="1" lang="en-US" altLang="zh-CN" sz="2800" b="1" dirty="0">
                <a:solidFill>
                  <a:srgbClr val="000000"/>
                </a:solidFill>
                <a:latin typeface="Times New Roman" panose="02020603050405020304" pitchFamily="18" charset="0"/>
              </a:rPr>
              <a:t>   </a:t>
            </a:r>
            <a:r>
              <a:rPr kumimoji="1" lang="zh-CN" altLang="en-US" sz="2400" b="1" dirty="0" smtClean="0">
                <a:solidFill>
                  <a:srgbClr val="000000"/>
                </a:solidFill>
                <a:latin typeface="Times New Roman" panose="02020603050405020304" pitchFamily="18" charset="0"/>
              </a:rPr>
              <a:t>无论物体的质量</a:t>
            </a:r>
            <a:r>
              <a:rPr kumimoji="1" lang="zh-CN" altLang="en-US" sz="2400" b="1" dirty="0">
                <a:solidFill>
                  <a:srgbClr val="000000"/>
                </a:solidFill>
                <a:latin typeface="Times New Roman" panose="02020603050405020304" pitchFamily="18" charset="0"/>
              </a:rPr>
              <a:t>如何</a:t>
            </a:r>
            <a:r>
              <a:rPr kumimoji="1" lang="zh-CN" altLang="en-US" sz="2400" b="1" dirty="0" smtClean="0">
                <a:solidFill>
                  <a:srgbClr val="000000"/>
                </a:solidFill>
                <a:latin typeface="Times New Roman" panose="02020603050405020304" pitchFamily="18" charset="0"/>
              </a:rPr>
              <a:t>分布，也不管外力作用在物体的什么位置上，质心的运动就等同于物体的全部质量都集中于此，而且所有外力也都集中作用其上的一</a:t>
            </a:r>
            <a:r>
              <a:rPr kumimoji="1" lang="zh-CN" altLang="en-US" sz="2400" b="1" dirty="0">
                <a:solidFill>
                  <a:srgbClr val="000000"/>
                </a:solidFill>
                <a:latin typeface="Times New Roman" panose="02020603050405020304" pitchFamily="18" charset="0"/>
              </a:rPr>
              <a:t>个质点的</a:t>
            </a:r>
            <a:r>
              <a:rPr kumimoji="1" lang="zh-CN" altLang="en-US" sz="2400" b="1" dirty="0" smtClean="0">
                <a:solidFill>
                  <a:srgbClr val="000000"/>
                </a:solidFill>
                <a:latin typeface="Times New Roman" panose="02020603050405020304" pitchFamily="18" charset="0"/>
              </a:rPr>
              <a:t>运动一样。</a:t>
            </a:r>
            <a:endParaRPr kumimoji="1" lang="zh-CN" altLang="en-US" sz="2400" b="1" dirty="0">
              <a:solidFill>
                <a:srgbClr val="000000"/>
              </a:solidFill>
              <a:latin typeface="Times New Roman" panose="02020603050405020304" pitchFamily="18" charset="0"/>
            </a:endParaRPr>
          </a:p>
        </p:txBody>
      </p:sp>
      <p:sp>
        <p:nvSpPr>
          <p:cNvPr id="22535" name="Rectangle 7"/>
          <p:cNvSpPr>
            <a:spLocks noChangeArrowheads="1"/>
          </p:cNvSpPr>
          <p:nvPr/>
        </p:nvSpPr>
        <p:spPr bwMode="auto">
          <a:xfrm>
            <a:off x="251520" y="1181696"/>
            <a:ext cx="3276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dirty="0">
                <a:solidFill>
                  <a:srgbClr val="0000FF"/>
                </a:solidFill>
                <a:latin typeface="Times New Roman" panose="02020603050405020304" pitchFamily="18" charset="0"/>
              </a:rPr>
              <a:t>质心运动定理：</a:t>
            </a:r>
            <a:endParaRPr kumimoji="1" lang="zh-CN" altLang="en-US" sz="2800" b="1" dirty="0">
              <a:solidFill>
                <a:srgbClr val="0000FF"/>
              </a:solidFill>
              <a:latin typeface="Times New Roman" panose="02020603050405020304" pitchFamily="18" charset="0"/>
            </a:endParaRPr>
          </a:p>
        </p:txBody>
      </p:sp>
      <p:graphicFrame>
        <p:nvGraphicFramePr>
          <p:cNvPr id="22537" name="Object 9"/>
          <p:cNvGraphicFramePr>
            <a:graphicFrameLocks noChangeAspect="1"/>
          </p:cNvGraphicFramePr>
          <p:nvPr/>
        </p:nvGraphicFramePr>
        <p:xfrm>
          <a:off x="3275856" y="344711"/>
          <a:ext cx="2306637" cy="708025"/>
        </p:xfrm>
        <a:graphic>
          <a:graphicData uri="http://schemas.openxmlformats.org/presentationml/2006/ole">
            <mc:AlternateContent xmlns:mc="http://schemas.openxmlformats.org/markup-compatibility/2006">
              <mc:Choice xmlns:v="urn:schemas-microsoft-com:vml" Requires="v">
                <p:oleObj spid="_x0000_s6180" name="公式" r:id="rId1" imgW="778510" imgH="272415" progId="Equation.3">
                  <p:embed/>
                </p:oleObj>
              </mc:Choice>
              <mc:Fallback>
                <p:oleObj name="公式" r:id="rId1" imgW="778510" imgH="272415" progId="Equation.3">
                  <p:embed/>
                  <p:pic>
                    <p:nvPicPr>
                      <p:cNvPr id="0" name="图片 61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44711"/>
                        <a:ext cx="2306637"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2538" name="Picture 10" descr="图片3">
            <a:hlinkClick r:id="" action="ppaction://hlinkshowjump?jump=firstslid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22539" name="Picture 11" descr="图片4">
            <a:hlinkClick r:id="" action="ppaction://hlinkshowjump?jump=endshow"/>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22540" name="Picture 12" descr="图片5">
            <a:hlinkClick r:id="" action="ppaction://hlinkshowjump?jump=nextslide"/>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22541" name="Picture 13" descr="图片6">
            <a:hlinkClick r:id="" action="ppaction://hlinkshowjump?jump=previous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59864" y="3212976"/>
            <a:ext cx="8388600" cy="3291840"/>
          </a:xfrm>
          <a:prstGeom prst="rect">
            <a:avLst/>
          </a:prstGeom>
        </p:spPr>
        <p:txBody>
          <a:bodyPr wrap="square">
            <a:spAutoFit/>
          </a:bodyPr>
          <a:lstStyle/>
          <a:p>
            <a:pPr algn="just" fontAlgn="base">
              <a:spcBef>
                <a:spcPct val="50000"/>
              </a:spcBef>
              <a:spcAft>
                <a:spcPct val="0"/>
              </a:spcAft>
            </a:pPr>
            <a:r>
              <a:rPr lang="zh-CN" altLang="en-US" sz="2000" b="1" dirty="0">
                <a:latin typeface="Times New Roman" panose="02020603050405020304" pitchFamily="18" charset="0"/>
              </a:rPr>
              <a:t>注意</a:t>
            </a:r>
            <a:r>
              <a:rPr lang="zh-CN" altLang="en-US" sz="2000" b="1" dirty="0" smtClean="0">
                <a:latin typeface="Times New Roman" panose="02020603050405020304" pitchFamily="18" charset="0"/>
              </a:rPr>
              <a:t>：</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1</a:t>
            </a:r>
            <a:r>
              <a:rPr lang="zh-CN" altLang="en-US" sz="2000" b="1" dirty="0">
                <a:latin typeface="Times New Roman" panose="02020603050405020304" pitchFamily="18" charset="0"/>
              </a:rPr>
              <a:t>）质心</a:t>
            </a:r>
            <a:r>
              <a:rPr lang="zh-CN" altLang="en-US" sz="2000" b="1" dirty="0">
                <a:latin typeface="Times New Roman" panose="02020603050405020304" pitchFamily="18" charset="0"/>
                <a:sym typeface="+mn-ea"/>
              </a:rPr>
              <a:t>的运动状态</a:t>
            </a:r>
            <a:r>
              <a:rPr lang="zh-CN" altLang="en-US" sz="2000" b="1" dirty="0">
                <a:latin typeface="Times New Roman" panose="02020603050405020304" pitchFamily="18" charset="0"/>
              </a:rPr>
              <a:t>代表</a:t>
            </a:r>
            <a:r>
              <a:rPr lang="zh-CN" altLang="en-US" sz="2000" b="1" dirty="0">
                <a:solidFill>
                  <a:srgbClr val="FF0000"/>
                </a:solidFill>
                <a:latin typeface="Times New Roman" panose="02020603050405020304" pitchFamily="18" charset="0"/>
              </a:rPr>
              <a:t>系统</a:t>
            </a:r>
            <a:r>
              <a:rPr lang="zh-CN" altLang="en-US" sz="2000" b="1" dirty="0">
                <a:latin typeface="Times New Roman" panose="02020603050405020304" pitchFamily="18" charset="0"/>
              </a:rPr>
              <a:t>的运动状态，质心运动定理描述了系统运动状态的变化与合外力的关系。</a:t>
            </a:r>
            <a:endParaRPr lang="zh-CN" altLang="en-US" sz="2000" b="1" dirty="0">
              <a:latin typeface="Times New Roman" panose="02020603050405020304" pitchFamily="18" charset="0"/>
            </a:endParaRPr>
          </a:p>
          <a:p>
            <a:pPr algn="just" fontAlgn="base">
              <a:spcBef>
                <a:spcPct val="50000"/>
              </a:spcBef>
              <a:spcAft>
                <a:spcPct val="0"/>
              </a:spcAft>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2</a:t>
            </a:r>
            <a:r>
              <a:rPr lang="zh-CN" altLang="en-US" sz="2000" b="1" dirty="0">
                <a:latin typeface="Times New Roman" panose="02020603050405020304" pitchFamily="18" charset="0"/>
              </a:rPr>
              <a:t>）质心的位矢并不是各个质点的位矢的几何平均值，而是它们的</a:t>
            </a:r>
            <a:r>
              <a:rPr lang="zh-CN" altLang="en-US" sz="2000" b="1" dirty="0">
                <a:solidFill>
                  <a:srgbClr val="FF0000"/>
                </a:solidFill>
                <a:latin typeface="Times New Roman" panose="02020603050405020304" pitchFamily="18" charset="0"/>
              </a:rPr>
              <a:t>加权</a:t>
            </a:r>
            <a:r>
              <a:rPr lang="zh-CN" altLang="en-US" sz="2000" b="1" dirty="0">
                <a:latin typeface="Times New Roman" panose="02020603050405020304" pitchFamily="18" charset="0"/>
              </a:rPr>
              <a:t>平均值，质心的性质只有在系统的运动与外力的关系中才体现出来。</a:t>
            </a:r>
            <a:endParaRPr lang="en-US" altLang="zh-CN" sz="2000" b="1" dirty="0">
              <a:latin typeface="Times New Roman" panose="02020603050405020304" pitchFamily="18" charset="0"/>
            </a:endParaRPr>
          </a:p>
          <a:p>
            <a:pPr algn="just" fontAlgn="base">
              <a:spcBef>
                <a:spcPct val="50000"/>
              </a:spcBef>
              <a:spcAft>
                <a:spcPct val="0"/>
              </a:spcAft>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3</a:t>
            </a:r>
            <a:r>
              <a:rPr lang="zh-CN" altLang="en-US" sz="2000" b="1" dirty="0">
                <a:latin typeface="Times New Roman" panose="02020603050405020304" pitchFamily="18" charset="0"/>
              </a:rPr>
              <a:t>）系统质心的坐标与坐标原点的选取有关，但系统内各个质点的相对位置与原点的选取无关。</a:t>
            </a:r>
            <a:endParaRPr lang="zh-CN" altLang="en-US" sz="2000" b="1" dirty="0">
              <a:latin typeface="Times New Roman" panose="02020603050405020304" pitchFamily="18" charset="0"/>
            </a:endParaRPr>
          </a:p>
          <a:p>
            <a:pPr algn="just" fontAlgn="base">
              <a:spcBef>
                <a:spcPct val="50000"/>
              </a:spcBef>
              <a:spcAft>
                <a:spcPct val="0"/>
              </a:spcAft>
            </a:pPr>
            <a:r>
              <a:rPr lang="zh-CN" altLang="en-US" sz="2000" b="1" dirty="0">
                <a:latin typeface="Times New Roman" panose="02020603050405020304" pitchFamily="18" charset="0"/>
              </a:rPr>
              <a:t>   （</a:t>
            </a:r>
            <a:r>
              <a:rPr lang="en-US" altLang="zh-CN" sz="2000" b="1" dirty="0" smtClean="0">
                <a:latin typeface="Times New Roman" panose="02020603050405020304" pitchFamily="18" charset="0"/>
              </a:rPr>
              <a:t>4</a:t>
            </a:r>
            <a:r>
              <a:rPr lang="zh-CN" altLang="en-US" sz="2000" b="1" dirty="0" smtClean="0">
                <a:solidFill>
                  <a:srgbClr val="000000"/>
                </a:solidFill>
                <a:latin typeface="Times New Roman" panose="02020603050405020304" pitchFamily="18" charset="0"/>
              </a:rPr>
              <a:t>）</a:t>
            </a:r>
            <a:r>
              <a:rPr lang="zh-CN" altLang="en-US" sz="2000" b="1" dirty="0" smtClean="0">
                <a:latin typeface="Times New Roman" panose="02020603050405020304" pitchFamily="18" charset="0"/>
              </a:rPr>
              <a:t>作用</a:t>
            </a:r>
            <a:r>
              <a:rPr lang="zh-CN" altLang="en-US" sz="2000" b="1" dirty="0">
                <a:latin typeface="Times New Roman" panose="02020603050405020304" pitchFamily="18" charset="0"/>
              </a:rPr>
              <a:t>在系统上的诸外力一般不在一条直线上，就作用效果而言不等效于一个</a:t>
            </a:r>
            <a:r>
              <a:rPr lang="zh-CN" altLang="en-US" sz="2000" b="1" dirty="0" smtClean="0">
                <a:latin typeface="Times New Roman" panose="02020603050405020304" pitchFamily="18" charset="0"/>
              </a:rPr>
              <a:t>合力；</a:t>
            </a:r>
            <a:r>
              <a:rPr lang="zh-CN" altLang="en-US" sz="2000" b="1" dirty="0">
                <a:latin typeface="Times New Roman" panose="02020603050405020304" pitchFamily="18" charset="0"/>
              </a:rPr>
              <a:t>但对质心而言</a:t>
            </a:r>
            <a:r>
              <a:rPr lang="zh-CN" altLang="en-US" sz="2000" b="1" dirty="0" smtClean="0">
                <a:latin typeface="Times New Roman" panose="02020603050405020304" pitchFamily="18" charset="0"/>
              </a:rPr>
              <a:t>，作用在质点系上非</a:t>
            </a:r>
            <a:r>
              <a:rPr lang="zh-CN" altLang="en-US" sz="2000" b="1" dirty="0">
                <a:latin typeface="Times New Roman" panose="02020603050405020304" pitchFamily="18" charset="0"/>
              </a:rPr>
              <a:t>共点力的作用效果都等效作用在质心上</a:t>
            </a:r>
            <a:r>
              <a:rPr lang="zh-CN" altLang="en-US" sz="2000" b="1" dirty="0">
                <a:latin typeface="Times New Roman" panose="02020603050405020304" pitchFamily="18" charset="0"/>
                <a:sym typeface="+mn-ea"/>
              </a:rPr>
              <a:t>的一个合力</a:t>
            </a:r>
            <a:r>
              <a:rPr lang="zh-CN" altLang="en-US" sz="2000" b="1" dirty="0">
                <a:latin typeface="Times New Roman" panose="02020603050405020304" pitchFamily="18" charset="0"/>
              </a:rPr>
              <a:t>。</a:t>
            </a:r>
            <a:endParaRPr lang="zh-CN" altLang="en-US" sz="20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37"/>
                                        </p:tgtEl>
                                        <p:attrNameLst>
                                          <p:attrName>style.visibility</p:attrName>
                                        </p:attrNameLst>
                                      </p:cBhvr>
                                      <p:to>
                                        <p:strVal val="visible"/>
                                      </p:to>
                                    </p:set>
                                    <p:animEffect transition="in" filter="wipe(left)">
                                      <p:cBhvr>
                                        <p:cTn id="7" dur="500"/>
                                        <p:tgtEl>
                                          <p:spTgt spid="225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5"/>
                                        </p:tgtEl>
                                        <p:attrNameLst>
                                          <p:attrName>style.visibility</p:attrName>
                                        </p:attrNameLst>
                                      </p:cBhvr>
                                      <p:to>
                                        <p:strVal val="visible"/>
                                      </p:to>
                                    </p:set>
                                    <p:animEffect transition="in" filter="wipe(left)">
                                      <p:cBhvr>
                                        <p:cTn id="12" dur="500"/>
                                        <p:tgtEl>
                                          <p:spTgt spid="225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6"/>
                                        </p:tgtEl>
                                        <p:attrNameLst>
                                          <p:attrName>style.visibility</p:attrName>
                                        </p:attrNameLst>
                                      </p:cBhvr>
                                      <p:to>
                                        <p:strVal val="visible"/>
                                      </p:to>
                                    </p:set>
                                    <p:animEffect transition="in" filter="wipe(left)">
                                      <p:cBhvr>
                                        <p:cTn id="17" dur="500"/>
                                        <p:tgtEl>
                                          <p:spTgt spid="225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6" grpId="0"/>
      <p:bldP spid="22535" grpId="0" autoUpdateAnimBg="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Text Box 5"/>
          <p:cNvSpPr txBox="1">
            <a:spLocks noChangeArrowheads="1"/>
          </p:cNvSpPr>
          <p:nvPr/>
        </p:nvSpPr>
        <p:spPr bwMode="auto">
          <a:xfrm>
            <a:off x="107950" y="115888"/>
            <a:ext cx="5651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800" b="1">
                <a:solidFill>
                  <a:srgbClr val="000000"/>
                </a:solidFill>
                <a:latin typeface="Times New Roman" panose="02020603050405020304" pitchFamily="18" charset="0"/>
                <a:cs typeface="Times New Roman" panose="02020603050405020304" pitchFamily="18" charset="0"/>
              </a:rPr>
              <a:t>§2-2 </a:t>
            </a:r>
            <a:r>
              <a:rPr lang="zh-CN" altLang="en-US" sz="2800" b="1">
                <a:solidFill>
                  <a:srgbClr val="000000"/>
                </a:solidFill>
                <a:latin typeface="Times New Roman" panose="02020603050405020304" pitchFamily="18" charset="0"/>
                <a:cs typeface="Times New Roman" panose="02020603050405020304" pitchFamily="18" charset="0"/>
              </a:rPr>
              <a:t>动量定理  动量守恒定律</a:t>
            </a:r>
            <a:endParaRPr lang="zh-CN" altLang="en-US" sz="2800" b="1">
              <a:solidFill>
                <a:srgbClr val="000000"/>
              </a:solidFill>
              <a:latin typeface="Times New Roman" panose="02020603050405020304" pitchFamily="18" charset="0"/>
              <a:cs typeface="Times New Roman" panose="02020603050405020304" pitchFamily="18" charset="0"/>
            </a:endParaRPr>
          </a:p>
        </p:txBody>
      </p:sp>
      <p:sp>
        <p:nvSpPr>
          <p:cNvPr id="23559" name="Text Box 7"/>
          <p:cNvSpPr txBox="1">
            <a:spLocks noChangeArrowheads="1"/>
          </p:cNvSpPr>
          <p:nvPr/>
        </p:nvSpPr>
        <p:spPr bwMode="auto">
          <a:xfrm>
            <a:off x="107950" y="822325"/>
            <a:ext cx="397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zh-CN" altLang="en-US" sz="2800" b="1">
                <a:solidFill>
                  <a:srgbClr val="000000"/>
                </a:solidFill>
                <a:latin typeface="Times New Roman" panose="02020603050405020304" pitchFamily="18" charset="0"/>
              </a:rPr>
              <a:t>一、质点的动量定理</a:t>
            </a:r>
            <a:endParaRPr lang="zh-CN" altLang="en-US" sz="2800" b="1">
              <a:solidFill>
                <a:srgbClr val="000000"/>
              </a:solidFill>
              <a:latin typeface="Times New Roman" panose="02020603050405020304" pitchFamily="18" charset="0"/>
            </a:endParaRPr>
          </a:p>
        </p:txBody>
      </p:sp>
      <p:sp>
        <p:nvSpPr>
          <p:cNvPr id="23560" name="Text Box 8"/>
          <p:cNvSpPr txBox="1">
            <a:spLocks noChangeArrowheads="1"/>
          </p:cNvSpPr>
          <p:nvPr/>
        </p:nvSpPr>
        <p:spPr bwMode="auto">
          <a:xfrm>
            <a:off x="395605" y="1473200"/>
            <a:ext cx="5808345" cy="51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50000"/>
              </a:spcBef>
              <a:spcAft>
                <a:spcPct val="0"/>
              </a:spcAft>
            </a:pPr>
            <a:r>
              <a:rPr kumimoji="1" lang="zh-CN" altLang="en-US" sz="2800" b="1" dirty="0">
                <a:solidFill>
                  <a:srgbClr val="000000"/>
                </a:solidFill>
                <a:latin typeface="Times New Roman" panose="02020603050405020304" pitchFamily="18" charset="0"/>
              </a:rPr>
              <a:t>由</a:t>
            </a:r>
            <a:r>
              <a:rPr kumimoji="1" lang="zh-CN" altLang="en-US" sz="2800" b="1" dirty="0" smtClean="0">
                <a:solidFill>
                  <a:srgbClr val="000000"/>
                </a:solidFill>
                <a:latin typeface="Times New Roman" panose="02020603050405020304" pitchFamily="18" charset="0"/>
              </a:rPr>
              <a:t>牛顿第二运动定律的微分形式：</a:t>
            </a:r>
            <a:endParaRPr kumimoji="1" lang="zh-CN" altLang="en-US" sz="2800" b="1" dirty="0">
              <a:solidFill>
                <a:srgbClr val="000000"/>
              </a:solidFill>
              <a:latin typeface="Times New Roman" panose="02020603050405020304" pitchFamily="18" charset="0"/>
            </a:endParaRPr>
          </a:p>
        </p:txBody>
      </p:sp>
      <p:graphicFrame>
        <p:nvGraphicFramePr>
          <p:cNvPr id="23562" name="Object 10"/>
          <p:cNvGraphicFramePr>
            <a:graphicFrameLocks noChangeAspect="1"/>
          </p:cNvGraphicFramePr>
          <p:nvPr/>
        </p:nvGraphicFramePr>
        <p:xfrm>
          <a:off x="3636169" y="2253431"/>
          <a:ext cx="1871662" cy="671513"/>
        </p:xfrm>
        <a:graphic>
          <a:graphicData uri="http://schemas.openxmlformats.org/presentationml/2006/ole">
            <mc:AlternateContent xmlns:mc="http://schemas.openxmlformats.org/markup-compatibility/2006">
              <mc:Choice xmlns:v="urn:schemas-microsoft-com:vml" Requires="v">
                <p:oleObj spid="_x0000_s7317" name="Equation" r:id="rId1" imgW="690880" imgH="243205" progId="Equation.3">
                  <p:embed/>
                </p:oleObj>
              </mc:Choice>
              <mc:Fallback>
                <p:oleObj name="Equation" r:id="rId1" imgW="690880" imgH="243205" progId="Equation.3">
                  <p:embed/>
                  <p:pic>
                    <p:nvPicPr>
                      <p:cNvPr id="0" name="图片 7316"/>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3636169" y="2253431"/>
                        <a:ext cx="1871662" cy="671513"/>
                      </a:xfrm>
                      <a:prstGeom prst="rect">
                        <a:avLst/>
                      </a:prstGeom>
                      <a:noFill/>
                      <a:ln>
                        <a:noFill/>
                      </a:ln>
                      <a:effectLst/>
                      <a:extLst>
                        <a:ext uri="{909E8E84-426E-40DD-AFC4-6F175D3DCCD1}">
                          <a14:hiddenFill xmlns:a14="http://schemas.microsoft.com/office/drawing/2010/main">
                            <a:solidFill>
                              <a:srgbClr val="FF7C80"/>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23567" name="Rectangle 15"/>
          <p:cNvSpPr>
            <a:spLocks noChangeArrowheads="1"/>
          </p:cNvSpPr>
          <p:nvPr/>
        </p:nvSpPr>
        <p:spPr bwMode="auto">
          <a:xfrm>
            <a:off x="971550" y="4652963"/>
            <a:ext cx="7744364" cy="1255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30000"/>
              </a:lnSpc>
              <a:spcBef>
                <a:spcPct val="0"/>
              </a:spcBef>
              <a:spcAft>
                <a:spcPct val="0"/>
              </a:spcAft>
            </a:pPr>
            <a:r>
              <a:rPr kumimoji="1" lang="en-US" altLang="zh-CN" sz="2800" b="1" dirty="0">
                <a:solidFill>
                  <a:srgbClr val="000000"/>
                </a:solidFill>
                <a:latin typeface="Times New Roman" panose="02020603050405020304" pitchFamily="18" charset="0"/>
              </a:rPr>
              <a:t>                                      </a:t>
            </a:r>
            <a:r>
              <a:rPr kumimoji="1" lang="zh-CN" altLang="en-US" sz="2800" b="1" dirty="0">
                <a:solidFill>
                  <a:srgbClr val="000000"/>
                </a:solidFill>
                <a:latin typeface="Times New Roman" panose="02020603050405020304" pitchFamily="18" charset="0"/>
              </a:rPr>
              <a:t>表示力对时间的累积量，</a:t>
            </a:r>
            <a:endParaRPr kumimoji="1" lang="zh-CN" altLang="en-US" sz="2800" b="1" dirty="0">
              <a:solidFill>
                <a:srgbClr val="000000"/>
              </a:solidFill>
              <a:latin typeface="Times New Roman" panose="02020603050405020304" pitchFamily="18" charset="0"/>
            </a:endParaRPr>
          </a:p>
          <a:p>
            <a:pPr fontAlgn="base">
              <a:lnSpc>
                <a:spcPct val="140000"/>
              </a:lnSpc>
              <a:spcBef>
                <a:spcPct val="0"/>
              </a:spcBef>
              <a:spcAft>
                <a:spcPct val="0"/>
              </a:spcAft>
            </a:pPr>
            <a:r>
              <a:rPr kumimoji="1" lang="zh-CN" altLang="en-US" sz="2800" b="1" dirty="0">
                <a:solidFill>
                  <a:srgbClr val="000000"/>
                </a:solidFill>
                <a:latin typeface="Times New Roman" panose="02020603050405020304" pitchFamily="18" charset="0"/>
              </a:rPr>
              <a:t>叫做</a:t>
            </a:r>
            <a:r>
              <a:rPr kumimoji="1" lang="zh-CN" altLang="en-US" sz="2800" b="1" dirty="0">
                <a:solidFill>
                  <a:srgbClr val="0000FF"/>
                </a:solidFill>
                <a:latin typeface="Times New Roman" panose="02020603050405020304" pitchFamily="18" charset="0"/>
              </a:rPr>
              <a:t>冲量（</a:t>
            </a:r>
            <a:r>
              <a:rPr kumimoji="1" lang="en-US" altLang="zh-CN" sz="2800" b="1" dirty="0">
                <a:solidFill>
                  <a:srgbClr val="0000FF"/>
                </a:solidFill>
                <a:latin typeface="Times New Roman" panose="02020603050405020304" pitchFamily="18" charset="0"/>
              </a:rPr>
              <a:t>impulse of force</a:t>
            </a:r>
            <a:r>
              <a:rPr kumimoji="1" lang="en-US" altLang="zh-CN" sz="2800" b="1" dirty="0" smtClean="0">
                <a:solidFill>
                  <a:srgbClr val="0000FF"/>
                </a:solidFill>
                <a:latin typeface="Times New Roman" panose="02020603050405020304" pitchFamily="18" charset="0"/>
              </a:rPr>
              <a:t>)</a:t>
            </a:r>
            <a:r>
              <a:rPr kumimoji="1" lang="zh-CN" altLang="en-US" sz="2800" b="1" dirty="0" smtClean="0">
                <a:solidFill>
                  <a:srgbClr val="0000FF"/>
                </a:solidFill>
                <a:latin typeface="Times New Roman" panose="02020603050405020304" pitchFamily="18" charset="0"/>
              </a:rPr>
              <a:t>，单位是</a:t>
            </a:r>
            <a:r>
              <a:rPr kumimoji="1" lang="en-US" altLang="zh-CN" sz="2800" b="1" dirty="0" smtClean="0">
                <a:solidFill>
                  <a:srgbClr val="0000FF"/>
                </a:solidFill>
                <a:latin typeface="Times New Roman" panose="02020603050405020304" pitchFamily="18" charset="0"/>
              </a:rPr>
              <a:t>N∙s</a:t>
            </a:r>
            <a:r>
              <a:rPr kumimoji="1" lang="zh-CN" altLang="en-US" sz="2800" b="1" dirty="0" smtClean="0">
                <a:solidFill>
                  <a:srgbClr val="0000FF"/>
                </a:solidFill>
                <a:latin typeface="Times New Roman" panose="02020603050405020304" pitchFamily="18" charset="0"/>
              </a:rPr>
              <a:t>。</a:t>
            </a:r>
            <a:r>
              <a:rPr kumimoji="1" lang="zh-CN" altLang="en-US" sz="2800" b="1" dirty="0" smtClean="0">
                <a:solidFill>
                  <a:srgbClr val="000000"/>
                </a:solidFill>
                <a:latin typeface="Times New Roman" panose="02020603050405020304" pitchFamily="18" charset="0"/>
              </a:rPr>
              <a:t>          </a:t>
            </a:r>
            <a:endParaRPr kumimoji="1" lang="zh-CN" altLang="en-US" sz="2800" b="1" dirty="0">
              <a:solidFill>
                <a:srgbClr val="000000"/>
              </a:solidFill>
              <a:latin typeface="Times New Roman" panose="02020603050405020304" pitchFamily="18" charset="0"/>
            </a:endParaRPr>
          </a:p>
        </p:txBody>
      </p:sp>
      <p:graphicFrame>
        <p:nvGraphicFramePr>
          <p:cNvPr id="23568" name="Object 16"/>
          <p:cNvGraphicFramePr>
            <a:graphicFrameLocks noChangeAspect="1"/>
          </p:cNvGraphicFramePr>
          <p:nvPr/>
        </p:nvGraphicFramePr>
        <p:xfrm>
          <a:off x="971550" y="3141663"/>
          <a:ext cx="3097213" cy="1069975"/>
        </p:xfrm>
        <a:graphic>
          <a:graphicData uri="http://schemas.openxmlformats.org/presentationml/2006/ole">
            <mc:AlternateContent xmlns:mc="http://schemas.openxmlformats.org/markup-compatibility/2006">
              <mc:Choice xmlns:v="urn:schemas-microsoft-com:vml" Requires="v">
                <p:oleObj spid="_x0000_s7318" name="公式" r:id="rId3" imgW="1050290" imgH="360045" progId="Equation.3">
                  <p:embed/>
                </p:oleObj>
              </mc:Choice>
              <mc:Fallback>
                <p:oleObj name="公式" r:id="rId3" imgW="1050290" imgH="360045" progId="Equation.3">
                  <p:embed/>
                  <p:pic>
                    <p:nvPicPr>
                      <p:cNvPr id="0" name="图片 73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141663"/>
                        <a:ext cx="3097213"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9" name="Object 17"/>
          <p:cNvGraphicFramePr>
            <a:graphicFrameLocks noChangeAspect="1"/>
          </p:cNvGraphicFramePr>
          <p:nvPr/>
        </p:nvGraphicFramePr>
        <p:xfrm>
          <a:off x="4067175" y="3357563"/>
          <a:ext cx="1727200" cy="639762"/>
        </p:xfrm>
        <a:graphic>
          <a:graphicData uri="http://schemas.openxmlformats.org/presentationml/2006/ole">
            <mc:AlternateContent xmlns:mc="http://schemas.openxmlformats.org/markup-compatibility/2006">
              <mc:Choice xmlns:v="urn:schemas-microsoft-com:vml" Requires="v">
                <p:oleObj spid="_x0000_s7319" name="公式" r:id="rId5" imgW="593090" imgH="223520" progId="Equation.3">
                  <p:embed/>
                </p:oleObj>
              </mc:Choice>
              <mc:Fallback>
                <p:oleObj name="公式" r:id="rId5" imgW="593090" imgH="223520" progId="Equation.3">
                  <p:embed/>
                  <p:pic>
                    <p:nvPicPr>
                      <p:cNvPr id="0" name="图片 73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175" y="3357563"/>
                        <a:ext cx="1727200"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0" name="Object 18"/>
          <p:cNvGraphicFramePr>
            <a:graphicFrameLocks noChangeAspect="1"/>
          </p:cNvGraphicFramePr>
          <p:nvPr/>
        </p:nvGraphicFramePr>
        <p:xfrm>
          <a:off x="2051050" y="4533900"/>
          <a:ext cx="2160588" cy="1060450"/>
        </p:xfrm>
        <a:graphic>
          <a:graphicData uri="http://schemas.openxmlformats.org/presentationml/2006/ole">
            <mc:AlternateContent xmlns:mc="http://schemas.openxmlformats.org/markup-compatibility/2006">
              <mc:Choice xmlns:v="urn:schemas-microsoft-com:vml" Requires="v">
                <p:oleObj spid="_x0000_s7320" name="公式" r:id="rId7" imgW="739140" imgH="360045" progId="Equation.3">
                  <p:embed/>
                </p:oleObj>
              </mc:Choice>
              <mc:Fallback>
                <p:oleObj name="公式" r:id="rId7" imgW="739140" imgH="360045" progId="Equation.3">
                  <p:embed/>
                  <p:pic>
                    <p:nvPicPr>
                      <p:cNvPr id="0" name="图片 73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4533900"/>
                        <a:ext cx="2160588" cy="106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71" name="Text Box 19"/>
          <p:cNvSpPr txBox="1">
            <a:spLocks noChangeArrowheads="1"/>
          </p:cNvSpPr>
          <p:nvPr/>
        </p:nvSpPr>
        <p:spPr bwMode="auto">
          <a:xfrm>
            <a:off x="971550" y="4714875"/>
            <a:ext cx="1584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800" b="1">
                <a:solidFill>
                  <a:srgbClr val="000000"/>
                </a:solidFill>
                <a:latin typeface="Times New Roman" panose="02020603050405020304" pitchFamily="18" charset="0"/>
              </a:rPr>
              <a:t>其中，</a:t>
            </a:r>
            <a:endParaRPr lang="zh-CN" altLang="en-US" sz="2800" b="1">
              <a:solidFill>
                <a:srgbClr val="000000"/>
              </a:solidFill>
              <a:latin typeface="Times New Roman" panose="02020603050405020304" pitchFamily="18" charset="0"/>
            </a:endParaRPr>
          </a:p>
        </p:txBody>
      </p:sp>
      <p:pic>
        <p:nvPicPr>
          <p:cNvPr id="23573" name="Picture 21" descr="图片3">
            <a:hlinkClick r:id="" action="ppaction://hlinkshowjump?jump=firstslide"/>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23574" name="Picture 22" descr="图片4">
            <a:hlinkClick r:id="" action="ppaction://hlinkshowjump?jump=endshow"/>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23575" name="Picture 23" descr="图片5">
            <a:hlinkClick r:id="" action="ppaction://hlinkshowjump?jump=nextslide"/>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23576" name="Picture 24" descr="图片6">
            <a:hlinkClick r:id="" action="ppaction://hlinkshowjump?jump=previousslide"/>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wipe(left)">
                                      <p:cBhvr>
                                        <p:cTn id="7" dur="500"/>
                                        <p:tgtEl>
                                          <p:spTgt spid="235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9"/>
                                        </p:tgtEl>
                                        <p:attrNameLst>
                                          <p:attrName>style.visibility</p:attrName>
                                        </p:attrNameLst>
                                      </p:cBhvr>
                                      <p:to>
                                        <p:strVal val="visible"/>
                                      </p:to>
                                    </p:set>
                                    <p:animEffect transition="in" filter="wipe(left)">
                                      <p:cBhvr>
                                        <p:cTn id="12" dur="500"/>
                                        <p:tgtEl>
                                          <p:spTgt spid="235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60"/>
                                        </p:tgtEl>
                                        <p:attrNameLst>
                                          <p:attrName>style.visibility</p:attrName>
                                        </p:attrNameLst>
                                      </p:cBhvr>
                                      <p:to>
                                        <p:strVal val="visible"/>
                                      </p:to>
                                    </p:set>
                                    <p:animEffect transition="in" filter="wipe(left)">
                                      <p:cBhvr>
                                        <p:cTn id="17" dur="500"/>
                                        <p:tgtEl>
                                          <p:spTgt spid="235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562"/>
                                        </p:tgtEl>
                                        <p:attrNameLst>
                                          <p:attrName>style.visibility</p:attrName>
                                        </p:attrNameLst>
                                      </p:cBhvr>
                                      <p:to>
                                        <p:strVal val="visible"/>
                                      </p:to>
                                    </p:set>
                                    <p:animEffect transition="in" filter="wipe(left)">
                                      <p:cBhvr>
                                        <p:cTn id="22" dur="500"/>
                                        <p:tgtEl>
                                          <p:spTgt spid="235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568"/>
                                        </p:tgtEl>
                                        <p:attrNameLst>
                                          <p:attrName>style.visibility</p:attrName>
                                        </p:attrNameLst>
                                      </p:cBhvr>
                                      <p:to>
                                        <p:strVal val="visible"/>
                                      </p:to>
                                    </p:set>
                                    <p:animEffect transition="in" filter="wipe(left)">
                                      <p:cBhvr>
                                        <p:cTn id="27" dur="500"/>
                                        <p:tgtEl>
                                          <p:spTgt spid="2356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569"/>
                                        </p:tgtEl>
                                        <p:attrNameLst>
                                          <p:attrName>style.visibility</p:attrName>
                                        </p:attrNameLst>
                                      </p:cBhvr>
                                      <p:to>
                                        <p:strVal val="visible"/>
                                      </p:to>
                                    </p:set>
                                    <p:animEffect transition="in" filter="wipe(left)">
                                      <p:cBhvr>
                                        <p:cTn id="32" dur="500"/>
                                        <p:tgtEl>
                                          <p:spTgt spid="2356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571"/>
                                        </p:tgtEl>
                                        <p:attrNameLst>
                                          <p:attrName>style.visibility</p:attrName>
                                        </p:attrNameLst>
                                      </p:cBhvr>
                                      <p:to>
                                        <p:strVal val="visible"/>
                                      </p:to>
                                    </p:set>
                                    <p:animEffect transition="in" filter="wipe(left)">
                                      <p:cBhvr>
                                        <p:cTn id="37" dur="500"/>
                                        <p:tgtEl>
                                          <p:spTgt spid="23571"/>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23570"/>
                                        </p:tgtEl>
                                        <p:attrNameLst>
                                          <p:attrName>style.visibility</p:attrName>
                                        </p:attrNameLst>
                                      </p:cBhvr>
                                      <p:to>
                                        <p:strVal val="visible"/>
                                      </p:to>
                                    </p:set>
                                    <p:animEffect transition="in" filter="wipe(left)">
                                      <p:cBhvr>
                                        <p:cTn id="41" dur="500"/>
                                        <p:tgtEl>
                                          <p:spTgt spid="23570"/>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23567"/>
                                        </p:tgtEl>
                                        <p:attrNameLst>
                                          <p:attrName>style.visibility</p:attrName>
                                        </p:attrNameLst>
                                      </p:cBhvr>
                                      <p:to>
                                        <p:strVal val="visible"/>
                                      </p:to>
                                    </p:set>
                                    <p:animEffect transition="in" filter="wipe(left)">
                                      <p:cBhvr>
                                        <p:cTn id="45" dur="500"/>
                                        <p:tgtEl>
                                          <p:spTgt spid="23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P spid="23559" grpId="0" bldLvl="0" animBg="1"/>
      <p:bldP spid="23560" grpId="0" bldLvl="0" animBg="1" autoUpdateAnimBg="0"/>
      <p:bldP spid="23567" grpId="0"/>
      <p:bldP spid="2357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30" name="Text Box 34"/>
          <p:cNvSpPr txBox="1">
            <a:spLocks noChangeArrowheads="1"/>
          </p:cNvSpPr>
          <p:nvPr/>
        </p:nvSpPr>
        <p:spPr bwMode="auto">
          <a:xfrm>
            <a:off x="539750" y="908214"/>
            <a:ext cx="8353425" cy="111760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50000"/>
              </a:spcBef>
              <a:spcAft>
                <a:spcPct val="0"/>
              </a:spcAft>
            </a:pPr>
            <a:r>
              <a:rPr kumimoji="1" lang="en-US" altLang="zh-CN" sz="2800" b="1" dirty="0">
                <a:solidFill>
                  <a:srgbClr val="000000"/>
                </a:solidFill>
                <a:latin typeface="Times New Roman" panose="02020603050405020304" pitchFamily="18" charset="0"/>
              </a:rPr>
              <a:t>                                                                    </a:t>
            </a:r>
            <a:r>
              <a:rPr kumimoji="1" lang="zh-CN" altLang="en-US" sz="2800" b="1" dirty="0">
                <a:solidFill>
                  <a:srgbClr val="000000"/>
                </a:solidFill>
                <a:latin typeface="Times New Roman" panose="02020603050405020304" pitchFamily="18" charset="0"/>
              </a:rPr>
              <a:t>质点在运动过程中，所受合外力的冲量等于质点动量的增量。 </a:t>
            </a:r>
            <a:endParaRPr kumimoji="1" lang="zh-CN" altLang="en-US" sz="2800" b="1" dirty="0">
              <a:solidFill>
                <a:srgbClr val="000000"/>
              </a:solidFill>
              <a:latin typeface="Times New Roman" panose="02020603050405020304" pitchFamily="18" charset="0"/>
            </a:endParaRPr>
          </a:p>
        </p:txBody>
      </p:sp>
      <p:sp>
        <p:nvSpPr>
          <p:cNvPr id="29718" name="AutoShape 22"/>
          <p:cNvSpPr>
            <a:spLocks noChangeArrowheads="1"/>
          </p:cNvSpPr>
          <p:nvPr/>
        </p:nvSpPr>
        <p:spPr bwMode="auto">
          <a:xfrm>
            <a:off x="179512" y="2347595"/>
            <a:ext cx="1152525" cy="863600"/>
          </a:xfrm>
          <a:prstGeom prst="horizontalScroll">
            <a:avLst>
              <a:gd name="adj" fmla="val 12500"/>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800" b="1">
                <a:solidFill>
                  <a:srgbClr val="FF0000"/>
                </a:solidFill>
                <a:latin typeface="Times New Roman" panose="02020603050405020304" pitchFamily="18" charset="0"/>
              </a:rPr>
              <a:t>说明</a:t>
            </a:r>
            <a:endParaRPr kumimoji="1" lang="zh-CN" altLang="en-US" sz="2800" b="1">
              <a:solidFill>
                <a:srgbClr val="FF0000"/>
              </a:solidFill>
              <a:latin typeface="Times New Roman" panose="02020603050405020304" pitchFamily="18" charset="0"/>
            </a:endParaRPr>
          </a:p>
        </p:txBody>
      </p:sp>
      <p:grpSp>
        <p:nvGrpSpPr>
          <p:cNvPr id="29734" name="Group 38"/>
          <p:cNvGrpSpPr/>
          <p:nvPr/>
        </p:nvGrpSpPr>
        <p:grpSpPr bwMode="auto">
          <a:xfrm>
            <a:off x="179388" y="2491884"/>
            <a:ext cx="8857108" cy="1638298"/>
            <a:chOff x="113" y="1701"/>
            <a:chExt cx="5307" cy="1032"/>
          </a:xfrm>
        </p:grpSpPr>
        <p:sp>
          <p:nvSpPr>
            <p:cNvPr id="29716" name="Text Box 20"/>
            <p:cNvSpPr txBox="1">
              <a:spLocks noChangeArrowheads="1"/>
            </p:cNvSpPr>
            <p:nvPr/>
          </p:nvSpPr>
          <p:spPr bwMode="auto">
            <a:xfrm>
              <a:off x="113" y="1708"/>
              <a:ext cx="5307" cy="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lnSpc>
                  <a:spcPct val="120000"/>
                </a:lnSpc>
                <a:spcBef>
                  <a:spcPct val="50000"/>
                </a:spcBef>
                <a:spcAft>
                  <a:spcPct val="0"/>
                </a:spcAft>
              </a:pPr>
              <a:r>
                <a:rPr kumimoji="1" lang="en-US" altLang="zh-CN" sz="2800" b="1" dirty="0">
                  <a:solidFill>
                    <a:srgbClr val="000000"/>
                  </a:solidFill>
                  <a:latin typeface="Times New Roman" panose="02020603050405020304" pitchFamily="18" charset="0"/>
                </a:rPr>
                <a:t>                </a:t>
              </a:r>
              <a:r>
                <a:rPr kumimoji="1" lang="en-US" altLang="zh-CN" sz="24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1)  </a:t>
              </a:r>
              <a:r>
                <a:rPr kumimoji="1" lang="zh-CN" altLang="en-US" sz="2800" b="1" dirty="0">
                  <a:solidFill>
                    <a:srgbClr val="000000"/>
                  </a:solidFill>
                  <a:latin typeface="Times New Roman" panose="02020603050405020304" pitchFamily="18" charset="0"/>
                </a:rPr>
                <a:t>冲量     的方向是所有元冲量        </a:t>
              </a:r>
              <a:r>
                <a:rPr kumimoji="1" lang="zh-CN" altLang="en-US" sz="2800" b="1" dirty="0" smtClean="0">
                  <a:solidFill>
                    <a:srgbClr val="000000"/>
                  </a:solidFill>
                  <a:latin typeface="Times New Roman" panose="02020603050405020304" pitchFamily="18" charset="0"/>
                </a:rPr>
                <a:t> 的</a:t>
              </a:r>
              <a:r>
                <a:rPr kumimoji="1" lang="zh-CN" altLang="en-US" sz="2800" b="1" dirty="0">
                  <a:solidFill>
                    <a:srgbClr val="000000"/>
                  </a:solidFill>
                  <a:latin typeface="Times New Roman" panose="02020603050405020304" pitchFamily="18" charset="0"/>
                </a:rPr>
                <a:t>合矢量的方向</a:t>
              </a:r>
              <a:r>
                <a:rPr kumimoji="1" lang="zh-CN" altLang="en-US" sz="2800" dirty="0">
                  <a:solidFill>
                    <a:srgbClr val="000000"/>
                  </a:solidFill>
                  <a:latin typeface="Times New Roman" panose="02020603050405020304" pitchFamily="18" charset="0"/>
                </a:rPr>
                <a:t>。</a:t>
              </a:r>
              <a:r>
                <a:rPr kumimoji="1" lang="zh-CN" altLang="en-US" sz="2800" b="1" dirty="0">
                  <a:solidFill>
                    <a:srgbClr val="000000"/>
                  </a:solidFill>
                  <a:latin typeface="Times New Roman" panose="02020603050405020304" pitchFamily="18" charset="0"/>
                </a:rPr>
                <a:t>动量定理</a:t>
              </a:r>
              <a:r>
                <a:rPr kumimoji="1" lang="zh-CN" altLang="en-US" sz="2800" b="1" dirty="0">
                  <a:solidFill>
                    <a:srgbClr val="000000"/>
                  </a:solidFill>
                  <a:latin typeface="幼圆" panose="02010509060101010101" pitchFamily="49" charset="-122"/>
                </a:rPr>
                <a:t>反映了力在时间上的累积作用对质点产生的效果。</a:t>
              </a:r>
              <a:endParaRPr kumimoji="1" lang="zh-CN" altLang="en-US" sz="2800" b="1" dirty="0">
                <a:solidFill>
                  <a:srgbClr val="000000"/>
                </a:solidFill>
                <a:latin typeface="幼圆" panose="02010509060101010101" pitchFamily="49" charset="-122"/>
              </a:endParaRPr>
            </a:p>
          </p:txBody>
        </p:sp>
        <p:graphicFrame>
          <p:nvGraphicFramePr>
            <p:cNvPr id="29719" name="Object 23"/>
            <p:cNvGraphicFramePr>
              <a:graphicFrameLocks noChangeAspect="1"/>
            </p:cNvGraphicFramePr>
            <p:nvPr/>
          </p:nvGraphicFramePr>
          <p:xfrm>
            <a:off x="1836" y="1752"/>
            <a:ext cx="218" cy="317"/>
          </p:xfrm>
          <a:graphic>
            <a:graphicData uri="http://schemas.openxmlformats.org/presentationml/2006/ole">
              <mc:AlternateContent xmlns:mc="http://schemas.openxmlformats.org/markup-compatibility/2006">
                <mc:Choice xmlns:v="urn:schemas-microsoft-com:vml" Requires="v">
                  <p:oleObj spid="_x0000_s8317" name="公式" r:id="rId1" imgW="139700" imgH="203200" progId="Equation.3">
                    <p:embed/>
                  </p:oleObj>
                </mc:Choice>
                <mc:Fallback>
                  <p:oleObj name="公式" r:id="rId1" imgW="139700" imgH="203200" progId="Equation.3">
                    <p:embed/>
                    <p:pic>
                      <p:nvPicPr>
                        <p:cNvPr id="0" name="图片 83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 y="1752"/>
                          <a:ext cx="218"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20" name="Object 24"/>
            <p:cNvGraphicFramePr>
              <a:graphicFrameLocks noChangeAspect="1"/>
            </p:cNvGraphicFramePr>
            <p:nvPr/>
          </p:nvGraphicFramePr>
          <p:xfrm>
            <a:off x="3988" y="1701"/>
            <a:ext cx="453" cy="368"/>
          </p:xfrm>
          <a:graphic>
            <a:graphicData uri="http://schemas.openxmlformats.org/presentationml/2006/ole">
              <mc:AlternateContent xmlns:mc="http://schemas.openxmlformats.org/markup-compatibility/2006">
                <mc:Choice xmlns:v="urn:schemas-microsoft-com:vml" Requires="v">
                  <p:oleObj spid="_x0000_s8318" name="公式" r:id="rId3" imgW="266065" imgH="215900" progId="Equation.3">
                    <p:embed/>
                  </p:oleObj>
                </mc:Choice>
                <mc:Fallback>
                  <p:oleObj name="公式" r:id="rId3" imgW="266065" imgH="215900" progId="Equation.3">
                    <p:embed/>
                    <p:pic>
                      <p:nvPicPr>
                        <p:cNvPr id="0" name="图片 83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8" y="1701"/>
                          <a:ext cx="453"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29723" name="Picture 27" descr="图片3">
            <a:hlinkClick r:id="" action="ppaction://hlinkshowjump?jump=firstslide"/>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29724" name="Picture 28" descr="图片4">
            <a:hlinkClick r:id="" action="ppaction://hlinkshowjump?jump=endshow"/>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29725" name="Picture 29" descr="图片5">
            <a:hlinkClick r:id="" action="ppaction://hlinkshowjump?jump=next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29726" name="Picture 30" descr="图片6">
            <a:hlinkClick r:id="" action="ppaction://hlinkshowjump?jump=previousslide"/>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
        <p:nvSpPr>
          <p:cNvPr id="29729" name="Text Box 33"/>
          <p:cNvSpPr txBox="1">
            <a:spLocks noChangeArrowheads="1"/>
          </p:cNvSpPr>
          <p:nvPr/>
        </p:nvSpPr>
        <p:spPr bwMode="auto">
          <a:xfrm>
            <a:off x="541338" y="979652"/>
            <a:ext cx="64069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50000"/>
              </a:spcBef>
              <a:spcAft>
                <a:spcPct val="0"/>
              </a:spcAft>
            </a:pPr>
            <a:r>
              <a:rPr kumimoji="1" lang="zh-CN" altLang="en-US" sz="2800" b="1" dirty="0">
                <a:solidFill>
                  <a:srgbClr val="0000FF"/>
                </a:solidFill>
                <a:latin typeface="Times New Roman" panose="02020603050405020304" pitchFamily="18" charset="0"/>
              </a:rPr>
              <a:t>动量定理（</a:t>
            </a:r>
            <a:r>
              <a:rPr kumimoji="1" lang="en-US" altLang="zh-CN" sz="2800" b="1" dirty="0">
                <a:solidFill>
                  <a:srgbClr val="0000FF"/>
                </a:solidFill>
                <a:latin typeface="Times New Roman" panose="02020603050405020304" pitchFamily="18" charset="0"/>
              </a:rPr>
              <a:t>theorem of momentum</a:t>
            </a:r>
            <a:r>
              <a:rPr kumimoji="1" lang="zh-CN" altLang="en-US" sz="2800" b="1" dirty="0">
                <a:solidFill>
                  <a:srgbClr val="0000FF"/>
                </a:solidFill>
                <a:latin typeface="Times New Roman" panose="02020603050405020304" pitchFamily="18" charset="0"/>
              </a:rPr>
              <a:t>）：</a:t>
            </a:r>
            <a:endParaRPr kumimoji="1" lang="zh-CN" altLang="en-US" sz="2800" b="1" dirty="0">
              <a:solidFill>
                <a:srgbClr val="0000FF"/>
              </a:solidFill>
              <a:latin typeface="Times New Roman" panose="02020603050405020304" pitchFamily="18" charset="0"/>
            </a:endParaRPr>
          </a:p>
        </p:txBody>
      </p:sp>
      <p:graphicFrame>
        <p:nvGraphicFramePr>
          <p:cNvPr id="29731" name="Object 35"/>
          <p:cNvGraphicFramePr>
            <a:graphicFrameLocks noChangeAspect="1"/>
          </p:cNvGraphicFramePr>
          <p:nvPr/>
        </p:nvGraphicFramePr>
        <p:xfrm>
          <a:off x="3055303" y="271825"/>
          <a:ext cx="2087562" cy="708025"/>
        </p:xfrm>
        <a:graphic>
          <a:graphicData uri="http://schemas.openxmlformats.org/presentationml/2006/ole">
            <mc:AlternateContent xmlns:mc="http://schemas.openxmlformats.org/markup-compatibility/2006">
              <mc:Choice xmlns:v="urn:schemas-microsoft-com:vml" Requires="v">
                <p:oleObj spid="_x0000_s8319" name="公式" r:id="rId9" imgW="729615" imgH="243205" progId="Equation.3">
                  <p:embed/>
                </p:oleObj>
              </mc:Choice>
              <mc:Fallback>
                <p:oleObj name="公式" r:id="rId9" imgW="729615" imgH="243205" progId="Equation.3">
                  <p:embed/>
                  <p:pic>
                    <p:nvPicPr>
                      <p:cNvPr id="0" name="图片 83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5303" y="271825"/>
                        <a:ext cx="2087562"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4"/>
          <p:cNvSpPr txBox="1">
            <a:spLocks noChangeArrowheads="1"/>
          </p:cNvSpPr>
          <p:nvPr/>
        </p:nvSpPr>
        <p:spPr bwMode="auto">
          <a:xfrm>
            <a:off x="179658" y="4129787"/>
            <a:ext cx="8229600" cy="1115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50000"/>
              </a:spcBef>
              <a:spcAft>
                <a:spcPct val="0"/>
              </a:spcAft>
            </a:pPr>
            <a:r>
              <a:rPr kumimoji="1" lang="en-US" altLang="zh-CN" sz="2800" b="1" dirty="0">
                <a:solidFill>
                  <a:srgbClr val="000000"/>
                </a:solidFill>
                <a:latin typeface="Times New Roman" panose="02020603050405020304" pitchFamily="18" charset="0"/>
              </a:rPr>
              <a:t>(2)</a:t>
            </a:r>
            <a:r>
              <a:rPr kumimoji="1" lang="en-US" altLang="zh-CN" sz="2800" b="1" dirty="0">
                <a:solidFill>
                  <a:srgbClr val="000000"/>
                </a:solidFill>
                <a:latin typeface="幼圆" panose="02010509060101010101" pitchFamily="49" charset="-122"/>
              </a:rPr>
              <a:t> </a:t>
            </a:r>
            <a:r>
              <a:rPr kumimoji="1" lang="zh-CN" altLang="en-US" sz="2800" b="1" dirty="0">
                <a:solidFill>
                  <a:srgbClr val="000000"/>
                </a:solidFill>
                <a:latin typeface="Times New Roman" panose="02020603050405020304" pitchFamily="18" charset="0"/>
              </a:rPr>
              <a:t>动量定理中的动量和冲量都是矢量，符合矢量叠加原理</a:t>
            </a:r>
            <a:r>
              <a:rPr kumimoji="1" lang="zh-CN" altLang="en-US" sz="2800" b="1" dirty="0" smtClean="0">
                <a:solidFill>
                  <a:srgbClr val="000000"/>
                </a:solidFill>
                <a:latin typeface="Times New Roman" panose="02020603050405020304" pitchFamily="18" charset="0"/>
              </a:rPr>
              <a:t>，在平面坐标系下可表示为：</a:t>
            </a:r>
            <a:endParaRPr kumimoji="1" lang="zh-CN" altLang="en-US" sz="2800" b="1" dirty="0" smtClean="0">
              <a:solidFill>
                <a:srgbClr val="000000"/>
              </a:solidFill>
              <a:latin typeface="Times New Roman" panose="02020603050405020304" pitchFamily="18" charset="0"/>
            </a:endParaRPr>
          </a:p>
        </p:txBody>
      </p:sp>
      <p:graphicFrame>
        <p:nvGraphicFramePr>
          <p:cNvPr id="115717" name="对象 115716"/>
          <p:cNvGraphicFramePr/>
          <p:nvPr/>
        </p:nvGraphicFramePr>
        <p:xfrm>
          <a:off x="2390775" y="5301615"/>
          <a:ext cx="3161030" cy="1467485"/>
        </p:xfrm>
        <a:graphic>
          <a:graphicData uri="http://schemas.openxmlformats.org/presentationml/2006/ole">
            <mc:AlternateContent xmlns:mc="http://schemas.openxmlformats.org/markup-compatibility/2006">
              <mc:Choice xmlns:v="urn:schemas-microsoft-com:vml" Requires="v">
                <p:oleObj spid="_x0000_s3097" name="" r:id="rId11" imgW="4178935" imgH="1887855" progId="Equation.3">
                  <p:embed/>
                </p:oleObj>
              </mc:Choice>
              <mc:Fallback>
                <p:oleObj name="" r:id="rId11" imgW="4178935" imgH="1887855" progId="Equation.3">
                  <p:embed/>
                  <p:pic>
                    <p:nvPicPr>
                      <p:cNvPr id="0" name="图片 3096"/>
                      <p:cNvPicPr/>
                      <p:nvPr/>
                    </p:nvPicPr>
                    <p:blipFill>
                      <a:blip r:embed="rId12">
                        <a:lum contrast="100000"/>
                      </a:blip>
                      <a:stretch>
                        <a:fillRect/>
                      </a:stretch>
                    </p:blipFill>
                    <p:spPr>
                      <a:xfrm>
                        <a:off x="2390775" y="5301615"/>
                        <a:ext cx="3161030" cy="146748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29"/>
                                        </p:tgtEl>
                                        <p:attrNameLst>
                                          <p:attrName>style.visibility</p:attrName>
                                        </p:attrNameLst>
                                      </p:cBhvr>
                                      <p:to>
                                        <p:strVal val="visible"/>
                                      </p:to>
                                    </p:set>
                                    <p:animEffect transition="in" filter="wipe(left)">
                                      <p:cBhvr>
                                        <p:cTn id="7" dur="500"/>
                                        <p:tgtEl>
                                          <p:spTgt spid="2972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730"/>
                                        </p:tgtEl>
                                        <p:attrNameLst>
                                          <p:attrName>style.visibility</p:attrName>
                                        </p:attrNameLst>
                                      </p:cBhvr>
                                      <p:to>
                                        <p:strVal val="visible"/>
                                      </p:to>
                                    </p:set>
                                    <p:animEffect transition="in" filter="wipe(left)">
                                      <p:cBhvr>
                                        <p:cTn id="11" dur="500"/>
                                        <p:tgtEl>
                                          <p:spTgt spid="297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9718"/>
                                        </p:tgtEl>
                                        <p:attrNameLst>
                                          <p:attrName>style.visibility</p:attrName>
                                        </p:attrNameLst>
                                      </p:cBhvr>
                                      <p:to>
                                        <p:strVal val="visible"/>
                                      </p:to>
                                    </p:set>
                                    <p:animEffect transition="in" filter="wipe(left)">
                                      <p:cBhvr>
                                        <p:cTn id="16" dur="500"/>
                                        <p:tgtEl>
                                          <p:spTgt spid="2971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9734"/>
                                        </p:tgtEl>
                                        <p:attrNameLst>
                                          <p:attrName>style.visibility</p:attrName>
                                        </p:attrNameLst>
                                      </p:cBhvr>
                                      <p:to>
                                        <p:strVal val="visible"/>
                                      </p:to>
                                    </p:set>
                                    <p:animEffect transition="in" filter="wipe(left)">
                                      <p:cBhvr>
                                        <p:cTn id="21" dur="500"/>
                                        <p:tgtEl>
                                          <p:spTgt spid="2973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15717"/>
                                        </p:tgtEl>
                                        <p:attrNameLst>
                                          <p:attrName>style.visibility</p:attrName>
                                        </p:attrNameLst>
                                      </p:cBhvr>
                                      <p:to>
                                        <p:strVal val="visible"/>
                                      </p:to>
                                    </p:set>
                                    <p:animEffect transition="in" filter="wipe(left)">
                                      <p:cBhvr>
                                        <p:cTn id="31" dur="500"/>
                                        <p:tgtEl>
                                          <p:spTgt spid="115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30" grpId="0" bldLvl="0" animBg="1" autoUpdateAnimBg="0"/>
      <p:bldP spid="29718" grpId="0" bldLvl="0" animBg="1"/>
      <p:bldP spid="29729" grpId="0" bldLvl="0" animBg="1" autoUpdateAnimBg="0"/>
      <p:bldP spid="16" grpId="0" bldLvl="0" animBg="1" autoUpdateAnimBg="0"/>
    </p:bldLst>
  </p:timing>
</p:sld>
</file>

<file path=ppt/tags/tag1.xml><?xml version="1.0" encoding="utf-8"?>
<p:tagLst xmlns:p="http://schemas.openxmlformats.org/presentationml/2006/main">
  <p:tag name="commondata" val="eyJoZGlkIjoiNmUwYmQ1M2I5M2VjNDAxZTViMGU1N2NlZWUzZWE3M2I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3272</Words>
  <Application>WPS 演示</Application>
  <PresentationFormat>全屏显示(4:3)</PresentationFormat>
  <Paragraphs>303</Paragraphs>
  <Slides>29</Slides>
  <Notes>5</Notes>
  <HiddenSlides>0</HiddenSlides>
  <MMClips>0</MMClips>
  <ScaleCrop>false</ScaleCrop>
  <HeadingPairs>
    <vt:vector size="8" baseType="variant">
      <vt:variant>
        <vt:lpstr>已用的字体</vt:lpstr>
      </vt:variant>
      <vt:variant>
        <vt:i4>14</vt:i4>
      </vt:variant>
      <vt:variant>
        <vt:lpstr>主题</vt:lpstr>
      </vt:variant>
      <vt:variant>
        <vt:i4>6</vt:i4>
      </vt:variant>
      <vt:variant>
        <vt:lpstr>嵌入 OLE 服务器</vt:lpstr>
      </vt:variant>
      <vt:variant>
        <vt:i4>131</vt:i4>
      </vt:variant>
      <vt:variant>
        <vt:lpstr>幻灯片标题</vt:lpstr>
      </vt:variant>
      <vt:variant>
        <vt:i4>29</vt:i4>
      </vt:variant>
    </vt:vector>
  </HeadingPairs>
  <TitlesOfParts>
    <vt:vector size="180" baseType="lpstr">
      <vt:lpstr>Arial</vt:lpstr>
      <vt:lpstr>宋体</vt:lpstr>
      <vt:lpstr>Wingdings</vt:lpstr>
      <vt:lpstr>Times New Roman</vt:lpstr>
      <vt:lpstr>楷体_GB2312</vt:lpstr>
      <vt:lpstr>新宋体</vt:lpstr>
      <vt:lpstr>幼圆</vt:lpstr>
      <vt:lpstr>微软雅黑</vt:lpstr>
      <vt:lpstr>Arial Unicode MS</vt:lpstr>
      <vt:lpstr>Calibri</vt:lpstr>
      <vt:lpstr>Symbol</vt:lpstr>
      <vt:lpstr>Bookman Old Style</vt:lpstr>
      <vt:lpstr>华文中宋</vt:lpstr>
      <vt:lpstr>Book Antiqua</vt:lpstr>
      <vt:lpstr>默认设计模板</vt:lpstr>
      <vt:lpstr>1_默认设计模板</vt:lpstr>
      <vt:lpstr>2_默认设计模板</vt:lpstr>
      <vt:lpstr>3_默认设计模板</vt:lpstr>
      <vt:lpstr>4_默认设计模板</vt:lpstr>
      <vt:lpstr>5_默认设计模板</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wyp</dc:creator>
  <cp:lastModifiedBy>螺丝姐</cp:lastModifiedBy>
  <cp:revision>47</cp:revision>
  <dcterms:created xsi:type="dcterms:W3CDTF">2016-02-28T10:51:00Z</dcterms:created>
  <dcterms:modified xsi:type="dcterms:W3CDTF">2024-03-01T01:50:56Z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4BBEE395F1F34324BAB008CF85823931_13</vt:lpwstr>
  </property>
</Properties>
</file>