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73" r:id="rId4"/>
    <p:sldId id="274" r:id="rId6"/>
    <p:sldId id="261" r:id="rId7"/>
    <p:sldId id="276" r:id="rId8"/>
    <p:sldId id="262" r:id="rId9"/>
    <p:sldId id="258" r:id="rId10"/>
    <p:sldId id="277" r:id="rId11"/>
    <p:sldId id="285" r:id="rId12"/>
    <p:sldId id="286" r:id="rId13"/>
    <p:sldId id="287" r:id="rId14"/>
    <p:sldId id="288" r:id="rId15"/>
    <p:sldId id="289" r:id="rId16"/>
    <p:sldId id="290" r:id="rId17"/>
    <p:sldId id="291" r:id="rId18"/>
    <p:sldId id="292" r:id="rId19"/>
    <p:sldId id="265" r:id="rId20"/>
    <p:sldId id="266" r:id="rId21"/>
    <p:sldId id="267" r:id="rId22"/>
    <p:sldId id="268" r:id="rId23"/>
    <p:sldId id="269" r:id="rId24"/>
    <p:sldId id="270" r:id="rId25"/>
    <p:sldId id="271" r:id="rId26"/>
  </p:sldIdLst>
  <p:sldSz cx="9144000" cy="6858000" type="screen4x3"/>
  <p:notesSz cx="6858000" cy="9144000"/>
  <p:custDataLst>
    <p:tags r:id="rId30"/>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99"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9" d="100"/>
          <a:sy n="89" d="100"/>
        </p:scale>
        <p:origin x="-1020" y="-51"/>
      </p:cViewPr>
      <p:guideLst>
        <p:guide orient="horz" pos="2899"/>
        <p:guide pos="286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gs" Target="tags/tag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74.wmf"/><Relationship Id="rId3" Type="http://schemas.openxmlformats.org/officeDocument/2006/relationships/image" Target="../media/image73.emf"/><Relationship Id="rId2" Type="http://schemas.openxmlformats.org/officeDocument/2006/relationships/image" Target="../media/image72.wmf"/><Relationship Id="rId1" Type="http://schemas.openxmlformats.org/officeDocument/2006/relationships/image" Target="../media/image71.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0.wmf"/><Relationship Id="rId7" Type="http://schemas.openxmlformats.org/officeDocument/2006/relationships/image" Target="../media/image81.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emf"/><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86.emf"/><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8.wmf"/><Relationship Id="rId7" Type="http://schemas.openxmlformats.org/officeDocument/2006/relationships/image" Target="../media/image97.wmf"/><Relationship Id="rId6" Type="http://schemas.openxmlformats.org/officeDocument/2006/relationships/image" Target="../media/image96.wmf"/><Relationship Id="rId5" Type="http://schemas.openxmlformats.org/officeDocument/2006/relationships/image" Target="../media/image95.wmf"/><Relationship Id="rId4" Type="http://schemas.openxmlformats.org/officeDocument/2006/relationships/image" Target="../media/image94.w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e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emf"/><Relationship Id="rId8" Type="http://schemas.openxmlformats.org/officeDocument/2006/relationships/image" Target="../media/image17.emf"/><Relationship Id="rId7" Type="http://schemas.openxmlformats.org/officeDocument/2006/relationships/image" Target="../media/image16.emf"/><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 Id="rId3" Type="http://schemas.openxmlformats.org/officeDocument/2006/relationships/image" Target="../media/image12.emf"/><Relationship Id="rId2" Type="http://schemas.openxmlformats.org/officeDocument/2006/relationships/image" Target="../media/image11.emf"/><Relationship Id="rId16" Type="http://schemas.openxmlformats.org/officeDocument/2006/relationships/image" Target="../media/image25.emf"/><Relationship Id="rId15" Type="http://schemas.openxmlformats.org/officeDocument/2006/relationships/image" Target="../media/image24.emf"/><Relationship Id="rId14" Type="http://schemas.openxmlformats.org/officeDocument/2006/relationships/image" Target="../media/image23.emf"/><Relationship Id="rId13" Type="http://schemas.openxmlformats.org/officeDocument/2006/relationships/image" Target="../media/image22.emf"/><Relationship Id="rId12" Type="http://schemas.openxmlformats.org/officeDocument/2006/relationships/image" Target="../media/image21.emf"/><Relationship Id="rId11" Type="http://schemas.openxmlformats.org/officeDocument/2006/relationships/image" Target="../media/image20.emf"/><Relationship Id="rId10" Type="http://schemas.openxmlformats.org/officeDocument/2006/relationships/image" Target="../media/image19.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8.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58.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 typeface="Arial" panose="020B0604020202020204" pitchFamily="34" charset="0"/>
              <a:buNone/>
              <a:defRPr/>
            </a:pPr>
            <a:fld id="{EEFB63C5-7074-4B13-9CAB-446E87CCC7D7}" type="datetimeFigureOut">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14340" name="幻灯片图像占位符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74081"/>
          <p:cNvSpPr>
            <a:spLocks noGrp="1" noRot="1" noTextEdit="1"/>
          </p:cNvSpPr>
          <p:nvPr>
            <p:ph type="sldImg"/>
          </p:nvPr>
        </p:nvSpPr>
        <p:spPr>
          <a:xfrm>
            <a:off x="1141413" y="685800"/>
            <a:ext cx="4572000" cy="3429000"/>
          </a:xfrm>
          <a:ln>
            <a:miter/>
          </a:ln>
        </p:spPr>
      </p:sp>
      <p:sp>
        <p:nvSpPr>
          <p:cNvPr id="16386" name="文本占位符 174082"/>
          <p:cNvSpPr>
            <a:spLocks noGrp="1"/>
          </p:cNvSpPr>
          <p:nvPr>
            <p:ph type="body"/>
          </p:nvPr>
        </p:nvSpPr>
        <p:spPr>
          <a:xfrm>
            <a:off x="914400" y="4343400"/>
            <a:ext cx="5029200" cy="4114800"/>
          </a:xfrm>
          <a:ln w="12699"/>
        </p:spPr>
        <p:txBody>
          <a:bodyPr wrap="square" lIns="91440" tIns="45720" rIns="91440" bIns="45720" anchor="t" anchorCtr="0"/>
          <a:p>
            <a:pPr lvl="0" eaLnBrk="1" hangingPunct="1"/>
            <a:endParaRPr lang="zh-CN" altLang="en-US" dirty="0"/>
          </a:p>
        </p:txBody>
      </p:sp>
      <p:sp>
        <p:nvSpPr>
          <p:cNvPr id="1638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fld>
            <a:endParaRPr lang="zh-CN" altLang="en-US" sz="1200"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幻灯片图像占位符 241665"/>
          <p:cNvSpPr>
            <a:spLocks noGrp="1" noRot="1" noTextEdit="1"/>
          </p:cNvSpPr>
          <p:nvPr>
            <p:ph type="sldImg"/>
          </p:nvPr>
        </p:nvSpPr>
        <p:spPr>
          <a:ln>
            <a:miter/>
          </a:ln>
        </p:spPr>
      </p:sp>
      <p:sp>
        <p:nvSpPr>
          <p:cNvPr id="36866" name="文本占位符 241666"/>
          <p:cNvSpPr>
            <a:spLocks noGrp="1"/>
          </p:cNvSpPr>
          <p:nvPr>
            <p:ph type="body"/>
          </p:nvPr>
        </p:nvSpPr>
        <p:spPr/>
        <p:txBody>
          <a:bodyPr wrap="square" lIns="91440" tIns="45720" rIns="91440" bIns="45720" anchor="t" anchorCtr="0"/>
          <a:p>
            <a:pPr lvl="0" eaLnBrk="1" hangingPunct="1"/>
            <a:endParaRPr lang="zh-CN" altLang="en-US" dirty="0"/>
          </a:p>
        </p:txBody>
      </p:sp>
      <p:sp>
        <p:nvSpPr>
          <p:cNvPr id="3686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幻灯片图像占位符 242689"/>
          <p:cNvSpPr>
            <a:spLocks noGrp="1" noRot="1" noTextEdit="1"/>
          </p:cNvSpPr>
          <p:nvPr>
            <p:ph type="sldImg"/>
          </p:nvPr>
        </p:nvSpPr>
        <p:spPr>
          <a:ln>
            <a:miter/>
          </a:ln>
        </p:spPr>
      </p:sp>
      <p:sp>
        <p:nvSpPr>
          <p:cNvPr id="38914" name="文本占位符 242690"/>
          <p:cNvSpPr>
            <a:spLocks noGrp="1"/>
          </p:cNvSpPr>
          <p:nvPr>
            <p:ph type="body"/>
          </p:nvPr>
        </p:nvSpPr>
        <p:spPr/>
        <p:txBody>
          <a:bodyPr wrap="square" lIns="91440" tIns="45720" rIns="91440" bIns="45720" anchor="t" anchorCtr="0"/>
          <a:p>
            <a:pPr lvl="0" eaLnBrk="1" hangingPunct="1"/>
            <a:endParaRPr lang="zh-CN" altLang="en-US" dirty="0"/>
          </a:p>
        </p:txBody>
      </p:sp>
      <p:sp>
        <p:nvSpPr>
          <p:cNvPr id="38915"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幻灯片图像占位符 243713"/>
          <p:cNvSpPr>
            <a:spLocks noGrp="1" noRot="1" noTextEdit="1"/>
          </p:cNvSpPr>
          <p:nvPr>
            <p:ph type="sldImg"/>
          </p:nvPr>
        </p:nvSpPr>
        <p:spPr>
          <a:ln>
            <a:miter/>
          </a:ln>
        </p:spPr>
      </p:sp>
      <p:sp>
        <p:nvSpPr>
          <p:cNvPr id="40962" name="文本占位符 243714"/>
          <p:cNvSpPr>
            <a:spLocks noGrp="1"/>
          </p:cNvSpPr>
          <p:nvPr>
            <p:ph type="body"/>
          </p:nvPr>
        </p:nvSpPr>
        <p:spPr/>
        <p:txBody>
          <a:bodyPr wrap="square" lIns="91440" tIns="45720" rIns="91440" bIns="45720" anchor="t" anchorCtr="0"/>
          <a:p>
            <a:pPr lvl="0" eaLnBrk="1" hangingPunct="1"/>
            <a:endParaRPr lang="zh-CN" altLang="en-US" dirty="0"/>
          </a:p>
        </p:txBody>
      </p:sp>
      <p:sp>
        <p:nvSpPr>
          <p:cNvPr id="40963"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244737"/>
          <p:cNvSpPr>
            <a:spLocks noGrp="1" noRot="1" noTextEdit="1"/>
          </p:cNvSpPr>
          <p:nvPr>
            <p:ph type="sldImg"/>
          </p:nvPr>
        </p:nvSpPr>
        <p:spPr>
          <a:ln>
            <a:miter/>
          </a:ln>
        </p:spPr>
      </p:sp>
      <p:sp>
        <p:nvSpPr>
          <p:cNvPr id="43010" name="文本占位符 244738"/>
          <p:cNvSpPr>
            <a:spLocks noGrp="1"/>
          </p:cNvSpPr>
          <p:nvPr>
            <p:ph type="body"/>
          </p:nvPr>
        </p:nvSpPr>
        <p:spPr/>
        <p:txBody>
          <a:bodyPr wrap="square" lIns="91440" tIns="45720" rIns="91440" bIns="45720" anchor="t" anchorCtr="0"/>
          <a:p>
            <a:pPr lvl="0" eaLnBrk="1" hangingPunct="1"/>
            <a:endParaRPr lang="zh-CN" altLang="en-US" dirty="0"/>
          </a:p>
        </p:txBody>
      </p:sp>
      <p:sp>
        <p:nvSpPr>
          <p:cNvPr id="43011"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p:sp>
      <p:sp>
        <p:nvSpPr>
          <p:cNvPr id="19458" name="备注占位符 2"/>
          <p:cNvSpPr>
            <a:spLocks noGrp="1"/>
          </p:cNvSpPr>
          <p:nvPr>
            <p:ph type="body"/>
          </p:nvPr>
        </p:nvSpPr>
        <p:spPr/>
        <p:txBody>
          <a:bodyPr wrap="square" lIns="91440" tIns="45720" rIns="91440" bIns="45720" anchor="t" anchorCtr="0"/>
          <a:p>
            <a:pPr lvl="0" eaLnBrk="1" hangingPunct="1"/>
            <a:r>
              <a:rPr lang="zh-CN" altLang="en-US" dirty="0"/>
              <a:t>电磁感应也是满足相对性原理的 </a:t>
            </a:r>
            <a:endParaRPr lang="zh-CN" altLang="en-US" dirty="0"/>
          </a:p>
        </p:txBody>
      </p:sp>
      <p:sp>
        <p:nvSpPr>
          <p:cNvPr id="19459"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noTextEdit="1"/>
          </p:cNvSpPr>
          <p:nvPr>
            <p:ph type="sldImg"/>
          </p:nvPr>
        </p:nvSpPr>
        <p:spPr/>
      </p:sp>
      <p:sp>
        <p:nvSpPr>
          <p:cNvPr id="21506" name="备注占位符 2"/>
          <p:cNvSpPr>
            <a:spLocks noGrp="1"/>
          </p:cNvSpPr>
          <p:nvPr>
            <p:ph type="body"/>
          </p:nvPr>
        </p:nvSpPr>
        <p:spPr/>
        <p:txBody>
          <a:bodyPr wrap="square" lIns="91440" tIns="45720" rIns="91440" bIns="45720" anchor="t" anchorCtr="0"/>
          <a:p>
            <a:pPr lvl="0" eaLnBrk="1" hangingPunct="1"/>
            <a:r>
              <a:rPr lang="zh-CN" altLang="en-US" dirty="0"/>
              <a:t>测量地球相对于以太的速度。</a:t>
            </a:r>
            <a:endParaRPr lang="zh-CN" altLang="en-US" dirty="0"/>
          </a:p>
        </p:txBody>
      </p:sp>
      <p:sp>
        <p:nvSpPr>
          <p:cNvPr id="21507"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miter/>
          </a:ln>
        </p:spPr>
      </p:sp>
      <p:sp>
        <p:nvSpPr>
          <p:cNvPr id="23554" name="备注占位符 2"/>
          <p:cNvSpPr>
            <a:spLocks noGrp="1"/>
          </p:cNvSpPr>
          <p:nvPr>
            <p:ph type="body"/>
          </p:nvPr>
        </p:nvSpPr>
        <p:spPr/>
        <p:txBody>
          <a:bodyPr wrap="square" lIns="91440" tIns="45720" rIns="91440" bIns="45720" anchor="t" anchorCtr="0"/>
          <a:p>
            <a:pPr lvl="0" eaLnBrk="1" hangingPunct="1"/>
            <a:endParaRPr lang="zh-CN" altLang="en-US" b="1" dirty="0">
              <a:solidFill>
                <a:srgbClr val="000000"/>
              </a:solidFill>
              <a:latin typeface="宋体" panose="02010600030101010101" pitchFamily="2" charset="-122"/>
            </a:endParaRPr>
          </a:p>
          <a:p>
            <a:pPr lvl="0" eaLnBrk="1" hangingPunct="1"/>
            <a:endParaRPr lang="zh-CN" altLang="en-US" dirty="0"/>
          </a:p>
        </p:txBody>
      </p:sp>
      <p:sp>
        <p:nvSpPr>
          <p:cNvPr id="2355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237569"/>
          <p:cNvSpPr>
            <a:spLocks noGrp="1" noRot="1" noTextEdit="1"/>
          </p:cNvSpPr>
          <p:nvPr>
            <p:ph type="sldImg"/>
          </p:nvPr>
        </p:nvSpPr>
        <p:spPr>
          <a:ln>
            <a:miter/>
          </a:ln>
        </p:spPr>
      </p:sp>
      <p:sp>
        <p:nvSpPr>
          <p:cNvPr id="26626" name="文本占位符 237570"/>
          <p:cNvSpPr>
            <a:spLocks noGrp="1"/>
          </p:cNvSpPr>
          <p:nvPr>
            <p:ph type="body"/>
          </p:nvPr>
        </p:nvSpPr>
        <p:spPr/>
        <p:txBody>
          <a:bodyPr wrap="square" lIns="91440" tIns="45720" rIns="91440" bIns="45720" anchor="t" anchorCtr="0"/>
          <a:p>
            <a:pPr lvl="0" eaLnBrk="1" hangingPunct="1"/>
            <a:endParaRPr lang="zh-CN" altLang="en-US" dirty="0"/>
          </a:p>
        </p:txBody>
      </p:sp>
      <p:sp>
        <p:nvSpPr>
          <p:cNvPr id="26627"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fld>
            <a:endParaRPr lang="zh-CN" altLang="en-US" sz="1200" b="1"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81249"/>
          <p:cNvSpPr>
            <a:spLocks noGrp="1" noRot="1" noTextEdit="1"/>
          </p:cNvSpPr>
          <p:nvPr>
            <p:ph type="sldImg"/>
          </p:nvPr>
        </p:nvSpPr>
        <p:spPr>
          <a:xfrm>
            <a:off x="1141413" y="685800"/>
            <a:ext cx="4572000" cy="3429000"/>
          </a:xfrm>
          <a:ln>
            <a:miter/>
          </a:ln>
        </p:spPr>
      </p:sp>
      <p:sp>
        <p:nvSpPr>
          <p:cNvPr id="28674" name="文本占位符 181250"/>
          <p:cNvSpPr>
            <a:spLocks noGrp="1"/>
          </p:cNvSpPr>
          <p:nvPr>
            <p:ph type="body"/>
          </p:nvPr>
        </p:nvSpPr>
        <p:spPr>
          <a:xfrm>
            <a:off x="914400" y="4343400"/>
            <a:ext cx="5029200" cy="4114800"/>
          </a:xfrm>
          <a:ln w="12699"/>
        </p:spPr>
        <p:txBody>
          <a:bodyPr wrap="square" lIns="91440" tIns="45720" rIns="91440" bIns="45720" anchor="t" anchorCtr="0"/>
          <a:p>
            <a:pPr lvl="0" eaLnBrk="1" hangingPunct="1"/>
            <a:endParaRPr lang="zh-CN" altLang="en-US" dirty="0"/>
          </a:p>
        </p:txBody>
      </p:sp>
      <p:sp>
        <p:nvSpPr>
          <p:cNvPr id="28675"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238593"/>
          <p:cNvSpPr>
            <a:spLocks noGrp="1" noRot="1" noTextEdit="1"/>
          </p:cNvSpPr>
          <p:nvPr>
            <p:ph type="sldImg"/>
          </p:nvPr>
        </p:nvSpPr>
        <p:spPr>
          <a:ln>
            <a:miter/>
          </a:ln>
        </p:spPr>
      </p:sp>
      <p:sp>
        <p:nvSpPr>
          <p:cNvPr id="30722" name="文本占位符 238594"/>
          <p:cNvSpPr>
            <a:spLocks noGrp="1"/>
          </p:cNvSpPr>
          <p:nvPr>
            <p:ph type="body"/>
          </p:nvPr>
        </p:nvSpPr>
        <p:spPr/>
        <p:txBody>
          <a:bodyPr wrap="square" lIns="91440" tIns="45720" rIns="91440" bIns="45720" anchor="t" anchorCtr="0"/>
          <a:p>
            <a:pPr lvl="0" eaLnBrk="1" hangingPunct="1"/>
            <a:endParaRPr lang="zh-CN" altLang="en-US" dirty="0"/>
          </a:p>
        </p:txBody>
      </p:sp>
      <p:sp>
        <p:nvSpPr>
          <p:cNvPr id="30723"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幻灯片图像占位符 239617"/>
          <p:cNvSpPr>
            <a:spLocks noGrp="1" noRot="1" noTextEdit="1"/>
          </p:cNvSpPr>
          <p:nvPr>
            <p:ph type="sldImg"/>
          </p:nvPr>
        </p:nvSpPr>
        <p:spPr>
          <a:ln>
            <a:miter/>
          </a:ln>
        </p:spPr>
      </p:sp>
      <p:sp>
        <p:nvSpPr>
          <p:cNvPr id="32770" name="文本占位符 239618"/>
          <p:cNvSpPr>
            <a:spLocks noGrp="1"/>
          </p:cNvSpPr>
          <p:nvPr>
            <p:ph type="body"/>
          </p:nvPr>
        </p:nvSpPr>
        <p:spPr/>
        <p:txBody>
          <a:bodyPr wrap="square" lIns="91440" tIns="45720" rIns="91440" bIns="45720" anchor="t" anchorCtr="0"/>
          <a:p>
            <a:pPr lvl="0" eaLnBrk="1" hangingPunct="1"/>
            <a:endParaRPr lang="zh-CN" altLang="en-US" dirty="0"/>
          </a:p>
        </p:txBody>
      </p:sp>
      <p:sp>
        <p:nvSpPr>
          <p:cNvPr id="32771"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幻灯片图像占位符 240641"/>
          <p:cNvSpPr>
            <a:spLocks noGrp="1" noRot="1" noTextEdit="1"/>
          </p:cNvSpPr>
          <p:nvPr>
            <p:ph type="sldImg"/>
          </p:nvPr>
        </p:nvSpPr>
        <p:spPr>
          <a:ln>
            <a:miter/>
          </a:ln>
        </p:spPr>
      </p:sp>
      <p:sp>
        <p:nvSpPr>
          <p:cNvPr id="34818" name="文本占位符 240642"/>
          <p:cNvSpPr>
            <a:spLocks noGrp="1"/>
          </p:cNvSpPr>
          <p:nvPr>
            <p:ph type="body"/>
          </p:nvPr>
        </p:nvSpPr>
        <p:spPr/>
        <p:txBody>
          <a:bodyPr wrap="square" lIns="91440" tIns="45720" rIns="91440" bIns="45720" anchor="t" anchorCtr="0"/>
          <a:p>
            <a:pPr lvl="0" eaLnBrk="1" hangingPunct="1"/>
            <a:endParaRPr lang="zh-CN" altLang="en-US" dirty="0"/>
          </a:p>
        </p:txBody>
      </p:sp>
      <p:sp>
        <p:nvSpPr>
          <p:cNvPr id="34819" name="灯片编号占位符 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b="1" dirty="0">
                <a:latin typeface="Calibri" panose="020F0502020204030204" pitchFamily="34" charset="0"/>
                <a:ea typeface="宋体" panose="02010600030101010101" pitchFamily="2" charset="-122"/>
              </a:rPr>
            </a:fld>
            <a:endParaRPr lang="zh-CN" altLang="en-US" sz="1200" b="1"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7" name="日期占位符 3"/>
          <p:cNvSpPr>
            <a:spLocks noGrp="1"/>
          </p:cNvSpPr>
          <p:nvPr>
            <p:ph type="dt" sz="half" idx="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4"/>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4"/>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7" name="日期占位符 3"/>
          <p:cNvSpPr>
            <a:spLocks noGrp="1"/>
          </p:cNvSpPr>
          <p:nvPr>
            <p:ph type="dt" sz="half" idx="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4"/>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4"/>
          <p:cNvSpPr>
            <a:spLocks noGrp="1"/>
          </p:cNvSpPr>
          <p:nvPr>
            <p:ph type="dt" sz="half" idx="1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5"/>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7"/>
          <p:cNvSpPr>
            <a:spLocks noGrp="1"/>
          </p:cNvSpPr>
          <p:nvPr>
            <p:ph type="ftr" sz="quarter" idx="1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2"/>
          <p:cNvSpPr>
            <a:spLocks noGrp="1"/>
          </p:cNvSpPr>
          <p:nvPr>
            <p:ph type="dt" sz="half" idx="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3"/>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4"/>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7"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dirty="0"/>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1D1A2382-A182-48AF-9F42-467343AF0707}" type="datetime1">
              <a:rPr kumimoji="0" lang="zh-CN" altLang="en-US" sz="1400" b="0" i="0" u="none" strike="noStrike" kern="1200" cap="none" spc="0" normalizeH="0" baseline="0" noProof="1">
                <a:ln>
                  <a:noFill/>
                </a:ln>
                <a:solidFill>
                  <a:schemeClr val="tx1"/>
                </a:solidFill>
                <a:effectLst/>
                <a:uLnTx/>
                <a:uFillTx/>
                <a:latin typeface="+mn-lt"/>
                <a:ea typeface="+mn-ea"/>
                <a:cs typeface="+mn-cs"/>
              </a:rPr>
            </a:fld>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1029"/>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5"/>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7" name="日期占位符 4"/>
          <p:cNvSpPr>
            <a:spLocks noGrp="1"/>
          </p:cNvSpPr>
          <p:nvPr>
            <p:ph type="dt" sz="half" idx="1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5"/>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4"/>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3"/>
          <p:cNvSpPr>
            <a:spLocks noGrp="1"/>
          </p:cNvSpPr>
          <p:nvPr>
            <p:ph type="dt" sz="half" idx="2"/>
          </p:nvPr>
        </p:nvSpPr>
        <p:spPr>
          <a:xfrm>
            <a:off x="685800" y="6248400"/>
            <a:ext cx="1905000" cy="457200"/>
          </a:xfrm>
          <a:prstGeom prst="rect">
            <a:avLst/>
          </a:prstGeom>
          <a:noFill/>
          <a:ln w="9525">
            <a:noFill/>
          </a:ln>
        </p:spPr>
        <p:txBody>
          <a:bodyPr/>
          <a:lstStyle>
            <a:lvl1pPr>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mn-lt"/>
              <a:ea typeface="+mn-ea"/>
              <a:cs typeface="+mn-cs"/>
            </a:endParaRPr>
          </a:p>
        </p:txBody>
      </p:sp>
      <p:sp>
        <p:nvSpPr>
          <p:cNvPr id="8" name="页脚占位符 4"/>
          <p:cNvSpPr>
            <a:spLocks noGrp="1"/>
          </p:cNvSpPr>
          <p:nvPr>
            <p:ph type="ftr" sz="quarter" idx="3"/>
          </p:nvPr>
        </p:nvSpPr>
        <p:spPr>
          <a:xfrm>
            <a:off x="3124200" y="6248400"/>
            <a:ext cx="2895600" cy="457200"/>
          </a:xfrm>
          <a:prstGeom prst="rect">
            <a:avLst/>
          </a:prstGeom>
          <a:noFill/>
          <a:ln w="9525">
            <a:noFill/>
          </a:ln>
        </p:spPr>
        <p:txBody>
          <a:bodyPr/>
          <a:lstStyle>
            <a:lvl1pPr>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p>
            <a:pPr algn="r" fontAlgn="base">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图片3">
            <a:hlinkClick r:id="" action="ppaction://hlinkshowjump?jump=firstslide"/>
          </p:cNvPr>
          <p:cNvPicPr>
            <a:picLocks noChangeAspect="1"/>
          </p:cNvPicPr>
          <p:nvPr userDrawn="1"/>
        </p:nvPicPr>
        <p:blipFill>
          <a:blip r:embed="rId13"/>
          <a:stretch>
            <a:fillRect/>
          </a:stretch>
        </p:blipFill>
        <p:spPr>
          <a:xfrm>
            <a:off x="7827963" y="6534150"/>
            <a:ext cx="660400" cy="336550"/>
          </a:xfrm>
          <a:prstGeom prst="rect">
            <a:avLst/>
          </a:prstGeom>
          <a:noFill/>
          <a:ln w="9525">
            <a:noFill/>
          </a:ln>
        </p:spPr>
      </p:pic>
      <p:pic>
        <p:nvPicPr>
          <p:cNvPr id="1027" name="Picture 3" descr="图片4">
            <a:hlinkClick r:id="" action="ppaction://hlinkshowjump?jump=endshow"/>
          </p:cNvPr>
          <p:cNvPicPr>
            <a:picLocks noChangeAspect="1"/>
          </p:cNvPicPr>
          <p:nvPr userDrawn="1"/>
        </p:nvPicPr>
        <p:blipFill>
          <a:blip r:embed="rId14"/>
          <a:stretch>
            <a:fillRect/>
          </a:stretch>
        </p:blipFill>
        <p:spPr>
          <a:xfrm>
            <a:off x="8477250" y="6529388"/>
            <a:ext cx="660400" cy="341312"/>
          </a:xfrm>
          <a:prstGeom prst="rect">
            <a:avLst/>
          </a:prstGeom>
          <a:noFill/>
          <a:ln w="9525">
            <a:noFill/>
          </a:ln>
        </p:spPr>
      </p:pic>
      <p:pic>
        <p:nvPicPr>
          <p:cNvPr id="1028" name="Picture 4" descr="图片5">
            <a:hlinkClick r:id="" action="ppaction://hlinkshowjump?jump=nextslide"/>
          </p:cNvPr>
          <p:cNvPicPr>
            <a:picLocks noChangeAspect="1"/>
          </p:cNvPicPr>
          <p:nvPr userDrawn="1"/>
        </p:nvPicPr>
        <p:blipFill>
          <a:blip r:embed="rId15"/>
          <a:stretch>
            <a:fillRect/>
          </a:stretch>
        </p:blipFill>
        <p:spPr>
          <a:xfrm>
            <a:off x="7178675" y="6535738"/>
            <a:ext cx="661988" cy="334962"/>
          </a:xfrm>
          <a:prstGeom prst="rect">
            <a:avLst/>
          </a:prstGeom>
          <a:noFill/>
          <a:ln w="9525">
            <a:noFill/>
          </a:ln>
        </p:spPr>
      </p:pic>
      <p:pic>
        <p:nvPicPr>
          <p:cNvPr id="1029" name="Picture 5" descr="图片6">
            <a:hlinkClick r:id="" action="ppaction://hlinkshowjump?jump=previousslide"/>
          </p:cNvPr>
          <p:cNvPicPr>
            <a:picLocks noChangeAspect="1"/>
          </p:cNvPicPr>
          <p:nvPr userDrawn="1"/>
        </p:nvPicPr>
        <p:blipFill>
          <a:blip r:embed="rId16"/>
          <a:stretch>
            <a:fillRect/>
          </a:stretch>
        </p:blipFill>
        <p:spPr>
          <a:xfrm>
            <a:off x="6530975" y="6534150"/>
            <a:ext cx="661988" cy="3365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p14:dur="500"/>
    </mc:Choice>
    <mc:Fallback>
      <p:transition/>
    </mc:Fallback>
  </mc:AlternateConten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标题 1025"/>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1026"/>
          <p:cNvSpPr>
            <a:spLocks noGrp="1"/>
          </p:cNvSpPr>
          <p:nvPr>
            <p:ph type="body"/>
          </p:nvPr>
        </p:nvSpPr>
        <p:spPr>
          <a:xfrm>
            <a:off x="685800" y="1981200"/>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fontAlgn="auto">
              <a:defRPr sz="1400" b="0" noProof="1" dirty="0">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fld id="{847FF508-4A20-41BA-980F-5383112DF998}" type="datetime1">
              <a:rPr kumimoji="0" lang="zh-CN" altLang="en-US" sz="1400" b="0" i="0" u="none" strike="noStrike" kern="1200" cap="none" spc="0" normalizeH="0" baseline="0" noProof="1">
                <a:ln>
                  <a:noFill/>
                </a:ln>
                <a:solidFill>
                  <a:schemeClr val="tx1"/>
                </a:solidFill>
                <a:effectLst/>
                <a:uLnTx/>
                <a:uFillTx/>
                <a:latin typeface="+mn-lt"/>
                <a:ea typeface="+mn-ea"/>
                <a:cs typeface="+mn-cs"/>
              </a:rPr>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mn-ea"/>
              <a:cs typeface="+mn-cs"/>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fontAlgn="auto">
              <a:defRPr sz="1400" b="0" noProof="1"/>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vert="horz" wrap="square" lIns="91440" tIns="45720" rIns="91440" bIns="45720" numCol="1" anchor="t" anchorCtr="0" compatLnSpc="1"/>
          <a:lstStyle>
            <a:lvl1pPr algn="r">
              <a:defRPr sz="1400">
                <a:latin typeface="Times New Roman" panose="02020603050405020304" pitchFamily="18" charset="0"/>
              </a:defRPr>
            </a:lvl1pPr>
          </a:lstStyle>
          <a:p>
            <a:pPr lvl="0" eaLnBrk="1" fontAlgn="base" hangingPunct="1">
              <a:buNone/>
            </a:pPr>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4="http://schemas.microsoft.com/office/powerpoint/2010/main" Requires="p14">
      <p:transition p14:dur="500"/>
    </mc:Choice>
    <mc:Fallback>
      <p:transition/>
    </mc:Fallback>
  </mc:AlternateConten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6.jpe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9.wmf"/><Relationship Id="rId7" Type="http://schemas.openxmlformats.org/officeDocument/2006/relationships/oleObject" Target="../embeddings/oleObject41.bin"/><Relationship Id="rId6" Type="http://schemas.openxmlformats.org/officeDocument/2006/relationships/image" Target="../media/image48.wmf"/><Relationship Id="rId5" Type="http://schemas.openxmlformats.org/officeDocument/2006/relationships/oleObject" Target="../embeddings/oleObject40.bin"/><Relationship Id="rId4" Type="http://schemas.openxmlformats.org/officeDocument/2006/relationships/image" Target="../media/image47.wmf"/><Relationship Id="rId3" Type="http://schemas.openxmlformats.org/officeDocument/2006/relationships/oleObject" Target="../embeddings/oleObject39.bin"/><Relationship Id="rId2" Type="http://schemas.openxmlformats.org/officeDocument/2006/relationships/image" Target="../media/image46.wmf"/><Relationship Id="rId15" Type="http://schemas.openxmlformats.org/officeDocument/2006/relationships/notesSlide" Target="../notesSlides/notesSlide8.xml"/><Relationship Id="rId14" Type="http://schemas.openxmlformats.org/officeDocument/2006/relationships/vmlDrawing" Target="../drawings/vmlDrawing6.vml"/><Relationship Id="rId13" Type="http://schemas.openxmlformats.org/officeDocument/2006/relationships/slideLayout" Target="../slideLayouts/slideLayout19.xml"/><Relationship Id="rId12" Type="http://schemas.openxmlformats.org/officeDocument/2006/relationships/image" Target="../media/image51.wmf"/><Relationship Id="rId11" Type="http://schemas.openxmlformats.org/officeDocument/2006/relationships/oleObject" Target="../embeddings/oleObject43.bin"/><Relationship Id="rId10" Type="http://schemas.openxmlformats.org/officeDocument/2006/relationships/image" Target="../media/image50.wmf"/><Relationship Id="rId1" Type="http://schemas.openxmlformats.org/officeDocument/2006/relationships/oleObject" Target="../embeddings/oleObject38.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8.bin"/><Relationship Id="rId8" Type="http://schemas.openxmlformats.org/officeDocument/2006/relationships/image" Target="../media/image55.wmf"/><Relationship Id="rId7" Type="http://schemas.openxmlformats.org/officeDocument/2006/relationships/oleObject" Target="../embeddings/oleObject47.bin"/><Relationship Id="rId6" Type="http://schemas.openxmlformats.org/officeDocument/2006/relationships/image" Target="../media/image54.wmf"/><Relationship Id="rId5" Type="http://schemas.openxmlformats.org/officeDocument/2006/relationships/oleObject" Target="../embeddings/oleObject46.bin"/><Relationship Id="rId4" Type="http://schemas.openxmlformats.org/officeDocument/2006/relationships/image" Target="../media/image53.wmf"/><Relationship Id="rId3" Type="http://schemas.openxmlformats.org/officeDocument/2006/relationships/oleObject" Target="../embeddings/oleObject45.bin"/><Relationship Id="rId2" Type="http://schemas.openxmlformats.org/officeDocument/2006/relationships/image" Target="../media/image52.wmf"/><Relationship Id="rId17" Type="http://schemas.openxmlformats.org/officeDocument/2006/relationships/notesSlide" Target="../notesSlides/notesSlide9.xml"/><Relationship Id="rId16" Type="http://schemas.openxmlformats.org/officeDocument/2006/relationships/vmlDrawing" Target="../drawings/vmlDrawing7.vml"/><Relationship Id="rId15" Type="http://schemas.openxmlformats.org/officeDocument/2006/relationships/slideLayout" Target="../slideLayouts/slideLayout19.xml"/><Relationship Id="rId14" Type="http://schemas.openxmlformats.org/officeDocument/2006/relationships/image" Target="../media/image58.wmf"/><Relationship Id="rId13" Type="http://schemas.openxmlformats.org/officeDocument/2006/relationships/oleObject" Target="../embeddings/oleObject50.bin"/><Relationship Id="rId12" Type="http://schemas.openxmlformats.org/officeDocument/2006/relationships/image" Target="../media/image57.wmf"/><Relationship Id="rId11" Type="http://schemas.openxmlformats.org/officeDocument/2006/relationships/oleObject" Target="../embeddings/oleObject49.bin"/><Relationship Id="rId10" Type="http://schemas.openxmlformats.org/officeDocument/2006/relationships/image" Target="../media/image56.wmf"/><Relationship Id="rId1" Type="http://schemas.openxmlformats.org/officeDocument/2006/relationships/oleObject" Target="../embeddings/oleObject44.bin"/></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8.vml"/><Relationship Id="rId7" Type="http://schemas.openxmlformats.org/officeDocument/2006/relationships/slideLayout" Target="../slideLayouts/slideLayout19.xml"/><Relationship Id="rId6" Type="http://schemas.openxmlformats.org/officeDocument/2006/relationships/image" Target="../media/image60.wmf"/><Relationship Id="rId5" Type="http://schemas.openxmlformats.org/officeDocument/2006/relationships/oleObject" Target="../embeddings/oleObject53.bin"/><Relationship Id="rId4" Type="http://schemas.openxmlformats.org/officeDocument/2006/relationships/image" Target="../media/image59.wmf"/><Relationship Id="rId3" Type="http://schemas.openxmlformats.org/officeDocument/2006/relationships/oleObject" Target="../embeddings/oleObject52.bin"/><Relationship Id="rId2" Type="http://schemas.openxmlformats.org/officeDocument/2006/relationships/image" Target="../media/image40.wmf"/><Relationship Id="rId1" Type="http://schemas.openxmlformats.org/officeDocument/2006/relationships/oleObject" Target="../embeddings/oleObject51.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9.vml"/><Relationship Id="rId5" Type="http://schemas.openxmlformats.org/officeDocument/2006/relationships/slideLayout" Target="../slideLayouts/slideLayout19.xml"/><Relationship Id="rId4" Type="http://schemas.openxmlformats.org/officeDocument/2006/relationships/image" Target="../media/image62.wmf"/><Relationship Id="rId3" Type="http://schemas.openxmlformats.org/officeDocument/2006/relationships/oleObject" Target="../embeddings/oleObject55.bin"/><Relationship Id="rId2" Type="http://schemas.openxmlformats.org/officeDocument/2006/relationships/image" Target="../media/image61.wmf"/><Relationship Id="rId1" Type="http://schemas.openxmlformats.org/officeDocument/2006/relationships/oleObject" Target="../embeddings/oleObject54.bin"/></Relationships>
</file>

<file path=ppt/slides/_rels/slide14.x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oleObject" Target="../embeddings/oleObject59.bin"/><Relationship Id="rId7" Type="http://schemas.openxmlformats.org/officeDocument/2006/relationships/image" Target="../media/image66.wmf"/><Relationship Id="rId6" Type="http://schemas.openxmlformats.org/officeDocument/2006/relationships/oleObject" Target="../embeddings/oleObject58.bin"/><Relationship Id="rId5" Type="http://schemas.openxmlformats.org/officeDocument/2006/relationships/image" Target="../media/image65.wmf"/><Relationship Id="rId4" Type="http://schemas.openxmlformats.org/officeDocument/2006/relationships/oleObject" Target="../embeddings/oleObject57.bin"/><Relationship Id="rId3" Type="http://schemas.openxmlformats.org/officeDocument/2006/relationships/image" Target="../media/image64.wmf"/><Relationship Id="rId2" Type="http://schemas.openxmlformats.org/officeDocument/2006/relationships/oleObject" Target="../embeddings/oleObject56.bin"/><Relationship Id="rId12" Type="http://schemas.openxmlformats.org/officeDocument/2006/relationships/notesSlide" Target="../notesSlides/notesSlide12.xml"/><Relationship Id="rId11" Type="http://schemas.openxmlformats.org/officeDocument/2006/relationships/vmlDrawing" Target="../drawings/vmlDrawing10.vml"/><Relationship Id="rId10" Type="http://schemas.openxmlformats.org/officeDocument/2006/relationships/slideLayout" Target="../slideLayouts/slideLayout19.xml"/><Relationship Id="rId1" Type="http://schemas.openxmlformats.org/officeDocument/2006/relationships/image" Target="../media/image63.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1.vml"/><Relationship Id="rId5" Type="http://schemas.openxmlformats.org/officeDocument/2006/relationships/slideLayout" Target="../slideLayouts/slideLayout19.xml"/><Relationship Id="rId4" Type="http://schemas.openxmlformats.org/officeDocument/2006/relationships/image" Target="../media/image68.wmf"/><Relationship Id="rId3" Type="http://schemas.openxmlformats.org/officeDocument/2006/relationships/oleObject" Target="../embeddings/oleObject61.bin"/><Relationship Id="rId2" Type="http://schemas.openxmlformats.org/officeDocument/2006/relationships/image" Target="../media/image40.wmf"/><Relationship Id="rId1" Type="http://schemas.openxmlformats.org/officeDocument/2006/relationships/oleObject" Target="../embeddings/oleObject60.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70.wmf"/><Relationship Id="rId3" Type="http://schemas.openxmlformats.org/officeDocument/2006/relationships/oleObject" Target="../embeddings/oleObject63.bin"/><Relationship Id="rId2" Type="http://schemas.openxmlformats.org/officeDocument/2006/relationships/image" Target="../media/image69.wmf"/><Relationship Id="rId1" Type="http://schemas.openxmlformats.org/officeDocument/2006/relationships/oleObject" Target="../embeddings/oleObject62.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4.wmf"/><Relationship Id="rId7" Type="http://schemas.openxmlformats.org/officeDocument/2006/relationships/oleObject" Target="../embeddings/oleObject67.bin"/><Relationship Id="rId6" Type="http://schemas.openxmlformats.org/officeDocument/2006/relationships/image" Target="../media/image73.emf"/><Relationship Id="rId5" Type="http://schemas.openxmlformats.org/officeDocument/2006/relationships/oleObject" Target="../embeddings/oleObject66.bin"/><Relationship Id="rId4" Type="http://schemas.openxmlformats.org/officeDocument/2006/relationships/image" Target="../media/image72.wmf"/><Relationship Id="rId3" Type="http://schemas.openxmlformats.org/officeDocument/2006/relationships/oleObject" Target="../embeddings/oleObject65.bin"/><Relationship Id="rId2" Type="http://schemas.openxmlformats.org/officeDocument/2006/relationships/image" Target="../media/image71.emf"/><Relationship Id="rId10" Type="http://schemas.openxmlformats.org/officeDocument/2006/relationships/vmlDrawing" Target="../drawings/vmlDrawing13.vml"/><Relationship Id="rId1" Type="http://schemas.openxmlformats.org/officeDocument/2006/relationships/oleObject" Target="../embeddings/oleObject64.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8.emf"/><Relationship Id="rId7" Type="http://schemas.openxmlformats.org/officeDocument/2006/relationships/oleObject" Target="../embeddings/oleObject71.bin"/><Relationship Id="rId6" Type="http://schemas.openxmlformats.org/officeDocument/2006/relationships/image" Target="../media/image77.wmf"/><Relationship Id="rId5" Type="http://schemas.openxmlformats.org/officeDocument/2006/relationships/oleObject" Target="../embeddings/oleObject70.bin"/><Relationship Id="rId4" Type="http://schemas.openxmlformats.org/officeDocument/2006/relationships/image" Target="../media/image76.wmf"/><Relationship Id="rId3" Type="http://schemas.openxmlformats.org/officeDocument/2006/relationships/oleObject" Target="../embeddings/oleObject69.bin"/><Relationship Id="rId2" Type="http://schemas.openxmlformats.org/officeDocument/2006/relationships/image" Target="../media/image75.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40.wmf"/><Relationship Id="rId15" Type="http://schemas.openxmlformats.org/officeDocument/2006/relationships/oleObject" Target="../embeddings/oleObject75.bin"/><Relationship Id="rId14" Type="http://schemas.openxmlformats.org/officeDocument/2006/relationships/image" Target="../media/image81.wmf"/><Relationship Id="rId13" Type="http://schemas.openxmlformats.org/officeDocument/2006/relationships/oleObject" Target="../embeddings/oleObject74.bin"/><Relationship Id="rId12" Type="http://schemas.openxmlformats.org/officeDocument/2006/relationships/image" Target="../media/image80.wmf"/><Relationship Id="rId11" Type="http://schemas.openxmlformats.org/officeDocument/2006/relationships/oleObject" Target="../embeddings/oleObject73.bin"/><Relationship Id="rId10" Type="http://schemas.openxmlformats.org/officeDocument/2006/relationships/image" Target="../media/image79.wmf"/><Relationship Id="rId1" Type="http://schemas.openxmlformats.org/officeDocument/2006/relationships/oleObject" Target="../embeddings/oleObject68.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80.bin"/><Relationship Id="rId8" Type="http://schemas.openxmlformats.org/officeDocument/2006/relationships/image" Target="../media/image85.wmf"/><Relationship Id="rId7" Type="http://schemas.openxmlformats.org/officeDocument/2006/relationships/oleObject" Target="../embeddings/oleObject79.bin"/><Relationship Id="rId6" Type="http://schemas.openxmlformats.org/officeDocument/2006/relationships/image" Target="../media/image84.wmf"/><Relationship Id="rId5" Type="http://schemas.openxmlformats.org/officeDocument/2006/relationships/oleObject" Target="../embeddings/oleObject78.bin"/><Relationship Id="rId4" Type="http://schemas.openxmlformats.org/officeDocument/2006/relationships/image" Target="../media/image83.wmf"/><Relationship Id="rId3" Type="http://schemas.openxmlformats.org/officeDocument/2006/relationships/oleObject" Target="../embeddings/oleObject77.bin"/><Relationship Id="rId2" Type="http://schemas.openxmlformats.org/officeDocument/2006/relationships/image" Target="../media/image82.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86.emf"/><Relationship Id="rId1" Type="http://schemas.openxmlformats.org/officeDocument/2006/relationships/oleObject" Target="../embeddings/oleObject76.bin"/></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0.wmf"/><Relationship Id="rId7" Type="http://schemas.openxmlformats.org/officeDocument/2006/relationships/oleObject" Target="../embeddings/oleObject84.bin"/><Relationship Id="rId6" Type="http://schemas.openxmlformats.org/officeDocument/2006/relationships/image" Target="../media/image89.wmf"/><Relationship Id="rId5" Type="http://schemas.openxmlformats.org/officeDocument/2006/relationships/oleObject" Target="../embeddings/oleObject83.bin"/><Relationship Id="rId4" Type="http://schemas.openxmlformats.org/officeDocument/2006/relationships/image" Target="../media/image88.wmf"/><Relationship Id="rId3" Type="http://schemas.openxmlformats.org/officeDocument/2006/relationships/oleObject" Target="../embeddings/oleObject82.bin"/><Relationship Id="rId2" Type="http://schemas.openxmlformats.org/officeDocument/2006/relationships/image" Target="../media/image87.wmf"/><Relationship Id="rId10" Type="http://schemas.openxmlformats.org/officeDocument/2006/relationships/vmlDrawing" Target="../drawings/vmlDrawing16.vml"/><Relationship Id="rId1" Type="http://schemas.openxmlformats.org/officeDocument/2006/relationships/oleObject" Target="../embeddings/oleObject81.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4.wmf"/><Relationship Id="rId7" Type="http://schemas.openxmlformats.org/officeDocument/2006/relationships/oleObject" Target="../embeddings/oleObject88.bin"/><Relationship Id="rId6" Type="http://schemas.openxmlformats.org/officeDocument/2006/relationships/image" Target="../media/image93.wmf"/><Relationship Id="rId5" Type="http://schemas.openxmlformats.org/officeDocument/2006/relationships/oleObject" Target="../embeddings/oleObject87.bin"/><Relationship Id="rId4" Type="http://schemas.openxmlformats.org/officeDocument/2006/relationships/image" Target="../media/image92.wmf"/><Relationship Id="rId3" Type="http://schemas.openxmlformats.org/officeDocument/2006/relationships/oleObject" Target="../embeddings/oleObject86.bin"/><Relationship Id="rId2" Type="http://schemas.openxmlformats.org/officeDocument/2006/relationships/image" Target="../media/image91.wmf"/><Relationship Id="rId18" Type="http://schemas.openxmlformats.org/officeDocument/2006/relationships/vmlDrawing" Target="../drawings/vmlDrawing17.vml"/><Relationship Id="rId17" Type="http://schemas.openxmlformats.org/officeDocument/2006/relationships/slideLayout" Target="../slideLayouts/slideLayout7.xml"/><Relationship Id="rId16" Type="http://schemas.openxmlformats.org/officeDocument/2006/relationships/image" Target="../media/image98.wmf"/><Relationship Id="rId15" Type="http://schemas.openxmlformats.org/officeDocument/2006/relationships/oleObject" Target="../embeddings/oleObject92.bin"/><Relationship Id="rId14" Type="http://schemas.openxmlformats.org/officeDocument/2006/relationships/image" Target="../media/image97.wmf"/><Relationship Id="rId13" Type="http://schemas.openxmlformats.org/officeDocument/2006/relationships/oleObject" Target="../embeddings/oleObject91.bin"/><Relationship Id="rId12" Type="http://schemas.openxmlformats.org/officeDocument/2006/relationships/image" Target="../media/image96.wmf"/><Relationship Id="rId11" Type="http://schemas.openxmlformats.org/officeDocument/2006/relationships/oleObject" Target="../embeddings/oleObject90.bin"/><Relationship Id="rId10" Type="http://schemas.openxmlformats.org/officeDocument/2006/relationships/image" Target="../media/image95.wmf"/><Relationship Id="rId1" Type="http://schemas.openxmlformats.org/officeDocument/2006/relationships/oleObject" Target="../embeddings/oleObject85.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8.vml"/><Relationship Id="rId6" Type="http://schemas.openxmlformats.org/officeDocument/2006/relationships/slideLayout" Target="../slideLayouts/slideLayout7.xml"/><Relationship Id="rId5" Type="http://schemas.openxmlformats.org/officeDocument/2006/relationships/image" Target="../media/image101.wmf"/><Relationship Id="rId4" Type="http://schemas.openxmlformats.org/officeDocument/2006/relationships/oleObject" Target="../embeddings/oleObject94.bin"/><Relationship Id="rId3" Type="http://schemas.openxmlformats.org/officeDocument/2006/relationships/image" Target="../media/image100.emf"/><Relationship Id="rId2" Type="http://schemas.openxmlformats.org/officeDocument/2006/relationships/oleObject" Target="../embeddings/oleObject93.bin"/><Relationship Id="rId1" Type="http://schemas.openxmlformats.org/officeDocument/2006/relationships/image" Target="../media/image9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3.emf"/><Relationship Id="rId7" Type="http://schemas.openxmlformats.org/officeDocument/2006/relationships/oleObject" Target="../embeddings/oleObject7.bin"/><Relationship Id="rId6" Type="http://schemas.openxmlformats.org/officeDocument/2006/relationships/image" Target="../media/image12.emf"/><Relationship Id="rId5" Type="http://schemas.openxmlformats.org/officeDocument/2006/relationships/oleObject" Target="../embeddings/oleObject6.bin"/><Relationship Id="rId4" Type="http://schemas.openxmlformats.org/officeDocument/2006/relationships/image" Target="../media/image11.emf"/><Relationship Id="rId35" Type="http://schemas.openxmlformats.org/officeDocument/2006/relationships/notesSlide" Target="../notesSlides/notesSlide3.xml"/><Relationship Id="rId34" Type="http://schemas.openxmlformats.org/officeDocument/2006/relationships/vmlDrawing" Target="../drawings/vmlDrawing2.vml"/><Relationship Id="rId33" Type="http://schemas.openxmlformats.org/officeDocument/2006/relationships/slideLayout" Target="../slideLayouts/slideLayout7.xml"/><Relationship Id="rId32" Type="http://schemas.openxmlformats.org/officeDocument/2006/relationships/image" Target="../media/image25.emf"/><Relationship Id="rId31" Type="http://schemas.openxmlformats.org/officeDocument/2006/relationships/oleObject" Target="../embeddings/oleObject19.bin"/><Relationship Id="rId30" Type="http://schemas.openxmlformats.org/officeDocument/2006/relationships/image" Target="../media/image24.emf"/><Relationship Id="rId3" Type="http://schemas.openxmlformats.org/officeDocument/2006/relationships/oleObject" Target="../embeddings/oleObject5.bin"/><Relationship Id="rId29" Type="http://schemas.openxmlformats.org/officeDocument/2006/relationships/oleObject" Target="../embeddings/oleObject18.bin"/><Relationship Id="rId28" Type="http://schemas.openxmlformats.org/officeDocument/2006/relationships/image" Target="../media/image23.emf"/><Relationship Id="rId27" Type="http://schemas.openxmlformats.org/officeDocument/2006/relationships/oleObject" Target="../embeddings/oleObject17.bin"/><Relationship Id="rId26" Type="http://schemas.openxmlformats.org/officeDocument/2006/relationships/image" Target="../media/image22.emf"/><Relationship Id="rId25" Type="http://schemas.openxmlformats.org/officeDocument/2006/relationships/oleObject" Target="../embeddings/oleObject16.bin"/><Relationship Id="rId24" Type="http://schemas.openxmlformats.org/officeDocument/2006/relationships/image" Target="../media/image21.emf"/><Relationship Id="rId23" Type="http://schemas.openxmlformats.org/officeDocument/2006/relationships/oleObject" Target="../embeddings/oleObject15.bin"/><Relationship Id="rId22" Type="http://schemas.openxmlformats.org/officeDocument/2006/relationships/image" Target="../media/image20.emf"/><Relationship Id="rId21" Type="http://schemas.openxmlformats.org/officeDocument/2006/relationships/oleObject" Target="../embeddings/oleObject14.bin"/><Relationship Id="rId20" Type="http://schemas.openxmlformats.org/officeDocument/2006/relationships/image" Target="../media/image19.emf"/><Relationship Id="rId2" Type="http://schemas.openxmlformats.org/officeDocument/2006/relationships/image" Target="../media/image10.emf"/><Relationship Id="rId19" Type="http://schemas.openxmlformats.org/officeDocument/2006/relationships/oleObject" Target="../embeddings/oleObject13.bin"/><Relationship Id="rId18" Type="http://schemas.openxmlformats.org/officeDocument/2006/relationships/image" Target="../media/image18.emf"/><Relationship Id="rId17" Type="http://schemas.openxmlformats.org/officeDocument/2006/relationships/oleObject" Target="../embeddings/oleObject12.bin"/><Relationship Id="rId16" Type="http://schemas.openxmlformats.org/officeDocument/2006/relationships/image" Target="../media/image17.emf"/><Relationship Id="rId15" Type="http://schemas.openxmlformats.org/officeDocument/2006/relationships/oleObject" Target="../embeddings/oleObject11.bin"/><Relationship Id="rId14" Type="http://schemas.openxmlformats.org/officeDocument/2006/relationships/image" Target="../media/image16.emf"/><Relationship Id="rId13" Type="http://schemas.openxmlformats.org/officeDocument/2006/relationships/oleObject" Target="../embeddings/oleObject10.bin"/><Relationship Id="rId12" Type="http://schemas.openxmlformats.org/officeDocument/2006/relationships/image" Target="../media/image15.emf"/><Relationship Id="rId11" Type="http://schemas.openxmlformats.org/officeDocument/2006/relationships/oleObject" Target="../embeddings/oleObject9.bin"/><Relationship Id="rId10" Type="http://schemas.openxmlformats.org/officeDocument/2006/relationships/image" Target="../media/image14.e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9.wmf"/><Relationship Id="rId7" Type="http://schemas.openxmlformats.org/officeDocument/2006/relationships/oleObject" Target="../embeddings/oleObject23.bin"/><Relationship Id="rId6" Type="http://schemas.openxmlformats.org/officeDocument/2006/relationships/image" Target="../media/image28.wmf"/><Relationship Id="rId5" Type="http://schemas.openxmlformats.org/officeDocument/2006/relationships/oleObject" Target="../embeddings/oleObject22.bin"/><Relationship Id="rId4" Type="http://schemas.openxmlformats.org/officeDocument/2006/relationships/image" Target="../media/image27.wmf"/><Relationship Id="rId3" Type="http://schemas.openxmlformats.org/officeDocument/2006/relationships/oleObject" Target="../embeddings/oleObject21.bin"/><Relationship Id="rId2" Type="http://schemas.openxmlformats.org/officeDocument/2006/relationships/image" Target="../media/image26.wmf"/><Relationship Id="rId14" Type="http://schemas.openxmlformats.org/officeDocument/2006/relationships/notesSlide" Target="../notesSlides/notesSlide4.xml"/><Relationship Id="rId13" Type="http://schemas.openxmlformats.org/officeDocument/2006/relationships/vmlDrawing" Target="../drawings/vmlDrawing3.vml"/><Relationship Id="rId12" Type="http://schemas.openxmlformats.org/officeDocument/2006/relationships/slideLayout" Target="../slideLayouts/slideLayout7.xml"/><Relationship Id="rId11" Type="http://schemas.openxmlformats.org/officeDocument/2006/relationships/image" Target="../media/image31.png"/><Relationship Id="rId10" Type="http://schemas.openxmlformats.org/officeDocument/2006/relationships/image" Target="../media/image30.wmf"/><Relationship Id="rId1"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5.wmf"/><Relationship Id="rId7" Type="http://schemas.openxmlformats.org/officeDocument/2006/relationships/oleObject" Target="../embeddings/oleObject28.bin"/><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 Id="rId3" Type="http://schemas.openxmlformats.org/officeDocument/2006/relationships/oleObject" Target="../embeddings/oleObject26.bin"/><Relationship Id="rId2" Type="http://schemas.openxmlformats.org/officeDocument/2006/relationships/image" Target="../media/image32.wmf"/><Relationship Id="rId18" Type="http://schemas.openxmlformats.org/officeDocument/2006/relationships/notesSlide" Target="../notesSlides/notesSlide6.xml"/><Relationship Id="rId17" Type="http://schemas.openxmlformats.org/officeDocument/2006/relationships/vmlDrawing" Target="../drawings/vmlDrawing4.vml"/><Relationship Id="rId16" Type="http://schemas.openxmlformats.org/officeDocument/2006/relationships/slideLayout" Target="../slideLayouts/slideLayout19.xml"/><Relationship Id="rId15" Type="http://schemas.openxmlformats.org/officeDocument/2006/relationships/image" Target="../media/image39.png"/><Relationship Id="rId14" Type="http://schemas.openxmlformats.org/officeDocument/2006/relationships/image" Target="../media/image38.wmf"/><Relationship Id="rId13" Type="http://schemas.openxmlformats.org/officeDocument/2006/relationships/oleObject" Target="../embeddings/oleObject31.bin"/><Relationship Id="rId12" Type="http://schemas.openxmlformats.org/officeDocument/2006/relationships/image" Target="../media/image37.wmf"/><Relationship Id="rId11" Type="http://schemas.openxmlformats.org/officeDocument/2006/relationships/oleObject" Target="../embeddings/oleObject30.bin"/><Relationship Id="rId10" Type="http://schemas.openxmlformats.org/officeDocument/2006/relationships/image" Target="../media/image36.wmf"/><Relationship Id="rId1"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36.bin"/><Relationship Id="rId8" Type="http://schemas.openxmlformats.org/officeDocument/2006/relationships/image" Target="../media/image43.wmf"/><Relationship Id="rId7" Type="http://schemas.openxmlformats.org/officeDocument/2006/relationships/oleObject" Target="../embeddings/oleObject35.bin"/><Relationship Id="rId6" Type="http://schemas.openxmlformats.org/officeDocument/2006/relationships/image" Target="../media/image42.wmf"/><Relationship Id="rId5" Type="http://schemas.openxmlformats.org/officeDocument/2006/relationships/oleObject" Target="../embeddings/oleObject34.bin"/><Relationship Id="rId4" Type="http://schemas.openxmlformats.org/officeDocument/2006/relationships/image" Target="../media/image41.wmf"/><Relationship Id="rId3" Type="http://schemas.openxmlformats.org/officeDocument/2006/relationships/oleObject" Target="../embeddings/oleObject33.bin"/><Relationship Id="rId2" Type="http://schemas.openxmlformats.org/officeDocument/2006/relationships/image" Target="../media/image40.wmf"/><Relationship Id="rId15" Type="http://schemas.openxmlformats.org/officeDocument/2006/relationships/notesSlide" Target="../notesSlides/notesSlide7.xml"/><Relationship Id="rId14" Type="http://schemas.openxmlformats.org/officeDocument/2006/relationships/vmlDrawing" Target="../drawings/vmlDrawing5.vml"/><Relationship Id="rId13" Type="http://schemas.openxmlformats.org/officeDocument/2006/relationships/slideLayout" Target="../slideLayouts/slideLayout19.xml"/><Relationship Id="rId12" Type="http://schemas.openxmlformats.org/officeDocument/2006/relationships/image" Target="../media/image45.wmf"/><Relationship Id="rId11" Type="http://schemas.openxmlformats.org/officeDocument/2006/relationships/oleObject" Target="../embeddings/oleObject37.bin"/><Relationship Id="rId10" Type="http://schemas.openxmlformats.org/officeDocument/2006/relationships/image" Target="../media/image44.wmf"/><Relationship Id="rId1" Type="http://schemas.openxmlformats.org/officeDocument/2006/relationships/oleObject" Target="../embeddings/oleObject3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矩形 173057"/>
          <p:cNvSpPr/>
          <p:nvPr/>
        </p:nvSpPr>
        <p:spPr>
          <a:xfrm>
            <a:off x="723900" y="5121275"/>
            <a:ext cx="7696200" cy="519113"/>
          </a:xfrm>
          <a:prstGeom prst="rect">
            <a:avLst/>
          </a:prstGeom>
          <a:noFill/>
          <a:ln w="9525">
            <a:noFill/>
          </a:ln>
        </p:spPr>
        <p:txBody>
          <a:bodyPr lIns="92075" tIns="46038" rIns="92075" bIns="46038" anchor="t" anchorCtr="0">
            <a:spAutoFit/>
          </a:bodyPr>
          <a:p>
            <a:pPr defTabSz="762000" eaLnBrk="0" hangingPunct="0">
              <a:spcBef>
                <a:spcPct val="50000"/>
              </a:spcBef>
            </a:pPr>
            <a:r>
              <a:rPr lang="zh-CN" altLang="en-US" sz="2800" b="1" dirty="0">
                <a:solidFill>
                  <a:srgbClr val="0000FF"/>
                </a:solidFill>
                <a:latin typeface="宋体" panose="02010600030101010101" pitchFamily="2" charset="-122"/>
                <a:ea typeface="宋体" panose="02010600030101010101" pitchFamily="2" charset="-122"/>
              </a:rPr>
              <a:t>爱因斯坦</a:t>
            </a:r>
            <a:r>
              <a:rPr lang="en-US" altLang="zh-CN" sz="2800" b="1" dirty="0">
                <a:solidFill>
                  <a:srgbClr val="0000FF"/>
                </a:solidFill>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a:t>
            </a:r>
            <a:r>
              <a:rPr lang="en-US" altLang="zh-CN" sz="2800" b="1" dirty="0">
                <a:solidFill>
                  <a:srgbClr val="0000FF"/>
                </a:solidFill>
                <a:latin typeface="宋体" panose="02010600030101010101" pitchFamily="2" charset="-122"/>
                <a:ea typeface="宋体" panose="02010600030101010101" pitchFamily="2" charset="-122"/>
              </a:rPr>
              <a:t>A.E</a:t>
            </a:r>
            <a:r>
              <a:rPr lang="en-US" altLang="zh-CN" sz="2800" b="1" dirty="0">
                <a:solidFill>
                  <a:srgbClr val="0000FF"/>
                </a:solidFill>
                <a:latin typeface="Times New Roman" panose="02020603050405020304" pitchFamily="18" charset="0"/>
                <a:ea typeface="宋体" panose="02010600030101010101" pitchFamily="2" charset="-122"/>
              </a:rPr>
              <a:t>instein</a:t>
            </a: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1879-1955</a:t>
            </a:r>
            <a:r>
              <a:rPr lang="zh-CN" altLang="en-US" sz="2800" b="1" dirty="0">
                <a:solidFill>
                  <a:srgbClr val="0000FF"/>
                </a:solidFill>
                <a:latin typeface="Times New Roman" panose="02020603050405020304" pitchFamily="18" charset="0"/>
                <a:ea typeface="宋体" panose="02010600030101010101" pitchFamily="2" charset="-122"/>
              </a:rPr>
              <a:t>）</a:t>
            </a:r>
            <a:endParaRPr lang="zh-CN" altLang="en-US" sz="2800" b="1" i="1" dirty="0">
              <a:solidFill>
                <a:srgbClr val="0000FF"/>
              </a:solidFill>
              <a:latin typeface="Times New Roman" panose="02020603050405020304" pitchFamily="18" charset="0"/>
              <a:ea typeface="宋体" panose="02010600030101010101" pitchFamily="2" charset="-122"/>
            </a:endParaRPr>
          </a:p>
        </p:txBody>
      </p:sp>
      <p:pic>
        <p:nvPicPr>
          <p:cNvPr id="15362" name="图片 173059" descr="爱1"/>
          <p:cNvPicPr>
            <a:picLocks noChangeAspect="1"/>
          </p:cNvPicPr>
          <p:nvPr/>
        </p:nvPicPr>
        <p:blipFill>
          <a:blip r:embed="rId1"/>
          <a:stretch>
            <a:fillRect/>
          </a:stretch>
        </p:blipFill>
        <p:spPr>
          <a:xfrm>
            <a:off x="1011238" y="1277938"/>
            <a:ext cx="2868612" cy="3565525"/>
          </a:xfrm>
          <a:prstGeom prst="rect">
            <a:avLst/>
          </a:prstGeom>
          <a:noFill/>
          <a:ln w="9525">
            <a:noFill/>
          </a:ln>
        </p:spPr>
      </p:pic>
      <p:pic>
        <p:nvPicPr>
          <p:cNvPr id="15363" name="图片 173060" descr="1-einstein1"/>
          <p:cNvPicPr>
            <a:picLocks noChangeAspect="1"/>
          </p:cNvPicPr>
          <p:nvPr/>
        </p:nvPicPr>
        <p:blipFill>
          <a:blip r:embed="rId2"/>
          <a:stretch>
            <a:fillRect/>
          </a:stretch>
        </p:blipFill>
        <p:spPr>
          <a:xfrm>
            <a:off x="5334000" y="957263"/>
            <a:ext cx="2870200" cy="3886200"/>
          </a:xfrm>
          <a:prstGeom prst="rect">
            <a:avLst/>
          </a:prstGeom>
          <a:solidFill>
            <a:srgbClr val="0000FF"/>
          </a:solidFill>
          <a:ln w="9525">
            <a:noFill/>
          </a:ln>
        </p:spPr>
      </p:pic>
      <p:sp>
        <p:nvSpPr>
          <p:cNvPr id="15364" name="矩形 173061"/>
          <p:cNvSpPr/>
          <p:nvPr/>
        </p:nvSpPr>
        <p:spPr>
          <a:xfrm>
            <a:off x="1422400" y="5951538"/>
            <a:ext cx="6781800" cy="517525"/>
          </a:xfrm>
          <a:prstGeom prst="rect">
            <a:avLst/>
          </a:prstGeom>
          <a:noFill/>
          <a:ln w="9525">
            <a:noFill/>
          </a:ln>
        </p:spPr>
        <p:txBody>
          <a:bodyPr lIns="92075" tIns="46038" rIns="92075" bIns="46038" anchor="t" anchorCtr="0">
            <a:spAutoFit/>
          </a:bodyPr>
          <a:p>
            <a:pPr defTabSz="762000" eaLnBrk="0" hangingPunct="0">
              <a:spcBef>
                <a:spcPct val="50000"/>
              </a:spcBef>
            </a:pPr>
            <a:r>
              <a:rPr lang="en-US" altLang="zh-CN" sz="2800" b="1" dirty="0">
                <a:solidFill>
                  <a:srgbClr val="0000FF"/>
                </a:solidFill>
                <a:latin typeface="宋体" panose="02010600030101010101" pitchFamily="2" charset="-122"/>
                <a:ea typeface="宋体" panose="02010600030101010101" pitchFamily="2" charset="-122"/>
              </a:rPr>
              <a:t>1905 《</a:t>
            </a:r>
            <a:r>
              <a:rPr lang="zh-CN" altLang="en-US" sz="2800" b="1" dirty="0">
                <a:solidFill>
                  <a:srgbClr val="0000FF"/>
                </a:solidFill>
                <a:latin typeface="宋体" panose="02010600030101010101" pitchFamily="2" charset="-122"/>
                <a:ea typeface="宋体" panose="02010600030101010101" pitchFamily="2" charset="-122"/>
              </a:rPr>
              <a:t>论运动物体的电动力学</a:t>
            </a:r>
            <a:r>
              <a:rPr lang="en-US" altLang="zh-CN" sz="2800" b="1" dirty="0">
                <a:solidFill>
                  <a:srgbClr val="0000FF"/>
                </a:solidFill>
                <a:latin typeface="宋体" panose="02010600030101010101" pitchFamily="2" charset="-122"/>
                <a:ea typeface="宋体" panose="02010600030101010101" pitchFamily="2" charset="-122"/>
              </a:rPr>
              <a:t>》</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15365" name="Rectangle 9"/>
          <p:cNvSpPr/>
          <p:nvPr/>
        </p:nvSpPr>
        <p:spPr>
          <a:xfrm>
            <a:off x="2465388" y="95250"/>
            <a:ext cx="4537075" cy="579438"/>
          </a:xfrm>
          <a:prstGeom prst="rect">
            <a:avLst/>
          </a:prstGeom>
          <a:noFill/>
          <a:ln w="9525">
            <a:noFill/>
          </a:ln>
        </p:spPr>
        <p:txBody>
          <a:bodyPr anchor="t" anchorCtr="0">
            <a:spAutoFit/>
          </a:bodyPr>
          <a:p>
            <a:r>
              <a:rPr lang="zh-CN" altLang="en-US" sz="3200" b="1" dirty="0">
                <a:latin typeface="Arial" panose="020B0604020202020204" pitchFamily="34" charset="0"/>
                <a:ea typeface="宋体" panose="02010600030101010101" pitchFamily="2" charset="-122"/>
              </a:rPr>
              <a:t>第四章   相对论基础</a:t>
            </a:r>
            <a:endParaRPr lang="zh-CN" altLang="en-US" sz="3200" b="1" dirty="0">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文本框 183297"/>
          <p:cNvSpPr txBox="1"/>
          <p:nvPr/>
        </p:nvSpPr>
        <p:spPr>
          <a:xfrm>
            <a:off x="228600" y="838200"/>
            <a:ext cx="8756650" cy="519113"/>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原点重合时，从原点发出一个光脉冲，其空间坐标为：</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31746" name="文本框 183300"/>
          <p:cNvSpPr txBox="1"/>
          <p:nvPr/>
        </p:nvSpPr>
        <p:spPr>
          <a:xfrm>
            <a:off x="290513" y="1500188"/>
            <a:ext cx="2333625" cy="517525"/>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对 </a:t>
            </a:r>
            <a:r>
              <a:rPr lang="en-US" altLang="zh-CN" sz="2800" b="1" dirty="0">
                <a:solidFill>
                  <a:schemeClr val="bg1"/>
                </a:solidFill>
                <a:latin typeface="宋体" panose="02010600030101010101" pitchFamily="2" charset="-122"/>
                <a:ea typeface="宋体" panose="02010600030101010101" pitchFamily="2" charset="-122"/>
              </a:rPr>
              <a:t>S</a:t>
            </a:r>
            <a:r>
              <a:rPr lang="zh-CN" altLang="en-US" sz="2800" b="1" dirty="0">
                <a:solidFill>
                  <a:schemeClr val="bg1"/>
                </a:solidFill>
                <a:latin typeface="宋体" panose="02010600030101010101" pitchFamily="2" charset="-122"/>
                <a:ea typeface="宋体" panose="02010600030101010101" pitchFamily="2" charset="-122"/>
              </a:rPr>
              <a:t>系：</a:t>
            </a:r>
            <a:r>
              <a:rPr lang="en-US" altLang="zh-CN" sz="2800" b="1" dirty="0">
                <a:solidFill>
                  <a:schemeClr val="bg1"/>
                </a:solidFill>
                <a:latin typeface="宋体" panose="02010600030101010101" pitchFamily="2" charset="-122"/>
                <a:ea typeface="宋体" panose="02010600030101010101" pitchFamily="2" charset="-122"/>
              </a:rPr>
              <a:t>x=ct</a:t>
            </a:r>
            <a:endParaRPr lang="en-US" altLang="zh-CN" sz="2800" b="1" dirty="0">
              <a:solidFill>
                <a:schemeClr val="bg1"/>
              </a:solidFill>
              <a:latin typeface="宋体" panose="02010600030101010101" pitchFamily="2" charset="-122"/>
              <a:ea typeface="宋体" panose="02010600030101010101" pitchFamily="2" charset="-122"/>
            </a:endParaRPr>
          </a:p>
        </p:txBody>
      </p:sp>
      <p:sp>
        <p:nvSpPr>
          <p:cNvPr id="31747" name="文本框 183303"/>
          <p:cNvSpPr txBox="1"/>
          <p:nvPr/>
        </p:nvSpPr>
        <p:spPr>
          <a:xfrm>
            <a:off x="4122738" y="1500188"/>
            <a:ext cx="2873375" cy="517525"/>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对 </a:t>
            </a:r>
            <a:r>
              <a:rPr lang="en-US" altLang="zh-CN" sz="2800" b="1" dirty="0">
                <a:solidFill>
                  <a:schemeClr val="bg1"/>
                </a:solidFill>
                <a:latin typeface="宋体" panose="02010600030101010101" pitchFamily="2" charset="-122"/>
                <a:ea typeface="宋体" panose="02010600030101010101" pitchFamily="2" charset="-122"/>
              </a:rPr>
              <a:t>S'</a:t>
            </a:r>
            <a:r>
              <a:rPr lang="zh-CN" altLang="en-US" sz="2800" b="1" dirty="0">
                <a:solidFill>
                  <a:schemeClr val="bg1"/>
                </a:solidFill>
                <a:latin typeface="宋体" panose="02010600030101010101" pitchFamily="2" charset="-122"/>
                <a:ea typeface="宋体" panose="02010600030101010101" pitchFamily="2" charset="-122"/>
              </a:rPr>
              <a:t>系：</a:t>
            </a:r>
            <a:r>
              <a:rPr lang="en-US" altLang="zh-CN" sz="2800" b="1" dirty="0">
                <a:solidFill>
                  <a:schemeClr val="bg1"/>
                </a:solidFill>
                <a:latin typeface="宋体" panose="02010600030101010101" pitchFamily="2" charset="-122"/>
                <a:ea typeface="宋体" panose="02010600030101010101" pitchFamily="2" charset="-122"/>
              </a:rPr>
              <a:t>x'=ct'</a:t>
            </a:r>
            <a:endParaRPr lang="en-US" altLang="zh-CN" sz="2800" b="1" dirty="0">
              <a:solidFill>
                <a:schemeClr val="bg1"/>
              </a:solidFill>
              <a:latin typeface="宋体" panose="02010600030101010101" pitchFamily="2" charset="-122"/>
              <a:ea typeface="宋体" panose="02010600030101010101" pitchFamily="2" charset="-122"/>
            </a:endParaRPr>
          </a:p>
        </p:txBody>
      </p:sp>
      <p:sp>
        <p:nvSpPr>
          <p:cNvPr id="31748" name="文本框 183306"/>
          <p:cNvSpPr txBox="1"/>
          <p:nvPr/>
        </p:nvSpPr>
        <p:spPr>
          <a:xfrm>
            <a:off x="228600" y="228600"/>
            <a:ext cx="3048000" cy="519113"/>
          </a:xfrm>
          <a:prstGeom prst="rect">
            <a:avLst/>
          </a:prstGeom>
          <a:noFill/>
          <a:ln w="12699">
            <a:noFill/>
          </a:ln>
        </p:spPr>
        <p:txBody>
          <a:bodyPr anchor="t" anchorCtr="0">
            <a:spAutoFit/>
          </a:bodyPr>
          <a:p>
            <a:pPr defTabSz="762000"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由光速不变原理：</a:t>
            </a:r>
            <a:endParaRPr lang="zh-CN" altLang="en-US" sz="2800" b="1" dirty="0">
              <a:solidFill>
                <a:schemeClr val="bg1"/>
              </a:solidFill>
              <a:latin typeface="宋体" panose="02010600030101010101" pitchFamily="2" charset="-122"/>
              <a:ea typeface="宋体" panose="02010600030101010101" pitchFamily="2" charset="-122"/>
            </a:endParaRPr>
          </a:p>
        </p:txBody>
      </p:sp>
      <p:grpSp>
        <p:nvGrpSpPr>
          <p:cNvPr id="31749" name="组合 183312"/>
          <p:cNvGrpSpPr/>
          <p:nvPr/>
        </p:nvGrpSpPr>
        <p:grpSpPr>
          <a:xfrm>
            <a:off x="685800" y="3276600"/>
            <a:ext cx="6629400" cy="914400"/>
            <a:chOff x="432" y="2064"/>
            <a:chExt cx="4176" cy="576"/>
          </a:xfrm>
        </p:grpSpPr>
        <p:sp>
          <p:nvSpPr>
            <p:cNvPr id="31750" name="直接连接符 183313"/>
            <p:cNvSpPr/>
            <p:nvPr/>
          </p:nvSpPr>
          <p:spPr>
            <a:xfrm>
              <a:off x="2976" y="2160"/>
              <a:ext cx="1632" cy="0"/>
            </a:xfrm>
            <a:prstGeom prst="line">
              <a:avLst/>
            </a:prstGeom>
            <a:ln w="38100" cap="flat" cmpd="sng">
              <a:solidFill>
                <a:schemeClr val="bg2"/>
              </a:solidFill>
              <a:prstDash val="solid"/>
              <a:round/>
              <a:headEnd type="none" w="med" len="med"/>
              <a:tailEnd type="none" w="med" len="med"/>
            </a:ln>
          </p:spPr>
        </p:sp>
        <p:grpSp>
          <p:nvGrpSpPr>
            <p:cNvPr id="31751" name="组合 183314"/>
            <p:cNvGrpSpPr/>
            <p:nvPr/>
          </p:nvGrpSpPr>
          <p:grpSpPr>
            <a:xfrm>
              <a:off x="432" y="2064"/>
              <a:ext cx="3264" cy="576"/>
              <a:chOff x="432" y="2064"/>
              <a:chExt cx="3264" cy="576"/>
            </a:xfrm>
          </p:grpSpPr>
          <p:sp>
            <p:nvSpPr>
              <p:cNvPr id="31752" name="文本框 183315"/>
              <p:cNvSpPr txBox="1"/>
              <p:nvPr/>
            </p:nvSpPr>
            <p:spPr>
              <a:xfrm>
                <a:off x="2256" y="2064"/>
                <a:ext cx="572" cy="333"/>
              </a:xfrm>
              <a:prstGeom prst="rect">
                <a:avLst/>
              </a:prstGeom>
              <a:noFill/>
              <a:ln w="9525" cap="flat" cmpd="sng">
                <a:solidFill>
                  <a:schemeClr val="bg2"/>
                </a:solidFill>
                <a:prstDash val="solid"/>
                <a:miter/>
                <a:headEnd type="none" w="med" len="med"/>
                <a:tailEnd type="none" w="med" len="med"/>
              </a:ln>
            </p:spPr>
            <p:txBody>
              <a:bodyPr wrap="none" anchor="t" anchorCtr="0">
                <a:spAutoFit/>
              </a:bodyPr>
              <a:p>
                <a:pPr eaLnBrk="0" hangingPunct="0">
                  <a:spcBef>
                    <a:spcPct val="50000"/>
                  </a:spcBef>
                </a:pPr>
                <a:r>
                  <a:rPr lang="zh-CN" altLang="en-US" sz="2800" b="1" dirty="0">
                    <a:solidFill>
                      <a:srgbClr val="0000FF"/>
                    </a:solidFill>
                    <a:latin typeface="宋体" panose="02010600030101010101" pitchFamily="2" charset="-122"/>
                    <a:ea typeface="宋体" panose="02010600030101010101" pitchFamily="2" charset="-122"/>
                  </a:rPr>
                  <a:t>相乘</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31753" name="直接连接符 183316"/>
              <p:cNvSpPr/>
              <p:nvPr/>
            </p:nvSpPr>
            <p:spPr>
              <a:xfrm>
                <a:off x="432" y="2160"/>
                <a:ext cx="1632" cy="0"/>
              </a:xfrm>
              <a:prstGeom prst="line">
                <a:avLst/>
              </a:prstGeom>
              <a:ln w="38100" cap="flat" cmpd="sng">
                <a:solidFill>
                  <a:schemeClr val="bg2"/>
                </a:solidFill>
                <a:prstDash val="solid"/>
                <a:round/>
                <a:headEnd type="none" w="med" len="med"/>
                <a:tailEnd type="none" w="med" len="med"/>
              </a:ln>
            </p:spPr>
          </p:sp>
          <p:sp>
            <p:nvSpPr>
              <p:cNvPr id="31754" name="右大括号 183317"/>
              <p:cNvSpPr/>
              <p:nvPr/>
            </p:nvSpPr>
            <p:spPr>
              <a:xfrm rot="5400000">
                <a:off x="2304" y="1248"/>
                <a:ext cx="480" cy="2304"/>
              </a:xfrm>
              <a:prstGeom prst="rightBrace">
                <a:avLst>
                  <a:gd name="adj1" fmla="val 0"/>
                  <a:gd name="adj2" fmla="val 50000"/>
                </a:avLst>
              </a:prstGeom>
              <a:noFill/>
              <a:ln w="38100" cap="flat" cmpd="sng">
                <a:solidFill>
                  <a:schemeClr val="bg2"/>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pSp>
      </p:grpSp>
      <p:graphicFrame>
        <p:nvGraphicFramePr>
          <p:cNvPr id="31755" name="对象 1"/>
          <p:cNvGraphicFramePr/>
          <p:nvPr/>
        </p:nvGraphicFramePr>
        <p:xfrm>
          <a:off x="511175" y="2159000"/>
          <a:ext cx="2112963" cy="571500"/>
        </p:xfrm>
        <a:graphic>
          <a:graphicData uri="http://schemas.openxmlformats.org/presentationml/2006/ole">
            <mc:AlternateContent xmlns:mc="http://schemas.openxmlformats.org/markup-compatibility/2006">
              <mc:Choice xmlns:v="urn:schemas-microsoft-com:vml" Requires="v">
                <p:oleObj spid="_x0000_s3112" name="" r:id="rId1" imgW="850900" imgH="203200" progId="Equation.KSEE3">
                  <p:embed/>
                </p:oleObj>
              </mc:Choice>
              <mc:Fallback>
                <p:oleObj name="" r:id="rId1" imgW="850900" imgH="203200" progId="Equation.KSEE3">
                  <p:embed/>
                  <p:pic>
                    <p:nvPicPr>
                      <p:cNvPr id="0" name="图片 3111"/>
                      <p:cNvPicPr/>
                      <p:nvPr/>
                    </p:nvPicPr>
                    <p:blipFill>
                      <a:blip r:embed="rId2"/>
                      <a:stretch>
                        <a:fillRect/>
                      </a:stretch>
                    </p:blipFill>
                    <p:spPr>
                      <a:xfrm>
                        <a:off x="511175" y="2159000"/>
                        <a:ext cx="2112963" cy="571500"/>
                      </a:xfrm>
                      <a:prstGeom prst="rect">
                        <a:avLst/>
                      </a:prstGeom>
                      <a:noFill/>
                      <a:ln w="38100">
                        <a:noFill/>
                        <a:miter/>
                      </a:ln>
                    </p:spPr>
                  </p:pic>
                </p:oleObj>
              </mc:Fallback>
            </mc:AlternateContent>
          </a:graphicData>
        </a:graphic>
      </p:graphicFrame>
      <p:graphicFrame>
        <p:nvGraphicFramePr>
          <p:cNvPr id="31756" name="对象 3"/>
          <p:cNvGraphicFramePr/>
          <p:nvPr/>
        </p:nvGraphicFramePr>
        <p:xfrm>
          <a:off x="4724400" y="2159000"/>
          <a:ext cx="2089150" cy="569913"/>
        </p:xfrm>
        <a:graphic>
          <a:graphicData uri="http://schemas.openxmlformats.org/presentationml/2006/ole">
            <mc:AlternateContent xmlns:mc="http://schemas.openxmlformats.org/markup-compatibility/2006">
              <mc:Choice xmlns:v="urn:schemas-microsoft-com:vml" Requires="v">
                <p:oleObj spid="_x0000_s3114" name="" r:id="rId3" imgW="825500" imgH="203200" progId="Equation.KSEE3">
                  <p:embed/>
                </p:oleObj>
              </mc:Choice>
              <mc:Fallback>
                <p:oleObj name="" r:id="rId3" imgW="825500" imgH="203200" progId="Equation.KSEE3">
                  <p:embed/>
                  <p:pic>
                    <p:nvPicPr>
                      <p:cNvPr id="0" name="图片 3113"/>
                      <p:cNvPicPr/>
                      <p:nvPr/>
                    </p:nvPicPr>
                    <p:blipFill>
                      <a:blip r:embed="rId4"/>
                      <a:stretch>
                        <a:fillRect/>
                      </a:stretch>
                    </p:blipFill>
                    <p:spPr>
                      <a:xfrm>
                        <a:off x="4724400" y="2159000"/>
                        <a:ext cx="2089150" cy="569913"/>
                      </a:xfrm>
                      <a:prstGeom prst="rect">
                        <a:avLst/>
                      </a:prstGeom>
                      <a:noFill/>
                      <a:ln w="38100">
                        <a:noFill/>
                        <a:miter/>
                      </a:ln>
                    </p:spPr>
                  </p:pic>
                </p:oleObj>
              </mc:Fallback>
            </mc:AlternateContent>
          </a:graphicData>
        </a:graphic>
      </p:graphicFrame>
      <p:graphicFrame>
        <p:nvGraphicFramePr>
          <p:cNvPr id="31757" name="对象 5"/>
          <p:cNvGraphicFramePr/>
          <p:nvPr/>
        </p:nvGraphicFramePr>
        <p:xfrm>
          <a:off x="511175" y="2835275"/>
          <a:ext cx="2174875" cy="593725"/>
        </p:xfrm>
        <a:graphic>
          <a:graphicData uri="http://schemas.openxmlformats.org/presentationml/2006/ole">
            <mc:AlternateContent xmlns:mc="http://schemas.openxmlformats.org/markup-compatibility/2006">
              <mc:Choice xmlns:v="urn:schemas-microsoft-com:vml" Requires="v">
                <p:oleObj spid="_x0000_s3116" name="" r:id="rId5" imgW="876300" imgH="203200" progId="Equation.KSEE3">
                  <p:embed/>
                </p:oleObj>
              </mc:Choice>
              <mc:Fallback>
                <p:oleObj name="" r:id="rId5" imgW="876300" imgH="203200" progId="Equation.KSEE3">
                  <p:embed/>
                  <p:pic>
                    <p:nvPicPr>
                      <p:cNvPr id="0" name="图片 3115"/>
                      <p:cNvPicPr/>
                      <p:nvPr/>
                    </p:nvPicPr>
                    <p:blipFill>
                      <a:blip r:embed="rId6"/>
                      <a:stretch>
                        <a:fillRect/>
                      </a:stretch>
                    </p:blipFill>
                    <p:spPr>
                      <a:xfrm>
                        <a:off x="511175" y="2835275"/>
                        <a:ext cx="2174875" cy="593725"/>
                      </a:xfrm>
                      <a:prstGeom prst="rect">
                        <a:avLst/>
                      </a:prstGeom>
                      <a:noFill/>
                      <a:ln w="38100">
                        <a:noFill/>
                        <a:miter/>
                      </a:ln>
                    </p:spPr>
                  </p:pic>
                </p:oleObj>
              </mc:Fallback>
            </mc:AlternateContent>
          </a:graphicData>
        </a:graphic>
      </p:graphicFrame>
      <p:graphicFrame>
        <p:nvGraphicFramePr>
          <p:cNvPr id="31758" name="对象 7"/>
          <p:cNvGraphicFramePr/>
          <p:nvPr/>
        </p:nvGraphicFramePr>
        <p:xfrm>
          <a:off x="4778375" y="2835275"/>
          <a:ext cx="2217738" cy="593725"/>
        </p:xfrm>
        <a:graphic>
          <a:graphicData uri="http://schemas.openxmlformats.org/presentationml/2006/ole">
            <mc:AlternateContent xmlns:mc="http://schemas.openxmlformats.org/markup-compatibility/2006">
              <mc:Choice xmlns:v="urn:schemas-microsoft-com:vml" Requires="v">
                <p:oleObj spid="_x0000_s3113" name="" r:id="rId7" imgW="862965" imgH="203200" progId="Equation.KSEE3">
                  <p:embed/>
                </p:oleObj>
              </mc:Choice>
              <mc:Fallback>
                <p:oleObj name="" r:id="rId7" imgW="862965" imgH="203200" progId="Equation.KSEE3">
                  <p:embed/>
                  <p:pic>
                    <p:nvPicPr>
                      <p:cNvPr id="0" name="图片 3112"/>
                      <p:cNvPicPr/>
                      <p:nvPr/>
                    </p:nvPicPr>
                    <p:blipFill>
                      <a:blip r:embed="rId8"/>
                      <a:stretch>
                        <a:fillRect/>
                      </a:stretch>
                    </p:blipFill>
                    <p:spPr>
                      <a:xfrm>
                        <a:off x="4778375" y="2835275"/>
                        <a:ext cx="2217738" cy="593725"/>
                      </a:xfrm>
                      <a:prstGeom prst="rect">
                        <a:avLst/>
                      </a:prstGeom>
                      <a:noFill/>
                      <a:ln w="38100">
                        <a:noFill/>
                        <a:miter/>
                      </a:ln>
                    </p:spPr>
                  </p:pic>
                </p:oleObj>
              </mc:Fallback>
            </mc:AlternateContent>
          </a:graphicData>
        </a:graphic>
      </p:graphicFrame>
      <p:graphicFrame>
        <p:nvGraphicFramePr>
          <p:cNvPr id="31759" name="对象 9"/>
          <p:cNvGraphicFramePr/>
          <p:nvPr/>
        </p:nvGraphicFramePr>
        <p:xfrm>
          <a:off x="2436813" y="4191000"/>
          <a:ext cx="4011612" cy="695325"/>
        </p:xfrm>
        <a:graphic>
          <a:graphicData uri="http://schemas.openxmlformats.org/presentationml/2006/ole">
            <mc:AlternateContent xmlns:mc="http://schemas.openxmlformats.org/markup-compatibility/2006">
              <mc:Choice xmlns:v="urn:schemas-microsoft-com:vml" Requires="v">
                <p:oleObj spid="_x0000_s3117" name="" r:id="rId9" imgW="1511300" imgH="228600" progId="Equation.KSEE3">
                  <p:embed/>
                </p:oleObj>
              </mc:Choice>
              <mc:Fallback>
                <p:oleObj name="" r:id="rId9" imgW="1511300" imgH="228600" progId="Equation.KSEE3">
                  <p:embed/>
                  <p:pic>
                    <p:nvPicPr>
                      <p:cNvPr id="0" name="图片 3116"/>
                      <p:cNvPicPr/>
                      <p:nvPr/>
                    </p:nvPicPr>
                    <p:blipFill>
                      <a:blip r:embed="rId10"/>
                      <a:stretch>
                        <a:fillRect/>
                      </a:stretch>
                    </p:blipFill>
                    <p:spPr>
                      <a:xfrm>
                        <a:off x="2436813" y="4191000"/>
                        <a:ext cx="4011612" cy="695325"/>
                      </a:xfrm>
                      <a:prstGeom prst="rect">
                        <a:avLst/>
                      </a:prstGeom>
                      <a:noFill/>
                      <a:ln w="38100">
                        <a:noFill/>
                        <a:miter/>
                      </a:ln>
                    </p:spPr>
                  </p:pic>
                </p:oleObj>
              </mc:Fallback>
            </mc:AlternateContent>
          </a:graphicData>
        </a:graphic>
      </p:graphicFrame>
      <p:graphicFrame>
        <p:nvGraphicFramePr>
          <p:cNvPr id="31760" name="对象 11"/>
          <p:cNvGraphicFramePr/>
          <p:nvPr/>
        </p:nvGraphicFramePr>
        <p:xfrm>
          <a:off x="2686050" y="5103813"/>
          <a:ext cx="2744788" cy="1519237"/>
        </p:xfrm>
        <a:graphic>
          <a:graphicData uri="http://schemas.openxmlformats.org/presentationml/2006/ole">
            <mc:AlternateContent xmlns:mc="http://schemas.openxmlformats.org/markup-compatibility/2006">
              <mc:Choice xmlns:v="urn:schemas-microsoft-com:vml" Requires="v">
                <p:oleObj spid="_x0000_s3115" name="" r:id="rId11" imgW="977900" imgH="469900" progId="Equation.KSEE3">
                  <p:embed/>
                </p:oleObj>
              </mc:Choice>
              <mc:Fallback>
                <p:oleObj name="" r:id="rId11" imgW="977900" imgH="469900" progId="Equation.KSEE3">
                  <p:embed/>
                  <p:pic>
                    <p:nvPicPr>
                      <p:cNvPr id="0" name="图片 3114"/>
                      <p:cNvPicPr/>
                      <p:nvPr/>
                    </p:nvPicPr>
                    <p:blipFill>
                      <a:blip r:embed="rId12"/>
                      <a:stretch>
                        <a:fillRect/>
                      </a:stretch>
                    </p:blipFill>
                    <p:spPr>
                      <a:xfrm>
                        <a:off x="2686050" y="5103813"/>
                        <a:ext cx="2744788" cy="151923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左大括号 184326"/>
          <p:cNvSpPr/>
          <p:nvPr/>
        </p:nvSpPr>
        <p:spPr>
          <a:xfrm rot="-5400000">
            <a:off x="4457700" y="1943100"/>
            <a:ext cx="381000" cy="4114800"/>
          </a:xfrm>
          <a:prstGeom prst="leftBrace">
            <a:avLst>
              <a:gd name="adj1" fmla="val 34150"/>
              <a:gd name="adj2" fmla="val 49958"/>
            </a:avLst>
          </a:prstGeom>
          <a:noFill/>
          <a:ln w="57150" cap="flat" cmpd="sng">
            <a:solidFill>
              <a:srgbClr val="66FF33"/>
            </a:solidFill>
            <a:prstDash val="solid"/>
            <a:round/>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graphicFrame>
        <p:nvGraphicFramePr>
          <p:cNvPr id="33794" name="对象 1"/>
          <p:cNvGraphicFramePr/>
          <p:nvPr/>
        </p:nvGraphicFramePr>
        <p:xfrm>
          <a:off x="3225800" y="114300"/>
          <a:ext cx="2112963" cy="1338263"/>
        </p:xfrm>
        <a:graphic>
          <a:graphicData uri="http://schemas.openxmlformats.org/presentationml/2006/ole">
            <mc:AlternateContent xmlns:mc="http://schemas.openxmlformats.org/markup-compatibility/2006">
              <mc:Choice xmlns:v="urn:schemas-microsoft-com:vml" Requires="v">
                <p:oleObj spid="_x0000_s3081" name="" r:id="rId1" imgW="977900" imgH="469900" progId="Equation.KSEE3">
                  <p:embed/>
                </p:oleObj>
              </mc:Choice>
              <mc:Fallback>
                <p:oleObj name="" r:id="rId1" imgW="977900" imgH="469900" progId="Equation.KSEE3">
                  <p:embed/>
                  <p:pic>
                    <p:nvPicPr>
                      <p:cNvPr id="0" name="图片 3080"/>
                      <p:cNvPicPr/>
                      <p:nvPr/>
                    </p:nvPicPr>
                    <p:blipFill>
                      <a:blip r:embed="rId2"/>
                      <a:stretch>
                        <a:fillRect/>
                      </a:stretch>
                    </p:blipFill>
                    <p:spPr>
                      <a:xfrm>
                        <a:off x="3225800" y="114300"/>
                        <a:ext cx="2112963" cy="1338263"/>
                      </a:xfrm>
                      <a:prstGeom prst="rect">
                        <a:avLst/>
                      </a:prstGeom>
                      <a:noFill/>
                      <a:ln w="38100">
                        <a:noFill/>
                        <a:miter/>
                      </a:ln>
                    </p:spPr>
                  </p:pic>
                </p:oleObj>
              </mc:Fallback>
            </mc:AlternateContent>
          </a:graphicData>
        </a:graphic>
      </p:graphicFrame>
      <p:graphicFrame>
        <p:nvGraphicFramePr>
          <p:cNvPr id="33795" name="对象 3"/>
          <p:cNvGraphicFramePr/>
          <p:nvPr/>
        </p:nvGraphicFramePr>
        <p:xfrm>
          <a:off x="855663" y="1531938"/>
          <a:ext cx="2524125" cy="576262"/>
        </p:xfrm>
        <a:graphic>
          <a:graphicData uri="http://schemas.openxmlformats.org/presentationml/2006/ole">
            <mc:AlternateContent xmlns:mc="http://schemas.openxmlformats.org/markup-compatibility/2006">
              <mc:Choice xmlns:v="urn:schemas-microsoft-com:vml" Requires="v">
                <p:oleObj spid="_x0000_s3082" name="" r:id="rId3" imgW="850900" imgH="203200" progId="Equation.KSEE3">
                  <p:embed/>
                </p:oleObj>
              </mc:Choice>
              <mc:Fallback>
                <p:oleObj name="" r:id="rId3" imgW="850900" imgH="203200" progId="Equation.KSEE3">
                  <p:embed/>
                  <p:pic>
                    <p:nvPicPr>
                      <p:cNvPr id="0" name="图片 3081"/>
                      <p:cNvPicPr/>
                      <p:nvPr/>
                    </p:nvPicPr>
                    <p:blipFill>
                      <a:blip r:embed="rId4"/>
                      <a:stretch>
                        <a:fillRect/>
                      </a:stretch>
                    </p:blipFill>
                    <p:spPr>
                      <a:xfrm>
                        <a:off x="855663" y="1531938"/>
                        <a:ext cx="2524125" cy="576262"/>
                      </a:xfrm>
                      <a:prstGeom prst="rect">
                        <a:avLst/>
                      </a:prstGeom>
                      <a:noFill/>
                      <a:ln w="38100">
                        <a:noFill/>
                        <a:miter/>
                      </a:ln>
                    </p:spPr>
                  </p:pic>
                </p:oleObj>
              </mc:Fallback>
            </mc:AlternateContent>
          </a:graphicData>
        </a:graphic>
      </p:graphicFrame>
      <p:graphicFrame>
        <p:nvGraphicFramePr>
          <p:cNvPr id="33796" name="对象 1"/>
          <p:cNvGraphicFramePr/>
          <p:nvPr/>
        </p:nvGraphicFramePr>
        <p:xfrm>
          <a:off x="5197475" y="1531938"/>
          <a:ext cx="2257425" cy="576262"/>
        </p:xfrm>
        <a:graphic>
          <a:graphicData uri="http://schemas.openxmlformats.org/presentationml/2006/ole">
            <mc:AlternateContent xmlns:mc="http://schemas.openxmlformats.org/markup-compatibility/2006">
              <mc:Choice xmlns:v="urn:schemas-microsoft-com:vml" Requires="v">
                <p:oleObj spid="_x0000_s3086" name="" r:id="rId5" imgW="825500" imgH="203200" progId="Equation.KSEE3">
                  <p:embed/>
                </p:oleObj>
              </mc:Choice>
              <mc:Fallback>
                <p:oleObj name="" r:id="rId5" imgW="825500" imgH="203200" progId="Equation.KSEE3">
                  <p:embed/>
                  <p:pic>
                    <p:nvPicPr>
                      <p:cNvPr id="0" name="图片 3085"/>
                      <p:cNvPicPr/>
                      <p:nvPr/>
                    </p:nvPicPr>
                    <p:blipFill>
                      <a:blip r:embed="rId6"/>
                      <a:stretch>
                        <a:fillRect/>
                      </a:stretch>
                    </p:blipFill>
                    <p:spPr>
                      <a:xfrm>
                        <a:off x="5197475" y="1531938"/>
                        <a:ext cx="2257425" cy="576262"/>
                      </a:xfrm>
                      <a:prstGeom prst="rect">
                        <a:avLst/>
                      </a:prstGeom>
                      <a:noFill/>
                      <a:ln w="38100">
                        <a:noFill/>
                        <a:miter/>
                      </a:ln>
                    </p:spPr>
                  </p:pic>
                </p:oleObj>
              </mc:Fallback>
            </mc:AlternateContent>
          </a:graphicData>
        </a:graphic>
      </p:graphicFrame>
      <p:graphicFrame>
        <p:nvGraphicFramePr>
          <p:cNvPr id="33797" name="对象 3"/>
          <p:cNvGraphicFramePr/>
          <p:nvPr/>
        </p:nvGraphicFramePr>
        <p:xfrm>
          <a:off x="725488" y="2479675"/>
          <a:ext cx="2782887" cy="1330325"/>
        </p:xfrm>
        <a:graphic>
          <a:graphicData uri="http://schemas.openxmlformats.org/presentationml/2006/ole">
            <mc:AlternateContent xmlns:mc="http://schemas.openxmlformats.org/markup-compatibility/2006">
              <mc:Choice xmlns:v="urn:schemas-microsoft-com:vml" Requires="v">
                <p:oleObj spid="_x0000_s3083" name="" r:id="rId7" imgW="977900" imgH="469900" progId="Equation.KSEE3">
                  <p:embed/>
                </p:oleObj>
              </mc:Choice>
              <mc:Fallback>
                <p:oleObj name="" r:id="rId7" imgW="977900" imgH="469900" progId="Equation.KSEE3">
                  <p:embed/>
                  <p:pic>
                    <p:nvPicPr>
                      <p:cNvPr id="0" name="图片 3082"/>
                      <p:cNvPicPr/>
                      <p:nvPr/>
                    </p:nvPicPr>
                    <p:blipFill>
                      <a:blip r:embed="rId8"/>
                      <a:stretch>
                        <a:fillRect/>
                      </a:stretch>
                    </p:blipFill>
                    <p:spPr>
                      <a:xfrm>
                        <a:off x="725488" y="2479675"/>
                        <a:ext cx="2782887" cy="1330325"/>
                      </a:xfrm>
                      <a:prstGeom prst="rect">
                        <a:avLst/>
                      </a:prstGeom>
                      <a:noFill/>
                      <a:ln w="38100">
                        <a:noFill/>
                        <a:miter/>
                      </a:ln>
                    </p:spPr>
                  </p:pic>
                </p:oleObj>
              </mc:Fallback>
            </mc:AlternateContent>
          </a:graphicData>
        </a:graphic>
      </p:graphicFrame>
      <p:graphicFrame>
        <p:nvGraphicFramePr>
          <p:cNvPr id="33798" name="对象 5"/>
          <p:cNvGraphicFramePr/>
          <p:nvPr/>
        </p:nvGraphicFramePr>
        <p:xfrm>
          <a:off x="5197475" y="2335213"/>
          <a:ext cx="2728913" cy="1311275"/>
        </p:xfrm>
        <a:graphic>
          <a:graphicData uri="http://schemas.openxmlformats.org/presentationml/2006/ole">
            <mc:AlternateContent xmlns:mc="http://schemas.openxmlformats.org/markup-compatibility/2006">
              <mc:Choice xmlns:v="urn:schemas-microsoft-com:vml" Requires="v">
                <p:oleObj spid="_x0000_s3087" name="" r:id="rId9" imgW="1002665" imgH="469900" progId="Equation.KSEE3">
                  <p:embed/>
                </p:oleObj>
              </mc:Choice>
              <mc:Fallback>
                <p:oleObj name="" r:id="rId9" imgW="1002665" imgH="469900" progId="Equation.KSEE3">
                  <p:embed/>
                  <p:pic>
                    <p:nvPicPr>
                      <p:cNvPr id="0" name="图片 3086"/>
                      <p:cNvPicPr/>
                      <p:nvPr/>
                    </p:nvPicPr>
                    <p:blipFill>
                      <a:blip r:embed="rId10"/>
                      <a:stretch>
                        <a:fillRect/>
                      </a:stretch>
                    </p:blipFill>
                    <p:spPr>
                      <a:xfrm>
                        <a:off x="5197475" y="2335213"/>
                        <a:ext cx="2728913" cy="1311275"/>
                      </a:xfrm>
                      <a:prstGeom prst="rect">
                        <a:avLst/>
                      </a:prstGeom>
                      <a:noFill/>
                      <a:ln w="38100">
                        <a:noFill/>
                        <a:miter/>
                      </a:ln>
                    </p:spPr>
                  </p:pic>
                </p:oleObj>
              </mc:Fallback>
            </mc:AlternateContent>
          </a:graphicData>
        </a:graphic>
      </p:graphicFrame>
      <p:graphicFrame>
        <p:nvGraphicFramePr>
          <p:cNvPr id="33799" name="对象 7"/>
          <p:cNvGraphicFramePr/>
          <p:nvPr/>
        </p:nvGraphicFramePr>
        <p:xfrm>
          <a:off x="804863" y="4489450"/>
          <a:ext cx="2782887" cy="1930400"/>
        </p:xfrm>
        <a:graphic>
          <a:graphicData uri="http://schemas.openxmlformats.org/presentationml/2006/ole">
            <mc:AlternateContent xmlns:mc="http://schemas.openxmlformats.org/markup-compatibility/2006">
              <mc:Choice xmlns:v="urn:schemas-microsoft-com:vml" Requires="v">
                <p:oleObj spid="_x0000_s3084" name="" r:id="rId11" imgW="939800" imgH="647700" progId="Equation.KSEE3">
                  <p:embed/>
                </p:oleObj>
              </mc:Choice>
              <mc:Fallback>
                <p:oleObj name="" r:id="rId11" imgW="939800" imgH="647700" progId="Equation.KSEE3">
                  <p:embed/>
                  <p:pic>
                    <p:nvPicPr>
                      <p:cNvPr id="0" name="图片 3083"/>
                      <p:cNvPicPr/>
                      <p:nvPr/>
                    </p:nvPicPr>
                    <p:blipFill>
                      <a:blip r:embed="rId12"/>
                      <a:stretch>
                        <a:fillRect/>
                      </a:stretch>
                    </p:blipFill>
                    <p:spPr>
                      <a:xfrm>
                        <a:off x="804863" y="4489450"/>
                        <a:ext cx="2782887" cy="1930400"/>
                      </a:xfrm>
                      <a:prstGeom prst="rect">
                        <a:avLst/>
                      </a:prstGeom>
                      <a:noFill/>
                      <a:ln w="38100">
                        <a:noFill/>
                        <a:miter/>
                      </a:ln>
                    </p:spPr>
                  </p:pic>
                </p:oleObj>
              </mc:Fallback>
            </mc:AlternateContent>
          </a:graphicData>
        </a:graphic>
      </p:graphicFrame>
      <p:graphicFrame>
        <p:nvGraphicFramePr>
          <p:cNvPr id="33800" name="对象 9"/>
          <p:cNvGraphicFramePr/>
          <p:nvPr/>
        </p:nvGraphicFramePr>
        <p:xfrm>
          <a:off x="5443538" y="4568825"/>
          <a:ext cx="2728912" cy="1930400"/>
        </p:xfrm>
        <a:graphic>
          <a:graphicData uri="http://schemas.openxmlformats.org/presentationml/2006/ole">
            <mc:AlternateContent xmlns:mc="http://schemas.openxmlformats.org/markup-compatibility/2006">
              <mc:Choice xmlns:v="urn:schemas-microsoft-com:vml" Requires="v">
                <p:oleObj spid="_x0000_s3085" name="" r:id="rId13" imgW="977900" imgH="647700" progId="Equation.KSEE3">
                  <p:embed/>
                </p:oleObj>
              </mc:Choice>
              <mc:Fallback>
                <p:oleObj name="" r:id="rId13" imgW="977900" imgH="647700" progId="Equation.KSEE3">
                  <p:embed/>
                  <p:pic>
                    <p:nvPicPr>
                      <p:cNvPr id="0" name="图片 3084"/>
                      <p:cNvPicPr/>
                      <p:nvPr/>
                    </p:nvPicPr>
                    <p:blipFill>
                      <a:blip r:embed="rId14"/>
                      <a:stretch>
                        <a:fillRect/>
                      </a:stretch>
                    </p:blipFill>
                    <p:spPr>
                      <a:xfrm>
                        <a:off x="5443538" y="4568825"/>
                        <a:ext cx="2728912" cy="1930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文本框 185346"/>
          <p:cNvSpPr txBox="1"/>
          <p:nvPr/>
        </p:nvSpPr>
        <p:spPr>
          <a:xfrm>
            <a:off x="381000" y="304800"/>
            <a:ext cx="2895600" cy="519113"/>
          </a:xfrm>
          <a:prstGeom prst="rect">
            <a:avLst/>
          </a:prstGeom>
          <a:noFill/>
          <a:ln w="12699">
            <a:noFill/>
          </a:ln>
        </p:spPr>
        <p:txBody>
          <a:bodyPr anchor="t" anchorCtr="0">
            <a:spAutoFit/>
          </a:bodyPr>
          <a:p>
            <a:pPr defTabSz="762000" eaLnBrk="0" hangingPunct="0">
              <a:spcBef>
                <a:spcPct val="50000"/>
              </a:spcBef>
            </a:pPr>
            <a:r>
              <a:rPr lang="zh-CN" altLang="en-US" sz="2800" b="1" u="sng" dirty="0">
                <a:solidFill>
                  <a:schemeClr val="bg1"/>
                </a:solidFill>
                <a:latin typeface="宋体" panose="02010600030101010101" pitchFamily="2" charset="-122"/>
                <a:ea typeface="宋体" panose="02010600030101010101" pitchFamily="2" charset="-122"/>
              </a:rPr>
              <a:t>时空变换关系</a:t>
            </a:r>
            <a:endParaRPr lang="zh-CN" altLang="en-US" sz="2800" b="1" u="sng" dirty="0">
              <a:solidFill>
                <a:schemeClr val="bg1"/>
              </a:solidFill>
              <a:latin typeface="宋体" panose="02010600030101010101" pitchFamily="2" charset="-122"/>
              <a:ea typeface="宋体" panose="02010600030101010101" pitchFamily="2" charset="-122"/>
            </a:endParaRPr>
          </a:p>
        </p:txBody>
      </p:sp>
      <p:grpSp>
        <p:nvGrpSpPr>
          <p:cNvPr id="35842" name="组合 185347"/>
          <p:cNvGrpSpPr/>
          <p:nvPr/>
        </p:nvGrpSpPr>
        <p:grpSpPr>
          <a:xfrm>
            <a:off x="1828800" y="914400"/>
            <a:ext cx="2590800" cy="5486400"/>
            <a:chOff x="624" y="576"/>
            <a:chExt cx="1632" cy="3456"/>
          </a:xfrm>
        </p:grpSpPr>
        <p:sp>
          <p:nvSpPr>
            <p:cNvPr id="35843" name="文本框 185348"/>
            <p:cNvSpPr txBox="1"/>
            <p:nvPr/>
          </p:nvSpPr>
          <p:spPr>
            <a:xfrm>
              <a:off x="624" y="2112"/>
              <a:ext cx="960" cy="373"/>
            </a:xfrm>
            <a:prstGeom prst="rect">
              <a:avLst/>
            </a:prstGeom>
            <a:noFill/>
            <a:ln w="12699" cap="flat" cmpd="sng">
              <a:solidFill>
                <a:srgbClr val="66FF33"/>
              </a:solidFill>
              <a:prstDash val="solid"/>
              <a:miter/>
              <a:headEnd type="none" w="sm" len="sm"/>
              <a:tailEnd type="none" w="sm" len="sm"/>
            </a:ln>
          </p:spPr>
          <p:txBody>
            <a:bodyPr anchor="t" anchorCtr="0">
              <a:spAutoFit/>
            </a:bodyPr>
            <a:p>
              <a:pPr defTabSz="762000" eaLnBrk="0" hangingPunct="0">
                <a:spcBef>
                  <a:spcPct val="50000"/>
                </a:spcBef>
              </a:pPr>
              <a:r>
                <a:rPr lang="zh-CN" altLang="en-US" sz="3200" b="1" dirty="0">
                  <a:solidFill>
                    <a:schemeClr val="bg1"/>
                  </a:solidFill>
                  <a:latin typeface="Times New Roman" panose="02020603050405020304" pitchFamily="18" charset="0"/>
                  <a:ea typeface="宋体" panose="02010600030101010101" pitchFamily="2" charset="-122"/>
                </a:rPr>
                <a:t>正变换</a:t>
              </a:r>
              <a:endParaRPr lang="zh-CN" altLang="en-US" sz="3200" b="1" dirty="0">
                <a:solidFill>
                  <a:schemeClr val="bg1"/>
                </a:solidFill>
                <a:latin typeface="Times New Roman" panose="02020603050405020304" pitchFamily="18" charset="0"/>
                <a:ea typeface="宋体" panose="02010600030101010101" pitchFamily="2" charset="-122"/>
              </a:endParaRPr>
            </a:p>
          </p:txBody>
        </p:sp>
        <p:sp>
          <p:nvSpPr>
            <p:cNvPr id="35844" name="左大括号 185349"/>
            <p:cNvSpPr/>
            <p:nvPr/>
          </p:nvSpPr>
          <p:spPr>
            <a:xfrm>
              <a:off x="1872" y="576"/>
              <a:ext cx="384" cy="3456"/>
            </a:xfrm>
            <a:prstGeom prst="leftBrace">
              <a:avLst>
                <a:gd name="adj1" fmla="val 75000"/>
                <a:gd name="adj2" fmla="val 50000"/>
              </a:avLst>
            </a:prstGeom>
            <a:noFill/>
            <a:ln w="38100" cap="flat" cmpd="sng">
              <a:solidFill>
                <a:srgbClr val="66FF33"/>
              </a:solidFill>
              <a:prstDash val="solid"/>
              <a:round/>
              <a:headEnd type="none" w="sm" len="sm"/>
              <a:tailEnd type="none" w="sm" len="sm"/>
            </a:ln>
          </p:spPr>
          <p:txBody>
            <a:bodyPr anchor="t" anchorCtr="0"/>
            <a:p>
              <a:endParaRPr lang="zh-CN" altLang="en-US" dirty="0">
                <a:latin typeface="Times New Roman" panose="02020603050405020304" pitchFamily="18" charset="0"/>
                <a:ea typeface="宋体" panose="02010600030101010101" pitchFamily="2" charset="-122"/>
              </a:endParaRPr>
            </a:p>
          </p:txBody>
        </p:sp>
      </p:grpSp>
      <p:graphicFrame>
        <p:nvGraphicFramePr>
          <p:cNvPr id="35845" name="对象 185350"/>
          <p:cNvGraphicFramePr/>
          <p:nvPr/>
        </p:nvGraphicFramePr>
        <p:xfrm>
          <a:off x="1384300" y="1217613"/>
          <a:ext cx="279400" cy="530225"/>
        </p:xfrm>
        <a:graphic>
          <a:graphicData uri="http://schemas.openxmlformats.org/presentationml/2006/ole">
            <mc:AlternateContent xmlns:mc="http://schemas.openxmlformats.org/markup-compatibility/2006">
              <mc:Choice xmlns:v="urn:schemas-microsoft-com:vml" Requires="v">
                <p:oleObj spid="_x0000_s3078" name="" r:id="rId1" imgW="114300" imgH="215900" progId="Equation.3">
                  <p:embed/>
                </p:oleObj>
              </mc:Choice>
              <mc:Fallback>
                <p:oleObj name="" r:id="rId1" imgW="114300" imgH="215900" progId="Equation.3">
                  <p:embed/>
                  <p:pic>
                    <p:nvPicPr>
                      <p:cNvPr id="0" name="图片 3077"/>
                      <p:cNvPicPr/>
                      <p:nvPr/>
                    </p:nvPicPr>
                    <p:blipFill>
                      <a:blip r:embed="rId2">
                        <a:clrChange>
                          <a:clrFrom>
                            <a:srgbClr val="000000"/>
                          </a:clrFrom>
                          <a:clrTo>
                            <a:srgbClr val="000000">
                              <a:alpha val="0"/>
                            </a:srgbClr>
                          </a:clrTo>
                        </a:clrChange>
                        <a:lum bright="-100000"/>
                      </a:blip>
                      <a:stretch>
                        <a:fillRect/>
                      </a:stretch>
                    </p:blipFill>
                    <p:spPr>
                      <a:xfrm>
                        <a:off x="1384300" y="1217613"/>
                        <a:ext cx="279400" cy="530225"/>
                      </a:xfrm>
                      <a:prstGeom prst="rect">
                        <a:avLst/>
                      </a:prstGeom>
                      <a:noFill/>
                      <a:ln w="38100">
                        <a:noFill/>
                        <a:miter/>
                      </a:ln>
                    </p:spPr>
                  </p:pic>
                </p:oleObj>
              </mc:Fallback>
            </mc:AlternateContent>
          </a:graphicData>
        </a:graphic>
      </p:graphicFrame>
      <p:graphicFrame>
        <p:nvGraphicFramePr>
          <p:cNvPr id="35846" name="对象 1"/>
          <p:cNvGraphicFramePr/>
          <p:nvPr/>
        </p:nvGraphicFramePr>
        <p:xfrm>
          <a:off x="546100" y="1747838"/>
          <a:ext cx="1282700" cy="536575"/>
        </p:xfrm>
        <a:graphic>
          <a:graphicData uri="http://schemas.openxmlformats.org/presentationml/2006/ole">
            <mc:AlternateContent xmlns:mc="http://schemas.openxmlformats.org/markup-compatibility/2006">
              <mc:Choice xmlns:v="urn:schemas-microsoft-com:vml" Requires="v">
                <p:oleObj spid="_x0000_s3076" name="" r:id="rId3" imgW="482600" imgH="177165" progId="Equation.KSEE3">
                  <p:embed/>
                </p:oleObj>
              </mc:Choice>
              <mc:Fallback>
                <p:oleObj name="" r:id="rId3" imgW="482600" imgH="177165" progId="Equation.KSEE3">
                  <p:embed/>
                  <p:pic>
                    <p:nvPicPr>
                      <p:cNvPr id="0" name="图片 3075"/>
                      <p:cNvPicPr/>
                      <p:nvPr/>
                    </p:nvPicPr>
                    <p:blipFill>
                      <a:blip r:embed="rId4"/>
                      <a:stretch>
                        <a:fillRect/>
                      </a:stretch>
                    </p:blipFill>
                    <p:spPr>
                      <a:xfrm>
                        <a:off x="546100" y="1747838"/>
                        <a:ext cx="1282700" cy="536575"/>
                      </a:xfrm>
                      <a:prstGeom prst="rect">
                        <a:avLst/>
                      </a:prstGeom>
                      <a:noFill/>
                      <a:ln w="38100">
                        <a:noFill/>
                        <a:miter/>
                      </a:ln>
                    </p:spPr>
                  </p:pic>
                </p:oleObj>
              </mc:Fallback>
            </mc:AlternateContent>
          </a:graphicData>
        </a:graphic>
      </p:graphicFrame>
      <p:graphicFrame>
        <p:nvGraphicFramePr>
          <p:cNvPr id="35847" name="对象 3"/>
          <p:cNvGraphicFramePr/>
          <p:nvPr/>
        </p:nvGraphicFramePr>
        <p:xfrm>
          <a:off x="4816475" y="995363"/>
          <a:ext cx="3038475" cy="5510212"/>
        </p:xfrm>
        <a:graphic>
          <a:graphicData uri="http://schemas.openxmlformats.org/presentationml/2006/ole">
            <mc:AlternateContent xmlns:mc="http://schemas.openxmlformats.org/markup-compatibility/2006">
              <mc:Choice xmlns:v="urn:schemas-microsoft-com:vml" Requires="v">
                <p:oleObj spid="_x0000_s3079" name="" r:id="rId5" imgW="800100" imgH="1955800" progId="Equation.KSEE3">
                  <p:embed/>
                </p:oleObj>
              </mc:Choice>
              <mc:Fallback>
                <p:oleObj name="" r:id="rId5" imgW="800100" imgH="1955800" progId="Equation.KSEE3">
                  <p:embed/>
                  <p:pic>
                    <p:nvPicPr>
                      <p:cNvPr id="0" name="图片 3078"/>
                      <p:cNvPicPr/>
                      <p:nvPr/>
                    </p:nvPicPr>
                    <p:blipFill>
                      <a:blip r:embed="rId6"/>
                      <a:stretch>
                        <a:fillRect/>
                      </a:stretch>
                    </p:blipFill>
                    <p:spPr>
                      <a:xfrm>
                        <a:off x="4816475" y="995363"/>
                        <a:ext cx="3038475" cy="5510212"/>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89" name="组合 186370"/>
          <p:cNvGrpSpPr/>
          <p:nvPr/>
        </p:nvGrpSpPr>
        <p:grpSpPr>
          <a:xfrm>
            <a:off x="1752600" y="762000"/>
            <a:ext cx="2590800" cy="5486400"/>
            <a:chOff x="624" y="576"/>
            <a:chExt cx="1632" cy="3456"/>
          </a:xfrm>
        </p:grpSpPr>
        <p:sp>
          <p:nvSpPr>
            <p:cNvPr id="37890" name="文本框 186371"/>
            <p:cNvSpPr txBox="1"/>
            <p:nvPr/>
          </p:nvSpPr>
          <p:spPr>
            <a:xfrm>
              <a:off x="624" y="2112"/>
              <a:ext cx="960" cy="373"/>
            </a:xfrm>
            <a:prstGeom prst="rect">
              <a:avLst/>
            </a:prstGeom>
            <a:noFill/>
            <a:ln w="12699" cap="flat" cmpd="sng">
              <a:solidFill>
                <a:srgbClr val="66FF33"/>
              </a:solidFill>
              <a:prstDash val="solid"/>
              <a:miter/>
              <a:headEnd type="none" w="sm" len="sm"/>
              <a:tailEnd type="none" w="sm" len="sm"/>
            </a:ln>
          </p:spPr>
          <p:txBody>
            <a:bodyPr anchor="t" anchorCtr="0">
              <a:spAutoFit/>
            </a:bodyPr>
            <a:p>
              <a:pPr defTabSz="762000" eaLnBrk="0" hangingPunct="0">
                <a:spcBef>
                  <a:spcPct val="50000"/>
                </a:spcBef>
              </a:pPr>
              <a:r>
                <a:rPr lang="zh-CN" altLang="en-US" sz="3200" b="1" dirty="0">
                  <a:solidFill>
                    <a:schemeClr val="bg1"/>
                  </a:solidFill>
                  <a:latin typeface="Times New Roman" panose="02020603050405020304" pitchFamily="18" charset="0"/>
                  <a:ea typeface="宋体" panose="02010600030101010101" pitchFamily="2" charset="-122"/>
                </a:rPr>
                <a:t>逆变换</a:t>
              </a:r>
              <a:endParaRPr lang="zh-CN" altLang="en-US" sz="3200" b="1" dirty="0">
                <a:solidFill>
                  <a:schemeClr val="bg1"/>
                </a:solidFill>
                <a:latin typeface="Times New Roman" panose="02020603050405020304" pitchFamily="18" charset="0"/>
                <a:ea typeface="宋体" panose="02010600030101010101" pitchFamily="2" charset="-122"/>
              </a:endParaRPr>
            </a:p>
          </p:txBody>
        </p:sp>
        <p:sp>
          <p:nvSpPr>
            <p:cNvPr id="37891" name="左大括号 186372"/>
            <p:cNvSpPr/>
            <p:nvPr/>
          </p:nvSpPr>
          <p:spPr>
            <a:xfrm>
              <a:off x="1872" y="576"/>
              <a:ext cx="384" cy="3456"/>
            </a:xfrm>
            <a:prstGeom prst="leftBrace">
              <a:avLst>
                <a:gd name="adj1" fmla="val 75000"/>
                <a:gd name="adj2" fmla="val 50000"/>
              </a:avLst>
            </a:prstGeom>
            <a:noFill/>
            <a:ln w="38100" cap="flat" cmpd="sng">
              <a:solidFill>
                <a:srgbClr val="66FF33"/>
              </a:solidFill>
              <a:prstDash val="solid"/>
              <a:round/>
              <a:headEnd type="none" w="sm" len="sm"/>
              <a:tailEnd type="none" w="sm" len="sm"/>
            </a:ln>
          </p:spPr>
          <p:txBody>
            <a:bodyPr anchor="t" anchorCtr="0"/>
            <a:p>
              <a:endParaRPr lang="zh-CN" altLang="en-US" dirty="0">
                <a:latin typeface="Times New Roman" panose="02020603050405020304" pitchFamily="18" charset="0"/>
                <a:ea typeface="宋体" panose="02010600030101010101" pitchFamily="2" charset="-122"/>
              </a:endParaRPr>
            </a:p>
          </p:txBody>
        </p:sp>
      </p:grpSp>
      <p:graphicFrame>
        <p:nvGraphicFramePr>
          <p:cNvPr id="37892" name="对象 1"/>
          <p:cNvGraphicFramePr/>
          <p:nvPr/>
        </p:nvGraphicFramePr>
        <p:xfrm>
          <a:off x="854075" y="1060450"/>
          <a:ext cx="1498600" cy="630238"/>
        </p:xfrm>
        <a:graphic>
          <a:graphicData uri="http://schemas.openxmlformats.org/presentationml/2006/ole">
            <mc:AlternateContent xmlns:mc="http://schemas.openxmlformats.org/markup-compatibility/2006">
              <mc:Choice xmlns:v="urn:schemas-microsoft-com:vml" Requires="v">
                <p:oleObj spid="_x0000_s3080" name="" r:id="rId1" imgW="482600" imgH="177165" progId="Equation.KSEE3">
                  <p:embed/>
                </p:oleObj>
              </mc:Choice>
              <mc:Fallback>
                <p:oleObj name="" r:id="rId1" imgW="482600" imgH="177165" progId="Equation.KSEE3">
                  <p:embed/>
                  <p:pic>
                    <p:nvPicPr>
                      <p:cNvPr id="0" name="图片 3079"/>
                      <p:cNvPicPr/>
                      <p:nvPr/>
                    </p:nvPicPr>
                    <p:blipFill>
                      <a:blip r:embed="rId2"/>
                      <a:stretch>
                        <a:fillRect/>
                      </a:stretch>
                    </p:blipFill>
                    <p:spPr>
                      <a:xfrm>
                        <a:off x="854075" y="1060450"/>
                        <a:ext cx="1498600" cy="630238"/>
                      </a:xfrm>
                      <a:prstGeom prst="rect">
                        <a:avLst/>
                      </a:prstGeom>
                      <a:noFill/>
                      <a:ln w="38100">
                        <a:noFill/>
                        <a:miter/>
                      </a:ln>
                    </p:spPr>
                  </p:pic>
                </p:oleObj>
              </mc:Fallback>
            </mc:AlternateContent>
          </a:graphicData>
        </a:graphic>
      </p:graphicFrame>
      <p:graphicFrame>
        <p:nvGraphicFramePr>
          <p:cNvPr id="37893" name="对象 3"/>
          <p:cNvGraphicFramePr/>
          <p:nvPr/>
        </p:nvGraphicFramePr>
        <p:xfrm>
          <a:off x="4435475" y="741363"/>
          <a:ext cx="3409950" cy="5375275"/>
        </p:xfrm>
        <a:graphic>
          <a:graphicData uri="http://schemas.openxmlformats.org/presentationml/2006/ole">
            <mc:AlternateContent xmlns:mc="http://schemas.openxmlformats.org/markup-compatibility/2006">
              <mc:Choice xmlns:v="urn:schemas-microsoft-com:vml" Requires="v">
                <p:oleObj spid="_x0000_s3077" name="" r:id="rId3" imgW="787400" imgH="1955800" progId="Equation.KSEE3">
                  <p:embed/>
                </p:oleObj>
              </mc:Choice>
              <mc:Fallback>
                <p:oleObj name="" r:id="rId3" imgW="787400" imgH="1955800" progId="Equation.KSEE3">
                  <p:embed/>
                  <p:pic>
                    <p:nvPicPr>
                      <p:cNvPr id="0" name="图片 3076"/>
                      <p:cNvPicPr/>
                      <p:nvPr/>
                    </p:nvPicPr>
                    <p:blipFill>
                      <a:blip r:embed="rId4"/>
                      <a:stretch>
                        <a:fillRect/>
                      </a:stretch>
                    </p:blipFill>
                    <p:spPr>
                      <a:xfrm>
                        <a:off x="4435475" y="741363"/>
                        <a:ext cx="3409950" cy="537527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文本框 187395"/>
          <p:cNvSpPr txBox="1"/>
          <p:nvPr/>
        </p:nvSpPr>
        <p:spPr>
          <a:xfrm>
            <a:off x="6096000" y="1447800"/>
            <a:ext cx="2286000" cy="519113"/>
          </a:xfrm>
          <a:prstGeom prst="rect">
            <a:avLst/>
          </a:prstGeom>
          <a:noFill/>
          <a:ln w="12699">
            <a:noFill/>
          </a:ln>
        </p:spPr>
        <p:txBody>
          <a:bodyPr anchor="t" anchorCtr="0">
            <a:spAutoFit/>
          </a:bodyPr>
          <a:p>
            <a:pPr defTabSz="762000"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伽利略变换</a:t>
            </a:r>
            <a:endParaRPr lang="zh-CN" altLang="en-US" sz="2800" b="1" dirty="0">
              <a:solidFill>
                <a:schemeClr val="bg1"/>
              </a:solidFill>
              <a:latin typeface="宋体" panose="02010600030101010101" pitchFamily="2" charset="-122"/>
              <a:ea typeface="宋体" panose="02010600030101010101" pitchFamily="2" charset="-122"/>
            </a:endParaRPr>
          </a:p>
        </p:txBody>
      </p:sp>
      <p:grpSp>
        <p:nvGrpSpPr>
          <p:cNvPr id="39938" name="组合 187396"/>
          <p:cNvGrpSpPr/>
          <p:nvPr/>
        </p:nvGrpSpPr>
        <p:grpSpPr>
          <a:xfrm>
            <a:off x="304800" y="152400"/>
            <a:ext cx="1905000" cy="990600"/>
            <a:chOff x="2304" y="192"/>
            <a:chExt cx="1200" cy="624"/>
          </a:xfrm>
        </p:grpSpPr>
        <p:sp>
          <p:nvSpPr>
            <p:cNvPr id="39939" name="爆炸形 1 187397" descr="花束"/>
            <p:cNvSpPr/>
            <p:nvPr/>
          </p:nvSpPr>
          <p:spPr>
            <a:xfrm>
              <a:off x="2304" y="192"/>
              <a:ext cx="1152" cy="624"/>
            </a:xfrm>
            <a:prstGeom prst="irregularSeal1">
              <a:avLst/>
            </a:prstGeom>
            <a:blipFill rotWithShape="0">
              <a:blip r:embed="rId1"/>
            </a:blipFill>
            <a:ln w="9525" cap="flat" cmpd="sng">
              <a:solidFill>
                <a:srgbClr val="0000CC"/>
              </a:solidFill>
              <a:prstDash val="solid"/>
              <a:miter/>
              <a:headEnd type="none" w="med" len="med"/>
              <a:tailEnd type="none" w="med" len="med"/>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9940" name="文本框 187398"/>
            <p:cNvSpPr txBox="1"/>
            <p:nvPr/>
          </p:nvSpPr>
          <p:spPr>
            <a:xfrm>
              <a:off x="2592" y="288"/>
              <a:ext cx="912" cy="365"/>
            </a:xfrm>
            <a:prstGeom prst="rect">
              <a:avLst/>
            </a:prstGeom>
            <a:noFill/>
            <a:ln w="9525">
              <a:noFill/>
            </a:ln>
          </p:spPr>
          <p:txBody>
            <a:bodyPr anchor="t" anchorCtr="0">
              <a:spAutoFit/>
            </a:bodyPr>
            <a:p>
              <a:pPr>
                <a:spcBef>
                  <a:spcPct val="50000"/>
                </a:spcBef>
              </a:pPr>
              <a:r>
                <a:rPr lang="zh-CN" altLang="en-US" sz="3200" b="1" dirty="0">
                  <a:solidFill>
                    <a:srgbClr val="800000"/>
                  </a:solidFill>
                  <a:latin typeface="Times New Roman" panose="02020603050405020304" pitchFamily="18" charset="0"/>
                  <a:ea typeface="宋体" panose="02010600030101010101" pitchFamily="2" charset="-122"/>
                </a:rPr>
                <a:t>讨论</a:t>
              </a:r>
              <a:endParaRPr lang="zh-CN" altLang="en-US" sz="3200" b="1" dirty="0">
                <a:solidFill>
                  <a:srgbClr val="800000"/>
                </a:solidFill>
                <a:latin typeface="Times New Roman" panose="02020603050405020304" pitchFamily="18" charset="0"/>
                <a:ea typeface="宋体" panose="02010600030101010101" pitchFamily="2" charset="-122"/>
              </a:endParaRPr>
            </a:p>
          </p:txBody>
        </p:sp>
      </p:grpSp>
      <p:sp>
        <p:nvSpPr>
          <p:cNvPr id="39941" name="矩形 187399"/>
          <p:cNvSpPr/>
          <p:nvPr/>
        </p:nvSpPr>
        <p:spPr>
          <a:xfrm>
            <a:off x="2209800" y="152400"/>
            <a:ext cx="5562600" cy="1117600"/>
          </a:xfrm>
          <a:prstGeom prst="rect">
            <a:avLst/>
          </a:prstGeom>
          <a:noFill/>
          <a:ln w="9525">
            <a:noFill/>
          </a:ln>
        </p:spPr>
        <p:txBody>
          <a:bodyPr lIns="92075" tIns="46038" rIns="92075" bIns="46038" anchor="t" anchorCtr="0">
            <a:spAutoFit/>
          </a:bodyPr>
          <a:p>
            <a:pPr eaLnBrk="0" hangingPunct="0">
              <a:lnSpc>
                <a:spcPct val="120000"/>
              </a:lnSpc>
            </a:pPr>
            <a:r>
              <a:rPr lang="en-US" altLang="zh-CN" sz="2800" b="1" dirty="0">
                <a:solidFill>
                  <a:schemeClr val="bg1"/>
                </a:solidFill>
                <a:latin typeface="Times New Roman" panose="02020603050405020304" pitchFamily="18" charset="0"/>
                <a:ea typeface="宋体" panose="02010600030101010101" pitchFamily="2" charset="-122"/>
              </a:rPr>
              <a:t>1</a:t>
            </a:r>
            <a:r>
              <a:rPr lang="zh-CN" altLang="en-US" sz="2800" b="1" dirty="0">
                <a:solidFill>
                  <a:schemeClr val="bg1"/>
                </a:solidFill>
                <a:latin typeface="Times New Roman" panose="02020603050405020304" pitchFamily="18" charset="0"/>
                <a:ea typeface="宋体" panose="02010600030101010101" pitchFamily="2" charset="-122"/>
              </a:rPr>
              <a:t>、</a:t>
            </a:r>
            <a:r>
              <a:rPr lang="zh-CN" altLang="en-US" sz="2800" b="1" dirty="0">
                <a:solidFill>
                  <a:schemeClr val="bg1"/>
                </a:solidFill>
                <a:latin typeface="Bookman Old Style" panose="02050604050505020204" pitchFamily="18" charset="0"/>
                <a:ea typeface="宋体" panose="02010600030101010101" pitchFamily="2" charset="-122"/>
              </a:rPr>
              <a:t>在洛伦兹变换中时间和空间密切相关，它们不再是相互独立的。</a:t>
            </a:r>
            <a:endParaRPr lang="zh-CN" altLang="en-US" sz="2800" b="1" dirty="0">
              <a:solidFill>
                <a:schemeClr val="bg1"/>
              </a:solidFill>
              <a:latin typeface="Bookman Old Style" panose="02050604050505020204" pitchFamily="18" charset="0"/>
              <a:ea typeface="宋体" panose="02010600030101010101" pitchFamily="2" charset="-122"/>
            </a:endParaRPr>
          </a:p>
        </p:txBody>
      </p:sp>
      <p:sp>
        <p:nvSpPr>
          <p:cNvPr id="39942" name="右箭头 187400"/>
          <p:cNvSpPr/>
          <p:nvPr/>
        </p:nvSpPr>
        <p:spPr>
          <a:xfrm>
            <a:off x="3340100" y="4022725"/>
            <a:ext cx="2271713" cy="485775"/>
          </a:xfrm>
          <a:prstGeom prst="rightArrow">
            <a:avLst>
              <a:gd name="adj1" fmla="val 33990"/>
              <a:gd name="adj2" fmla="val 116868"/>
            </a:avLst>
          </a:prstGeom>
          <a:solidFill>
            <a:schemeClr val="hlink"/>
          </a:solidFill>
          <a:ln w="9525">
            <a:noFill/>
          </a:ln>
        </p:spPr>
        <p:txBody>
          <a:bodyPr anchor="t" anchorCtr="0"/>
          <a:p>
            <a:endParaRPr lang="zh-CN" altLang="en-US" dirty="0">
              <a:latin typeface="Times New Roman" panose="02020603050405020304" pitchFamily="18" charset="0"/>
              <a:ea typeface="宋体" panose="02010600030101010101" pitchFamily="2" charset="-122"/>
            </a:endParaRPr>
          </a:p>
        </p:txBody>
      </p:sp>
      <p:sp>
        <p:nvSpPr>
          <p:cNvPr id="39943" name="文本框 187403"/>
          <p:cNvSpPr txBox="1"/>
          <p:nvPr/>
        </p:nvSpPr>
        <p:spPr>
          <a:xfrm>
            <a:off x="2133600" y="5729288"/>
            <a:ext cx="3352800" cy="519112"/>
          </a:xfrm>
          <a:prstGeom prst="rect">
            <a:avLst/>
          </a:prstGeom>
          <a:noFill/>
          <a:ln w="12699">
            <a:noFill/>
          </a:ln>
        </p:spPr>
        <p:txBody>
          <a:bodyPr anchor="t" anchorCtr="0">
            <a:spAutoFit/>
          </a:bodyPr>
          <a:p>
            <a:pPr defTabSz="762000" eaLnBrk="0" hangingPunct="0">
              <a:spcBef>
                <a:spcPct val="50000"/>
              </a:spcBef>
            </a:pPr>
            <a:r>
              <a:rPr lang="en-US" altLang="zh-CN" sz="2800" b="1" i="1" dirty="0">
                <a:solidFill>
                  <a:schemeClr val="bg1"/>
                </a:solidFill>
                <a:latin typeface="Times New Roman" panose="02020603050405020304" pitchFamily="18" charset="0"/>
                <a:ea typeface="宋体" panose="02010600030101010101" pitchFamily="2" charset="-122"/>
              </a:rPr>
              <a:t>2. u&gt;c </a:t>
            </a:r>
            <a:r>
              <a:rPr lang="zh-CN" altLang="en-US" sz="2800" b="1" dirty="0">
                <a:solidFill>
                  <a:schemeClr val="bg1"/>
                </a:solidFill>
                <a:latin typeface="宋体" panose="02010600030101010101" pitchFamily="2" charset="-122"/>
                <a:ea typeface="宋体" panose="02010600030101010101" pitchFamily="2" charset="-122"/>
              </a:rPr>
              <a:t>变换无意义</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39944" name="文本框 187404"/>
          <p:cNvSpPr txBox="1"/>
          <p:nvPr/>
        </p:nvSpPr>
        <p:spPr>
          <a:xfrm>
            <a:off x="5562600" y="5653088"/>
            <a:ext cx="2362200" cy="579437"/>
          </a:xfrm>
          <a:prstGeom prst="rect">
            <a:avLst/>
          </a:prstGeom>
          <a:noFill/>
          <a:ln w="12699">
            <a:noFill/>
          </a:ln>
        </p:spPr>
        <p:txBody>
          <a:bodyPr anchor="t" anchorCtr="0">
            <a:spAutoFit/>
          </a:bodyPr>
          <a:p>
            <a:pPr defTabSz="762000" eaLnBrk="0" hangingPunct="0">
              <a:spcBef>
                <a:spcPct val="50000"/>
              </a:spcBef>
            </a:pPr>
            <a:r>
              <a:rPr lang="zh-CN" altLang="en-US" sz="3200" b="1" u="sng" dirty="0">
                <a:solidFill>
                  <a:schemeClr val="bg1"/>
                </a:solidFill>
                <a:latin typeface="宋体" panose="02010600030101010101" pitchFamily="2" charset="-122"/>
                <a:ea typeface="宋体" panose="02010600030101010101" pitchFamily="2" charset="-122"/>
              </a:rPr>
              <a:t>速度有极限</a:t>
            </a:r>
            <a:endParaRPr lang="zh-CN" altLang="en-US" sz="3200" b="1" u="sng" dirty="0">
              <a:solidFill>
                <a:schemeClr val="bg1"/>
              </a:solidFill>
              <a:latin typeface="宋体" panose="02010600030101010101" pitchFamily="2" charset="-122"/>
              <a:ea typeface="宋体" panose="02010600030101010101" pitchFamily="2" charset="-122"/>
            </a:endParaRPr>
          </a:p>
        </p:txBody>
      </p:sp>
      <p:graphicFrame>
        <p:nvGraphicFramePr>
          <p:cNvPr id="39945" name="对象 1"/>
          <p:cNvGraphicFramePr/>
          <p:nvPr/>
        </p:nvGraphicFramePr>
        <p:xfrm>
          <a:off x="409575" y="1584325"/>
          <a:ext cx="2439988" cy="4144963"/>
        </p:xfrm>
        <a:graphic>
          <a:graphicData uri="http://schemas.openxmlformats.org/presentationml/2006/ole">
            <mc:AlternateContent xmlns:mc="http://schemas.openxmlformats.org/markup-compatibility/2006">
              <mc:Choice xmlns:v="urn:schemas-microsoft-com:vml" Requires="v">
                <p:oleObj spid="_x0000_s3121" name="" r:id="rId2" imgW="977900" imgH="1600200" progId="Equation.KSEE3">
                  <p:embed/>
                </p:oleObj>
              </mc:Choice>
              <mc:Fallback>
                <p:oleObj name="" r:id="rId2" imgW="977900" imgH="1600200" progId="Equation.KSEE3">
                  <p:embed/>
                  <p:pic>
                    <p:nvPicPr>
                      <p:cNvPr id="0" name="图片 3120"/>
                      <p:cNvPicPr/>
                      <p:nvPr/>
                    </p:nvPicPr>
                    <p:blipFill>
                      <a:blip r:embed="rId3"/>
                      <a:stretch>
                        <a:fillRect/>
                      </a:stretch>
                    </p:blipFill>
                    <p:spPr>
                      <a:xfrm>
                        <a:off x="409575" y="1584325"/>
                        <a:ext cx="2439988" cy="4144963"/>
                      </a:xfrm>
                      <a:prstGeom prst="rect">
                        <a:avLst/>
                      </a:prstGeom>
                      <a:noFill/>
                      <a:ln w="38100">
                        <a:noFill/>
                        <a:miter/>
                      </a:ln>
                    </p:spPr>
                  </p:pic>
                </p:oleObj>
              </mc:Fallback>
            </mc:AlternateContent>
          </a:graphicData>
        </a:graphic>
      </p:graphicFrame>
      <p:graphicFrame>
        <p:nvGraphicFramePr>
          <p:cNvPr id="39946" name="对象 1"/>
          <p:cNvGraphicFramePr/>
          <p:nvPr/>
        </p:nvGraphicFramePr>
        <p:xfrm>
          <a:off x="3602038" y="3052763"/>
          <a:ext cx="1747837" cy="1077912"/>
        </p:xfrm>
        <a:graphic>
          <a:graphicData uri="http://schemas.openxmlformats.org/presentationml/2006/ole">
            <mc:AlternateContent xmlns:mc="http://schemas.openxmlformats.org/markup-compatibility/2006">
              <mc:Choice xmlns:v="urn:schemas-microsoft-com:vml" Requires="v">
                <p:oleObj spid="_x0000_s3125" name="" r:id="rId4" imgW="1781175" imgH="1031875" progId="Equation.KSEE3">
                  <p:embed/>
                </p:oleObj>
              </mc:Choice>
              <mc:Fallback>
                <p:oleObj name="" r:id="rId4" imgW="1781175" imgH="1031875" progId="Equation.KSEE3">
                  <p:embed/>
                  <p:pic>
                    <p:nvPicPr>
                      <p:cNvPr id="0" name="图片 3124"/>
                      <p:cNvPicPr/>
                      <p:nvPr/>
                    </p:nvPicPr>
                    <p:blipFill>
                      <a:blip r:embed="rId5"/>
                      <a:stretch>
                        <a:fillRect/>
                      </a:stretch>
                    </p:blipFill>
                    <p:spPr>
                      <a:xfrm>
                        <a:off x="3602038" y="3052763"/>
                        <a:ext cx="1747837" cy="1077912"/>
                      </a:xfrm>
                      <a:prstGeom prst="rect">
                        <a:avLst/>
                      </a:prstGeom>
                      <a:noFill/>
                      <a:ln w="38100">
                        <a:noFill/>
                        <a:miter/>
                      </a:ln>
                    </p:spPr>
                  </p:pic>
                </p:oleObj>
              </mc:Fallback>
            </mc:AlternateContent>
          </a:graphicData>
        </a:graphic>
      </p:graphicFrame>
      <p:graphicFrame>
        <p:nvGraphicFramePr>
          <p:cNvPr id="39947" name="对象 3"/>
          <p:cNvGraphicFramePr/>
          <p:nvPr/>
        </p:nvGraphicFramePr>
        <p:xfrm>
          <a:off x="3787775" y="2619375"/>
          <a:ext cx="1042988" cy="433388"/>
        </p:xfrm>
        <a:graphic>
          <a:graphicData uri="http://schemas.openxmlformats.org/presentationml/2006/ole">
            <mc:AlternateContent xmlns:mc="http://schemas.openxmlformats.org/markup-compatibility/2006">
              <mc:Choice xmlns:v="urn:schemas-microsoft-com:vml" Requires="v">
                <p:oleObj spid="_x0000_s3122" name="" r:id="rId6" imgW="866775" imgH="401955" progId="Equation.KSEE3">
                  <p:embed/>
                </p:oleObj>
              </mc:Choice>
              <mc:Fallback>
                <p:oleObj name="" r:id="rId6" imgW="866775" imgH="401955" progId="Equation.KSEE3">
                  <p:embed/>
                  <p:pic>
                    <p:nvPicPr>
                      <p:cNvPr id="0" name="图片 3121"/>
                      <p:cNvPicPr/>
                      <p:nvPr/>
                    </p:nvPicPr>
                    <p:blipFill>
                      <a:blip r:embed="rId7"/>
                      <a:stretch>
                        <a:fillRect/>
                      </a:stretch>
                    </p:blipFill>
                    <p:spPr>
                      <a:xfrm>
                        <a:off x="3787775" y="2619375"/>
                        <a:ext cx="1042988" cy="433388"/>
                      </a:xfrm>
                      <a:prstGeom prst="rect">
                        <a:avLst/>
                      </a:prstGeom>
                      <a:noFill/>
                      <a:ln w="38100">
                        <a:noFill/>
                        <a:miter/>
                      </a:ln>
                    </p:spPr>
                  </p:pic>
                </p:oleObj>
              </mc:Fallback>
            </mc:AlternateContent>
          </a:graphicData>
        </a:graphic>
      </p:graphicFrame>
      <p:graphicFrame>
        <p:nvGraphicFramePr>
          <p:cNvPr id="39948" name="对象 5"/>
          <p:cNvGraphicFramePr/>
          <p:nvPr/>
        </p:nvGraphicFramePr>
        <p:xfrm>
          <a:off x="6096000" y="2395538"/>
          <a:ext cx="2216150" cy="2828925"/>
        </p:xfrm>
        <a:graphic>
          <a:graphicData uri="http://schemas.openxmlformats.org/presentationml/2006/ole">
            <mc:AlternateContent xmlns:mc="http://schemas.openxmlformats.org/markup-compatibility/2006">
              <mc:Choice xmlns:v="urn:schemas-microsoft-com:vml" Requires="v">
                <p:oleObj spid="_x0000_s3124" name="" r:id="rId8" imgW="1828800" imgH="3004820" progId="Equation.KSEE3">
                  <p:embed/>
                </p:oleObj>
              </mc:Choice>
              <mc:Fallback>
                <p:oleObj name="" r:id="rId8" imgW="1828800" imgH="3004820" progId="Equation.KSEE3">
                  <p:embed/>
                  <p:pic>
                    <p:nvPicPr>
                      <p:cNvPr id="0" name="图片 3123"/>
                      <p:cNvPicPr/>
                      <p:nvPr/>
                    </p:nvPicPr>
                    <p:blipFill>
                      <a:blip r:embed="rId9"/>
                      <a:stretch>
                        <a:fillRect/>
                      </a:stretch>
                    </p:blipFill>
                    <p:spPr>
                      <a:xfrm>
                        <a:off x="6096000" y="2395538"/>
                        <a:ext cx="2216150" cy="28289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188417"/>
          <p:cNvSpPr txBox="1"/>
          <p:nvPr/>
        </p:nvSpPr>
        <p:spPr>
          <a:xfrm>
            <a:off x="457200" y="228600"/>
            <a:ext cx="4113213" cy="519113"/>
          </a:xfrm>
          <a:prstGeom prst="rect">
            <a:avLst/>
          </a:prstGeom>
          <a:noFill/>
          <a:ln w="9525">
            <a:noFill/>
          </a:ln>
        </p:spPr>
        <p:txBody>
          <a:bodyPr wrap="none" anchor="t" anchorCtr="0">
            <a:spAutoFit/>
          </a:bodyPr>
          <a:p>
            <a:r>
              <a:rPr lang="zh-CN" altLang="en-US" sz="2800" b="1" dirty="0">
                <a:solidFill>
                  <a:schemeClr val="bg1"/>
                </a:solidFill>
                <a:latin typeface="Times New Roman" panose="02020603050405020304" pitchFamily="18" charset="0"/>
                <a:ea typeface="宋体" panose="02010600030101010101" pitchFamily="2" charset="-122"/>
              </a:rPr>
              <a:t>对于洛仑兹变换的说明：</a:t>
            </a:r>
            <a:endParaRPr lang="zh-CN" altLang="en-US" sz="2800" b="1" dirty="0">
              <a:solidFill>
                <a:schemeClr val="bg1"/>
              </a:solidFill>
              <a:latin typeface="Times New Roman" panose="02020603050405020304" pitchFamily="18" charset="0"/>
              <a:ea typeface="宋体" panose="02010600030101010101" pitchFamily="2" charset="-122"/>
            </a:endParaRPr>
          </a:p>
        </p:txBody>
      </p:sp>
      <p:sp>
        <p:nvSpPr>
          <p:cNvPr id="41986" name="文本框 188418"/>
          <p:cNvSpPr txBox="1"/>
          <p:nvPr/>
        </p:nvSpPr>
        <p:spPr>
          <a:xfrm>
            <a:off x="304800" y="1081088"/>
            <a:ext cx="7862888" cy="519112"/>
          </a:xfrm>
          <a:prstGeom prst="rect">
            <a:avLst/>
          </a:prstGeom>
          <a:noFill/>
          <a:ln w="9525">
            <a:noFill/>
          </a:ln>
        </p:spPr>
        <p:txBody>
          <a:bodyPr wrap="none" anchor="t" anchorCtr="0">
            <a:spAutoFit/>
          </a:bodyPr>
          <a:p>
            <a:r>
              <a:rPr lang="en-US" altLang="zh-CN" sz="2800" b="1" dirty="0">
                <a:solidFill>
                  <a:schemeClr val="bg1"/>
                </a:solidFill>
                <a:latin typeface="Times New Roman" panose="02020603050405020304" pitchFamily="18" charset="0"/>
                <a:ea typeface="宋体" panose="02010600030101010101" pitchFamily="2" charset="-122"/>
              </a:rPr>
              <a:t>1</a:t>
            </a:r>
            <a:r>
              <a:rPr lang="zh-CN" altLang="en-US" sz="2800" b="1" dirty="0">
                <a:solidFill>
                  <a:schemeClr val="bg1"/>
                </a:solidFill>
                <a:latin typeface="Times New Roman" panose="02020603050405020304" pitchFamily="18" charset="0"/>
                <a:ea typeface="宋体" panose="02010600030101010101" pitchFamily="2" charset="-122"/>
              </a:rPr>
              <a:t>、在狭义相对论中，</a:t>
            </a:r>
            <a:r>
              <a:rPr lang="zh-CN" altLang="en-US" sz="2800" b="1" u="sng" dirty="0">
                <a:solidFill>
                  <a:schemeClr val="bg2"/>
                </a:solidFill>
                <a:latin typeface="Times New Roman" panose="02020603050405020304" pitchFamily="18" charset="0"/>
                <a:ea typeface="宋体" panose="02010600030101010101" pitchFamily="2" charset="-122"/>
              </a:rPr>
              <a:t>洛仑兹变换占据中心地位</a:t>
            </a:r>
            <a:r>
              <a:rPr lang="zh-CN" altLang="en-US" sz="2800" b="1" dirty="0">
                <a:solidFill>
                  <a:schemeClr val="bg1"/>
                </a:solidFill>
                <a:latin typeface="Times New Roman" panose="02020603050405020304" pitchFamily="18" charset="0"/>
                <a:ea typeface="宋体" panose="02010600030101010101" pitchFamily="2" charset="-122"/>
              </a:rPr>
              <a:t>；</a:t>
            </a:r>
            <a:endParaRPr lang="zh-CN" altLang="en-US" sz="2800" b="1" dirty="0">
              <a:solidFill>
                <a:schemeClr val="bg1"/>
              </a:solidFill>
              <a:latin typeface="Times New Roman" panose="02020603050405020304" pitchFamily="18" charset="0"/>
              <a:ea typeface="宋体" panose="02010600030101010101" pitchFamily="2" charset="-122"/>
            </a:endParaRPr>
          </a:p>
        </p:txBody>
      </p:sp>
      <p:sp>
        <p:nvSpPr>
          <p:cNvPr id="41987" name="文本框 188419"/>
          <p:cNvSpPr txBox="1"/>
          <p:nvPr/>
        </p:nvSpPr>
        <p:spPr>
          <a:xfrm>
            <a:off x="395605" y="2041525"/>
            <a:ext cx="8093075" cy="946150"/>
          </a:xfrm>
          <a:prstGeom prst="rect">
            <a:avLst/>
          </a:prstGeom>
          <a:noFill/>
          <a:ln w="9525">
            <a:noFill/>
          </a:ln>
        </p:spPr>
        <p:txBody>
          <a:bodyPr anchor="t" anchorCtr="0">
            <a:spAutoFit/>
          </a:bodyPr>
          <a:p>
            <a:r>
              <a:rPr lang="en-US" altLang="zh-CN" sz="2800" b="1" dirty="0">
                <a:solidFill>
                  <a:schemeClr val="bg1"/>
                </a:solidFill>
                <a:latin typeface="Times New Roman" panose="02020603050405020304" pitchFamily="18" charset="0"/>
                <a:ea typeface="宋体" panose="02010600030101010101" pitchFamily="2" charset="-122"/>
              </a:rPr>
              <a:t>2</a:t>
            </a:r>
            <a:r>
              <a:rPr lang="zh-CN" altLang="en-US" sz="2800" b="1" dirty="0">
                <a:solidFill>
                  <a:schemeClr val="bg1"/>
                </a:solidFill>
                <a:latin typeface="Times New Roman" panose="02020603050405020304" pitchFamily="18" charset="0"/>
                <a:ea typeface="宋体" panose="02010600030101010101" pitchFamily="2" charset="-122"/>
              </a:rPr>
              <a:t>、洛仑兹变换是</a:t>
            </a:r>
            <a:r>
              <a:rPr lang="zh-CN" altLang="en-US" sz="2800" b="1" u="sng" dirty="0">
                <a:solidFill>
                  <a:srgbClr val="800000"/>
                </a:solidFill>
                <a:latin typeface="Times New Roman" panose="02020603050405020304" pitchFamily="18" charset="0"/>
                <a:ea typeface="宋体" panose="02010600030101010101" pitchFamily="2" charset="-122"/>
              </a:rPr>
              <a:t>同一事件在不同惯性系</a:t>
            </a:r>
            <a:r>
              <a:rPr lang="zh-CN" altLang="en-US" sz="2800" b="1" dirty="0">
                <a:solidFill>
                  <a:schemeClr val="bg1"/>
                </a:solidFill>
                <a:latin typeface="Times New Roman" panose="02020603050405020304" pitchFamily="18" charset="0"/>
                <a:ea typeface="宋体" panose="02010600030101010101" pitchFamily="2" charset="-122"/>
              </a:rPr>
              <a:t>中两组时空坐标之间的变换方程；</a:t>
            </a:r>
            <a:endParaRPr lang="zh-CN" altLang="en-US" sz="2800" b="1" dirty="0">
              <a:solidFill>
                <a:schemeClr val="bg1"/>
              </a:solidFill>
              <a:latin typeface="Times New Roman" panose="02020603050405020304" pitchFamily="18" charset="0"/>
              <a:ea typeface="宋体" panose="02010600030101010101" pitchFamily="2" charset="-122"/>
            </a:endParaRPr>
          </a:p>
        </p:txBody>
      </p:sp>
      <p:grpSp>
        <p:nvGrpSpPr>
          <p:cNvPr id="41989" name="组合 188421"/>
          <p:cNvGrpSpPr/>
          <p:nvPr/>
        </p:nvGrpSpPr>
        <p:grpSpPr>
          <a:xfrm>
            <a:off x="395288" y="3502025"/>
            <a:ext cx="8397875" cy="952500"/>
            <a:chOff x="249" y="2878"/>
            <a:chExt cx="5290" cy="600"/>
          </a:xfrm>
        </p:grpSpPr>
        <p:sp>
          <p:nvSpPr>
            <p:cNvPr id="41990" name="文本框 188422"/>
            <p:cNvSpPr txBox="1"/>
            <p:nvPr/>
          </p:nvSpPr>
          <p:spPr>
            <a:xfrm>
              <a:off x="249" y="2878"/>
              <a:ext cx="5290" cy="600"/>
            </a:xfrm>
            <a:prstGeom prst="rect">
              <a:avLst/>
            </a:prstGeom>
            <a:noFill/>
            <a:ln w="9525">
              <a:noFill/>
            </a:ln>
          </p:spPr>
          <p:txBody>
            <a:bodyPr anchor="t" anchorCtr="0">
              <a:spAutoFit/>
            </a:bodyPr>
            <a:p>
              <a:r>
                <a:rPr lang="en-US" altLang="zh-CN" sz="2800" b="1" dirty="0">
                  <a:solidFill>
                    <a:schemeClr val="bg1"/>
                  </a:solidFill>
                  <a:latin typeface="Times New Roman" panose="02020603050405020304" pitchFamily="18" charset="0"/>
                  <a:ea typeface="宋体" panose="02010600030101010101" pitchFamily="2" charset="-122"/>
                </a:rPr>
                <a:t>3</a:t>
              </a:r>
              <a:r>
                <a:rPr lang="zh-CN" altLang="en-US" sz="2800" b="1" dirty="0">
                  <a:solidFill>
                    <a:schemeClr val="bg1"/>
                  </a:solidFill>
                  <a:latin typeface="Times New Roman" panose="02020603050405020304" pitchFamily="18" charset="0"/>
                  <a:ea typeface="宋体" panose="02010600030101010101" pitchFamily="2" charset="-122"/>
                </a:rPr>
                <a:t>、时间和空间的坐标都是实数，变换式中</a:t>
              </a:r>
              <a:endParaRPr lang="zh-CN" altLang="en-US" sz="2800" b="1" dirty="0">
                <a:solidFill>
                  <a:schemeClr val="bg1"/>
                </a:solidFill>
                <a:latin typeface="Times New Roman" panose="02020603050405020304" pitchFamily="18" charset="0"/>
                <a:ea typeface="宋体" panose="02010600030101010101" pitchFamily="2" charset="-122"/>
              </a:endParaRPr>
            </a:p>
            <a:p>
              <a:r>
                <a:rPr lang="zh-CN" altLang="en-US" sz="2800" b="1" dirty="0">
                  <a:solidFill>
                    <a:schemeClr val="bg1"/>
                  </a:solidFill>
                  <a:latin typeface="Times New Roman" panose="02020603050405020304" pitchFamily="18" charset="0"/>
                  <a:ea typeface="宋体" panose="02010600030101010101" pitchFamily="2" charset="-122"/>
                </a:rPr>
                <a:t>      不应该出现虚数</a:t>
              </a:r>
              <a:endParaRPr lang="zh-CN" altLang="en-US" sz="2800" b="1" dirty="0">
                <a:solidFill>
                  <a:schemeClr val="bg1"/>
                </a:solidFill>
                <a:latin typeface="Times New Roman" panose="02020603050405020304" pitchFamily="18" charset="0"/>
                <a:ea typeface="宋体" panose="02010600030101010101" pitchFamily="2" charset="-122"/>
              </a:endParaRPr>
            </a:p>
          </p:txBody>
        </p:sp>
        <p:graphicFrame>
          <p:nvGraphicFramePr>
            <p:cNvPr id="41991" name="对象 188423"/>
            <p:cNvGraphicFramePr/>
            <p:nvPr/>
          </p:nvGraphicFramePr>
          <p:xfrm>
            <a:off x="4793" y="2902"/>
            <a:ext cx="166" cy="313"/>
          </p:xfrm>
          <a:graphic>
            <a:graphicData uri="http://schemas.openxmlformats.org/presentationml/2006/ole">
              <mc:AlternateContent xmlns:mc="http://schemas.openxmlformats.org/markup-compatibility/2006">
                <mc:Choice xmlns:v="urn:schemas-microsoft-com:vml" Requires="v">
                  <p:oleObj spid="_x0000_s3120" name="" r:id="rId1" imgW="114300" imgH="215900" progId="Equation.3">
                    <p:embed/>
                  </p:oleObj>
                </mc:Choice>
                <mc:Fallback>
                  <p:oleObj name="" r:id="rId1" imgW="114300" imgH="215900" progId="Equation.3">
                    <p:embed/>
                    <p:pic>
                      <p:nvPicPr>
                        <p:cNvPr id="0" name="图片 3119"/>
                        <p:cNvPicPr/>
                        <p:nvPr/>
                      </p:nvPicPr>
                      <p:blipFill>
                        <a:blip r:embed="rId2">
                          <a:clrChange>
                            <a:clrFrom>
                              <a:srgbClr val="000000"/>
                            </a:clrFrom>
                            <a:clrTo>
                              <a:srgbClr val="000000">
                                <a:alpha val="0"/>
                              </a:srgbClr>
                            </a:clrTo>
                          </a:clrChange>
                          <a:lum bright="-94000"/>
                        </a:blip>
                        <a:stretch>
                          <a:fillRect/>
                        </a:stretch>
                      </p:blipFill>
                      <p:spPr>
                        <a:xfrm>
                          <a:off x="4793" y="2902"/>
                          <a:ext cx="166" cy="313"/>
                        </a:xfrm>
                        <a:prstGeom prst="rect">
                          <a:avLst/>
                        </a:prstGeom>
                        <a:noFill/>
                        <a:ln w="38100">
                          <a:noFill/>
                          <a:miter/>
                        </a:ln>
                      </p:spPr>
                    </p:pic>
                  </p:oleObj>
                </mc:Fallback>
              </mc:AlternateContent>
            </a:graphicData>
          </a:graphic>
        </p:graphicFrame>
      </p:grpSp>
      <p:sp>
        <p:nvSpPr>
          <p:cNvPr id="41992" name="文本框 188424"/>
          <p:cNvSpPr txBox="1"/>
          <p:nvPr/>
        </p:nvSpPr>
        <p:spPr>
          <a:xfrm>
            <a:off x="365125" y="5085080"/>
            <a:ext cx="8610600" cy="1038860"/>
          </a:xfrm>
          <a:prstGeom prst="rect">
            <a:avLst/>
          </a:prstGeom>
          <a:noFill/>
          <a:ln w="9525">
            <a:noFill/>
          </a:ln>
        </p:spPr>
        <p:txBody>
          <a:bodyPr anchor="t" anchorCtr="0">
            <a:spAutoFit/>
          </a:bodyPr>
          <a:p>
            <a:pPr>
              <a:lnSpc>
                <a:spcPct val="110000"/>
              </a:lnSpc>
            </a:pPr>
            <a:r>
              <a:rPr lang="en-US" altLang="zh-CN" sz="2800" b="1" dirty="0">
                <a:solidFill>
                  <a:schemeClr val="bg1"/>
                </a:solidFill>
                <a:latin typeface="Times New Roman" panose="02020603050405020304" pitchFamily="18" charset="0"/>
                <a:ea typeface="宋体" panose="02010600030101010101" pitchFamily="2" charset="-122"/>
              </a:rPr>
              <a:t>4</a:t>
            </a:r>
            <a:r>
              <a:rPr lang="zh-CN" altLang="en-US" sz="2800" b="1" dirty="0">
                <a:solidFill>
                  <a:schemeClr val="bg1"/>
                </a:solidFill>
                <a:latin typeface="Times New Roman" panose="02020603050405020304" pitchFamily="18" charset="0"/>
                <a:ea typeface="宋体" panose="02010600030101010101" pitchFamily="2" charset="-122"/>
              </a:rPr>
              <a:t>、洛仑兹变换与伽利略变换本质不同，但是在低速和宏观世界范围内洛仑兹变换可以还原为伽利略变换。</a:t>
            </a:r>
            <a:endParaRPr lang="zh-CN" altLang="en-US" sz="2800" b="1" dirty="0">
              <a:solidFill>
                <a:schemeClr val="bg1"/>
              </a:solidFill>
              <a:latin typeface="Times New Roman" panose="02020603050405020304" pitchFamily="18" charset="0"/>
              <a:ea typeface="宋体" panose="02010600030101010101" pitchFamily="2" charset="-122"/>
            </a:endParaRPr>
          </a:p>
        </p:txBody>
      </p:sp>
      <p:graphicFrame>
        <p:nvGraphicFramePr>
          <p:cNvPr id="41993" name="对象 1"/>
          <p:cNvGraphicFramePr/>
          <p:nvPr/>
        </p:nvGraphicFramePr>
        <p:xfrm>
          <a:off x="7145338" y="3352800"/>
          <a:ext cx="1830387" cy="1101725"/>
        </p:xfrm>
        <a:graphic>
          <a:graphicData uri="http://schemas.openxmlformats.org/presentationml/2006/ole">
            <mc:AlternateContent xmlns:mc="http://schemas.openxmlformats.org/markup-compatibility/2006">
              <mc:Choice xmlns:v="urn:schemas-microsoft-com:vml" Requires="v">
                <p:oleObj spid="_x0000_s3123" name="" r:id="rId3" imgW="1439545" imgH="946150" progId="Equation.KSEE3">
                  <p:embed/>
                </p:oleObj>
              </mc:Choice>
              <mc:Fallback>
                <p:oleObj name="" r:id="rId3" imgW="1439545" imgH="946150" progId="Equation.KSEE3">
                  <p:embed/>
                  <p:pic>
                    <p:nvPicPr>
                      <p:cNvPr id="0" name="图片 3122"/>
                      <p:cNvPicPr/>
                      <p:nvPr/>
                    </p:nvPicPr>
                    <p:blipFill>
                      <a:blip r:embed="rId4"/>
                      <a:stretch>
                        <a:fillRect/>
                      </a:stretch>
                    </p:blipFill>
                    <p:spPr>
                      <a:xfrm>
                        <a:off x="7145338" y="3352800"/>
                        <a:ext cx="1830387" cy="11017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ext Box 2"/>
          <p:cNvSpPr txBox="1"/>
          <p:nvPr/>
        </p:nvSpPr>
        <p:spPr>
          <a:xfrm>
            <a:off x="288925" y="115888"/>
            <a:ext cx="8675688" cy="3168650"/>
          </a:xfrm>
          <a:prstGeom prst="rect">
            <a:avLst/>
          </a:prstGeom>
          <a:noFill/>
          <a:ln w="9525">
            <a:noFill/>
          </a:ln>
        </p:spPr>
        <p:txBody>
          <a:bodyPr anchor="t" anchorCtr="0">
            <a:spAutoFit/>
          </a:bodyPr>
          <a:p>
            <a:pPr>
              <a:lnSpc>
                <a:spcPct val="120000"/>
              </a:lnSpc>
            </a:pPr>
            <a:r>
              <a:rPr lang="zh-CN" altLang="en-US"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例</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4-1  </a:t>
            </a:r>
            <a:r>
              <a:rPr lang="zh-CN" altLang="en-US" sz="2800" b="1" dirty="0">
                <a:solidFill>
                  <a:srgbClr val="000000"/>
                </a:solidFill>
                <a:latin typeface="Times New Roman" panose="02020603050405020304" pitchFamily="18" charset="0"/>
                <a:ea typeface="宋体" panose="02010600030101010101" pitchFamily="2" charset="-122"/>
              </a:rPr>
              <a:t>甲乙两人所乘飞行器沿</a:t>
            </a:r>
            <a:r>
              <a:rPr lang="en-US" altLang="zh-CN" sz="2800" b="1" i="1" dirty="0">
                <a:solidFill>
                  <a:srgbClr val="000000"/>
                </a:solidFill>
                <a:latin typeface="Times New Roman" panose="02020603050405020304" pitchFamily="18" charset="0"/>
                <a:ea typeface="宋体" panose="02010600030101010101" pitchFamily="2" charset="-122"/>
              </a:rPr>
              <a:t>Ox</a:t>
            </a:r>
            <a:r>
              <a:rPr lang="zh-CN" altLang="en-US" sz="2800" b="1" dirty="0">
                <a:solidFill>
                  <a:srgbClr val="000000"/>
                </a:solidFill>
                <a:latin typeface="Times New Roman" panose="02020603050405020304" pitchFamily="18" charset="0"/>
                <a:ea typeface="宋体" panose="02010600030101010101" pitchFamily="2" charset="-122"/>
              </a:rPr>
              <a:t>轴做相对运动。甲测得两个事件的时空坐标为</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baseline="-25000"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Times New Roman" panose="02020603050405020304" pitchFamily="18" charset="0"/>
                <a:ea typeface="宋体" panose="02010600030101010101" pitchFamily="2" charset="-122"/>
              </a:rPr>
              <a:t>=6</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00"/>
                </a:solidFill>
                <a:latin typeface="Times New Roman" panose="02020603050405020304" pitchFamily="18" charset="0"/>
                <a:ea typeface="宋体" panose="02010600030101010101" pitchFamily="2" charset="-122"/>
              </a:rPr>
              <a:t>10</a:t>
            </a:r>
            <a:r>
              <a:rPr lang="en-US" altLang="zh-CN" sz="2800" b="1" baseline="30000" dirty="0">
                <a:solidFill>
                  <a:srgbClr val="000000"/>
                </a:solidFill>
                <a:latin typeface="Times New Roman" panose="02020603050405020304" pitchFamily="18" charset="0"/>
                <a:ea typeface="宋体" panose="02010600030101010101" pitchFamily="2" charset="-122"/>
              </a:rPr>
              <a:t>4 </a:t>
            </a:r>
            <a:r>
              <a:rPr lang="en-US" altLang="zh-CN" sz="2800" b="1" dirty="0">
                <a:solidFill>
                  <a:srgbClr val="000000"/>
                </a:solidFill>
                <a:latin typeface="Times New Roman" panose="02020603050405020304" pitchFamily="18" charset="0"/>
                <a:ea typeface="宋体" panose="02010600030101010101" pitchFamily="2" charset="-122"/>
              </a:rPr>
              <a:t>m </a:t>
            </a:r>
            <a:r>
              <a:rPr lang="zh-CN" altLang="en-US"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y</a:t>
            </a:r>
            <a:r>
              <a:rPr lang="en-US" altLang="zh-CN" sz="2800" b="1" baseline="-25000"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z</a:t>
            </a:r>
            <a:r>
              <a:rPr lang="en-US" altLang="zh-CN" sz="2800" b="1" baseline="-25000"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Times New Roman" panose="02020603050405020304" pitchFamily="18" charset="0"/>
                <a:ea typeface="宋体" panose="02010600030101010101" pitchFamily="2" charset="-122"/>
              </a:rPr>
              <a:t>=0</a:t>
            </a:r>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t</a:t>
            </a:r>
            <a:r>
              <a:rPr lang="en-US" altLang="zh-CN" sz="2800" b="1" baseline="-25000"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Times New Roman" panose="02020603050405020304" pitchFamily="18" charset="0"/>
                <a:ea typeface="宋体" panose="02010600030101010101" pitchFamily="2" charset="-122"/>
              </a:rPr>
              <a:t>=2</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00"/>
                </a:solidFill>
                <a:latin typeface="Times New Roman" panose="02020603050405020304" pitchFamily="18" charset="0"/>
                <a:ea typeface="宋体" panose="02010600030101010101" pitchFamily="2" charset="-122"/>
              </a:rPr>
              <a:t>10</a:t>
            </a:r>
            <a:r>
              <a:rPr lang="en-US" altLang="zh-CN" sz="2800" b="1" baseline="30000" dirty="0">
                <a:solidFill>
                  <a:srgbClr val="000000"/>
                </a:solidFill>
                <a:latin typeface="Times New Roman" panose="02020603050405020304" pitchFamily="18" charset="0"/>
                <a:ea typeface="宋体" panose="02010600030101010101" pitchFamily="2" charset="-122"/>
              </a:rPr>
              <a:t>-4</a:t>
            </a:r>
            <a:r>
              <a:rPr lang="en-US" altLang="zh-CN" sz="2800" b="1" dirty="0">
                <a:solidFill>
                  <a:srgbClr val="000000"/>
                </a:solidFill>
                <a:latin typeface="Times New Roman" panose="02020603050405020304" pitchFamily="18" charset="0"/>
                <a:ea typeface="宋体" panose="02010600030101010101" pitchFamily="2" charset="-122"/>
              </a:rPr>
              <a:t> s </a:t>
            </a:r>
            <a:r>
              <a:rPr lang="zh-CN" altLang="en-US"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baseline="-25000" dirty="0">
                <a:solidFill>
                  <a:srgbClr val="000000"/>
                </a:solidFill>
                <a:latin typeface="Times New Roman" panose="02020603050405020304" pitchFamily="18" charset="0"/>
                <a:ea typeface="宋体" panose="02010600030101010101" pitchFamily="2" charset="-122"/>
              </a:rPr>
              <a:t>2</a:t>
            </a:r>
            <a:r>
              <a:rPr lang="en-US" altLang="zh-CN" sz="2800" b="1" dirty="0">
                <a:solidFill>
                  <a:srgbClr val="000000"/>
                </a:solidFill>
                <a:latin typeface="Times New Roman" panose="02020603050405020304" pitchFamily="18" charset="0"/>
                <a:ea typeface="宋体" panose="02010600030101010101" pitchFamily="2" charset="-122"/>
              </a:rPr>
              <a:t>=12</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00"/>
                </a:solidFill>
                <a:latin typeface="Times New Roman" panose="02020603050405020304" pitchFamily="18" charset="0"/>
                <a:ea typeface="宋体" panose="02010600030101010101" pitchFamily="2" charset="-122"/>
              </a:rPr>
              <a:t>10</a:t>
            </a:r>
            <a:r>
              <a:rPr lang="en-US" altLang="zh-CN" sz="2800" b="1" baseline="30000" dirty="0">
                <a:solidFill>
                  <a:srgbClr val="000000"/>
                </a:solidFill>
                <a:latin typeface="Times New Roman" panose="02020603050405020304" pitchFamily="18" charset="0"/>
                <a:ea typeface="宋体" panose="02010600030101010101" pitchFamily="2" charset="-122"/>
              </a:rPr>
              <a:t>4 </a:t>
            </a:r>
            <a:r>
              <a:rPr lang="en-US" altLang="zh-CN" sz="2800" b="1" dirty="0">
                <a:solidFill>
                  <a:srgbClr val="000000"/>
                </a:solidFill>
                <a:latin typeface="Times New Roman" panose="02020603050405020304" pitchFamily="18" charset="0"/>
                <a:ea typeface="宋体" panose="02010600030101010101" pitchFamily="2" charset="-122"/>
              </a:rPr>
              <a:t>m</a:t>
            </a:r>
            <a:r>
              <a:rPr lang="zh-CN" altLang="en-US"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y</a:t>
            </a:r>
            <a:r>
              <a:rPr lang="en-US" altLang="zh-CN" sz="2800" b="1" baseline="-25000" dirty="0">
                <a:solidFill>
                  <a:srgbClr val="000000"/>
                </a:solidFill>
                <a:latin typeface="Times New Roman" panose="02020603050405020304" pitchFamily="18" charset="0"/>
                <a:ea typeface="宋体" panose="02010600030101010101" pitchFamily="2" charset="-122"/>
              </a:rPr>
              <a:t>2</a:t>
            </a: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z</a:t>
            </a:r>
            <a:r>
              <a:rPr lang="en-US" altLang="zh-CN" sz="2800" b="1" baseline="-25000" dirty="0">
                <a:solidFill>
                  <a:srgbClr val="000000"/>
                </a:solidFill>
                <a:latin typeface="Times New Roman" panose="02020603050405020304" pitchFamily="18" charset="0"/>
                <a:ea typeface="宋体" panose="02010600030101010101" pitchFamily="2" charset="-122"/>
              </a:rPr>
              <a:t>2</a:t>
            </a:r>
            <a:r>
              <a:rPr lang="en-US" altLang="zh-CN" sz="2800" b="1" dirty="0">
                <a:solidFill>
                  <a:srgbClr val="000000"/>
                </a:solidFill>
                <a:latin typeface="Times New Roman" panose="02020603050405020304" pitchFamily="18" charset="0"/>
                <a:ea typeface="宋体" panose="02010600030101010101" pitchFamily="2" charset="-122"/>
              </a:rPr>
              <a:t>=0</a:t>
            </a:r>
            <a:r>
              <a:rPr lang="zh-CN" altLang="en-US" sz="2800" b="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t</a:t>
            </a:r>
            <a:r>
              <a:rPr lang="en-US" altLang="zh-CN" sz="2800" b="1" baseline="-25000" dirty="0">
                <a:solidFill>
                  <a:srgbClr val="000000"/>
                </a:solidFill>
                <a:latin typeface="Times New Roman" panose="02020603050405020304" pitchFamily="18" charset="0"/>
                <a:ea typeface="宋体" panose="02010600030101010101" pitchFamily="2" charset="-122"/>
              </a:rPr>
              <a:t>2</a:t>
            </a:r>
            <a:r>
              <a:rPr lang="en-US" altLang="zh-CN" sz="2800" b="1" dirty="0">
                <a:solidFill>
                  <a:srgbClr val="000000"/>
                </a:solidFill>
                <a:latin typeface="Times New Roman" panose="02020603050405020304" pitchFamily="18" charset="0"/>
                <a:ea typeface="宋体" panose="02010600030101010101" pitchFamily="2" charset="-122"/>
              </a:rPr>
              <a:t>=1</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00"/>
                </a:solidFill>
                <a:latin typeface="Times New Roman" panose="02020603050405020304" pitchFamily="18" charset="0"/>
                <a:ea typeface="宋体" panose="02010600030101010101" pitchFamily="2" charset="-122"/>
              </a:rPr>
              <a:t>10</a:t>
            </a:r>
            <a:r>
              <a:rPr lang="en-US" altLang="zh-CN" sz="2800" b="1" baseline="30000" dirty="0">
                <a:solidFill>
                  <a:srgbClr val="000000"/>
                </a:solidFill>
                <a:latin typeface="Times New Roman" panose="02020603050405020304" pitchFamily="18" charset="0"/>
                <a:ea typeface="宋体" panose="02010600030101010101" pitchFamily="2" charset="-122"/>
              </a:rPr>
              <a:t>-4</a:t>
            </a:r>
            <a:r>
              <a:rPr lang="en-US" altLang="zh-CN" sz="2800" b="1" dirty="0">
                <a:solidFill>
                  <a:srgbClr val="000000"/>
                </a:solidFill>
                <a:latin typeface="Times New Roman" panose="02020603050405020304" pitchFamily="18" charset="0"/>
                <a:ea typeface="宋体" panose="02010600030101010101" pitchFamily="2" charset="-122"/>
              </a:rPr>
              <a:t> s</a:t>
            </a:r>
            <a:r>
              <a:rPr lang="zh-CN" altLang="en-US" sz="2800" b="1" dirty="0">
                <a:solidFill>
                  <a:srgbClr val="000000"/>
                </a:solidFill>
                <a:latin typeface="Times New Roman" panose="02020603050405020304" pitchFamily="18" charset="0"/>
                <a:ea typeface="宋体" panose="02010600030101010101" pitchFamily="2" charset="-122"/>
              </a:rPr>
              <a:t>，如果乙测得这两个事件</a:t>
            </a:r>
            <a:r>
              <a:rPr lang="zh-CN" altLang="en-US" sz="2800" b="1" dirty="0">
                <a:solidFill>
                  <a:srgbClr val="FF0000"/>
                </a:solidFill>
                <a:latin typeface="Times New Roman" panose="02020603050405020304" pitchFamily="18" charset="0"/>
                <a:ea typeface="宋体" panose="02010600030101010101" pitchFamily="2" charset="-122"/>
              </a:rPr>
              <a:t>同时</a:t>
            </a:r>
            <a:r>
              <a:rPr lang="zh-CN" altLang="en-US" sz="2800" b="1" dirty="0">
                <a:solidFill>
                  <a:srgbClr val="000000"/>
                </a:solidFill>
                <a:latin typeface="Times New Roman" panose="02020603050405020304" pitchFamily="18" charset="0"/>
                <a:ea typeface="宋体" panose="02010600030101010101" pitchFamily="2" charset="-122"/>
              </a:rPr>
              <a:t>发生于</a:t>
            </a:r>
            <a:r>
              <a:rPr lang="en-US" altLang="zh-CN" sz="2800" b="1" i="1" dirty="0">
                <a:solidFill>
                  <a:srgbClr val="000000"/>
                </a:solidFill>
                <a:latin typeface="Times New Roman" panose="02020603050405020304" pitchFamily="18" charset="0"/>
                <a:ea typeface="宋体" panose="02010600030101010101" pitchFamily="2" charset="-122"/>
              </a:rPr>
              <a:t>t'</a:t>
            </a: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时刻，问：（</a:t>
            </a:r>
            <a:r>
              <a:rPr lang="en-US" altLang="zh-CN" sz="2800" b="1" dirty="0">
                <a:solidFill>
                  <a:srgbClr val="000000"/>
                </a:solidFill>
                <a:latin typeface="Times New Roman" panose="02020603050405020304" pitchFamily="18" charset="0"/>
                <a:ea typeface="宋体" panose="02010600030101010101" pitchFamily="2" charset="-122"/>
              </a:rPr>
              <a:t>1</a:t>
            </a:r>
            <a:r>
              <a:rPr lang="zh-CN" altLang="en-US" sz="2800" b="1" dirty="0">
                <a:solidFill>
                  <a:srgbClr val="000000"/>
                </a:solidFill>
                <a:latin typeface="Times New Roman" panose="02020603050405020304" pitchFamily="18" charset="0"/>
                <a:ea typeface="宋体" panose="02010600030101010101" pitchFamily="2" charset="-122"/>
              </a:rPr>
              <a:t>）乙对于甲的运动速度是多少？（</a:t>
            </a:r>
            <a:r>
              <a:rPr lang="en-US" altLang="zh-CN" sz="2800" b="1" dirty="0">
                <a:solidFill>
                  <a:srgbClr val="000000"/>
                </a:solidFill>
                <a:latin typeface="Times New Roman" panose="02020603050405020304" pitchFamily="18" charset="0"/>
                <a:ea typeface="宋体" panose="02010600030101010101" pitchFamily="2" charset="-122"/>
              </a:rPr>
              <a:t>2</a:t>
            </a:r>
            <a:r>
              <a:rPr lang="zh-CN" altLang="en-US" sz="2800" b="1" dirty="0">
                <a:solidFill>
                  <a:srgbClr val="000000"/>
                </a:solidFill>
                <a:latin typeface="Times New Roman" panose="02020603050405020304" pitchFamily="18" charset="0"/>
                <a:ea typeface="宋体" panose="02010600030101010101" pitchFamily="2" charset="-122"/>
              </a:rPr>
              <a:t>）乙所测得的两个事件的空间间隔是多少？</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64515" name="Rectangle 3"/>
          <p:cNvSpPr/>
          <p:nvPr/>
        </p:nvSpPr>
        <p:spPr>
          <a:xfrm>
            <a:off x="293688" y="3284538"/>
            <a:ext cx="1182687" cy="519112"/>
          </a:xfrm>
          <a:prstGeom prst="rect">
            <a:avLst/>
          </a:prstGeom>
          <a:noFill/>
          <a:ln w="9525">
            <a:noFill/>
          </a:ln>
        </p:spPr>
        <p:txBody>
          <a:bodyPr anchor="t" anchorCtr="0">
            <a:spAutoFit/>
          </a:bodyPr>
          <a:p>
            <a:r>
              <a:rPr lang="zh-CN" altLang="en-US"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解：</a:t>
            </a:r>
            <a:endParaRPr lang="zh-CN" altLang="en-US"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64516" name="Text Box 4"/>
          <p:cNvSpPr txBox="1"/>
          <p:nvPr/>
        </p:nvSpPr>
        <p:spPr>
          <a:xfrm>
            <a:off x="755650" y="3300413"/>
            <a:ext cx="7777163" cy="519112"/>
          </a:xfrm>
          <a:prstGeom prst="rect">
            <a:avLst/>
          </a:prstGeom>
          <a:noFill/>
          <a:ln w="9525">
            <a:noFill/>
          </a:ln>
        </p:spPr>
        <p:txBody>
          <a:bodyPr anchor="t" anchorCtr="0">
            <a:spAutoFit/>
          </a:bodyPr>
          <a:p>
            <a:pPr algn="just" eaLnBrk="0" hangingPunct="0"/>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dirty="0">
                <a:solidFill>
                  <a:srgbClr val="000000"/>
                </a:solidFill>
                <a:latin typeface="Times New Roman" panose="02020603050405020304" pitchFamily="18" charset="0"/>
                <a:ea typeface="宋体" panose="02010600030101010101" pitchFamily="2" charset="-122"/>
              </a:rPr>
              <a:t>1</a:t>
            </a:r>
            <a:r>
              <a:rPr lang="zh-CN" altLang="en-US" sz="2800" b="1" dirty="0">
                <a:solidFill>
                  <a:srgbClr val="000000"/>
                </a:solidFill>
                <a:latin typeface="Times New Roman" panose="02020603050405020304" pitchFamily="18" charset="0"/>
                <a:ea typeface="宋体" panose="02010600030101010101" pitchFamily="2" charset="-122"/>
              </a:rPr>
              <a:t>）设乙对甲的运动速度为</a:t>
            </a:r>
            <a:r>
              <a:rPr lang="en-US" altLang="zh-CN" sz="2800" b="1" i="1" dirty="0">
                <a:solidFill>
                  <a:srgbClr val="000000"/>
                </a:solidFill>
                <a:latin typeface="Times New Roman" panose="02020603050405020304" pitchFamily="18" charset="0"/>
                <a:ea typeface="宋体" panose="02010600030101010101" pitchFamily="2" charset="-122"/>
              </a:rPr>
              <a:t>v </a:t>
            </a:r>
            <a:r>
              <a:rPr lang="zh-CN" altLang="en-US" sz="2800" b="1" dirty="0">
                <a:solidFill>
                  <a:srgbClr val="000000"/>
                </a:solidFill>
                <a:latin typeface="Times New Roman" panose="02020603050405020304" pitchFamily="18" charset="0"/>
                <a:ea typeface="宋体" panose="02010600030101010101" pitchFamily="2" charset="-122"/>
              </a:rPr>
              <a:t>，由洛伦兹变换</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64517" name="Object 5"/>
          <p:cNvGraphicFramePr>
            <a:graphicFrameLocks noChangeAspect="1"/>
          </p:cNvGraphicFramePr>
          <p:nvPr/>
        </p:nvGraphicFramePr>
        <p:xfrm>
          <a:off x="2091214" y="3610611"/>
          <a:ext cx="3737610" cy="1421130"/>
        </p:xfrm>
        <a:graphic>
          <a:graphicData uri="http://schemas.openxmlformats.org/presentationml/2006/ole">
            <mc:AlternateContent xmlns:mc="http://schemas.openxmlformats.org/markup-compatibility/2006">
              <mc:Choice xmlns:v="urn:schemas-microsoft-com:vml" Requires="v">
                <p:oleObj spid="_x0000_s3105" name="" r:id="rId1" imgW="1384300" imgH="482600" progId="Equation.3">
                  <p:embed/>
                </p:oleObj>
              </mc:Choice>
              <mc:Fallback>
                <p:oleObj name="" r:id="rId1" imgW="1384300" imgH="482600" progId="Equation.3">
                  <p:embed/>
                  <p:pic>
                    <p:nvPicPr>
                      <p:cNvPr id="0" name="图片 3104"/>
                      <p:cNvPicPr/>
                      <p:nvPr/>
                    </p:nvPicPr>
                    <p:blipFill>
                      <a:blip r:embed="rId2"/>
                      <a:stretch>
                        <a:fillRect/>
                      </a:stretch>
                    </p:blipFill>
                    <p:spPr>
                      <a:xfrm>
                        <a:off x="2091214" y="3610611"/>
                        <a:ext cx="3737610" cy="1421130"/>
                      </a:xfrm>
                      <a:prstGeom prst="rect">
                        <a:avLst/>
                      </a:prstGeom>
                      <a:noFill/>
                      <a:ln w="38100">
                        <a:noFill/>
                        <a:miter/>
                      </a:ln>
                    </p:spPr>
                  </p:pic>
                </p:oleObj>
              </mc:Fallback>
            </mc:AlternateContent>
          </a:graphicData>
        </a:graphic>
      </p:graphicFrame>
      <p:sp>
        <p:nvSpPr>
          <p:cNvPr id="64518" name="Text Box 6"/>
          <p:cNvSpPr txBox="1"/>
          <p:nvPr/>
        </p:nvSpPr>
        <p:spPr>
          <a:xfrm>
            <a:off x="250825" y="4884738"/>
            <a:ext cx="7416800" cy="519112"/>
          </a:xfrm>
          <a:prstGeom prst="rect">
            <a:avLst/>
          </a:prstGeom>
          <a:noFill/>
          <a:ln w="9525">
            <a:noFill/>
          </a:ln>
        </p:spPr>
        <p:txBody>
          <a:bodyPr anchor="t" anchorCtr="0">
            <a:spAutoFit/>
          </a:bodyPr>
          <a:p>
            <a:pPr algn="just" eaLnBrk="0" hangingPunct="0"/>
            <a:r>
              <a:rPr lang="zh-CN" altLang="en-US" sz="2800" b="1" dirty="0">
                <a:solidFill>
                  <a:srgbClr val="000000"/>
                </a:solidFill>
                <a:latin typeface="Times New Roman" panose="02020603050405020304" pitchFamily="18" charset="0"/>
                <a:ea typeface="宋体" panose="02010600030101010101" pitchFamily="2" charset="-122"/>
              </a:rPr>
              <a:t>可知乙所测得的这两个事件的时间间隔为</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64519" name="Object 7"/>
          <p:cNvGraphicFramePr>
            <a:graphicFrameLocks noChangeAspect="1"/>
          </p:cNvGraphicFramePr>
          <p:nvPr/>
        </p:nvGraphicFramePr>
        <p:xfrm>
          <a:off x="1971040" y="5139690"/>
          <a:ext cx="5112385" cy="1865630"/>
        </p:xfrm>
        <a:graphic>
          <a:graphicData uri="http://schemas.openxmlformats.org/presentationml/2006/ole">
            <mc:AlternateContent xmlns:mc="http://schemas.openxmlformats.org/markup-compatibility/2006">
              <mc:Choice xmlns:v="urn:schemas-microsoft-com:vml" Requires="v">
                <p:oleObj spid="_x0000_s3108" name="" r:id="rId3" imgW="1765300" imgH="647700" progId="Equation.3">
                  <p:embed/>
                </p:oleObj>
              </mc:Choice>
              <mc:Fallback>
                <p:oleObj name="" r:id="rId3" imgW="1765300" imgH="647700" progId="Equation.3">
                  <p:embed/>
                  <p:pic>
                    <p:nvPicPr>
                      <p:cNvPr id="0" name="图片 3107"/>
                      <p:cNvPicPr/>
                      <p:nvPr/>
                    </p:nvPicPr>
                    <p:blipFill>
                      <a:blip r:embed="rId4"/>
                      <a:stretch>
                        <a:fillRect/>
                      </a:stretch>
                    </p:blipFill>
                    <p:spPr>
                      <a:xfrm>
                        <a:off x="1971040" y="5139690"/>
                        <a:ext cx="5112385" cy="18656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left)">
                                      <p:cBhvr>
                                        <p:cTn id="12" dur="500"/>
                                        <p:tgtEl>
                                          <p:spTgt spid="645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wipe(left)">
                                      <p:cBhvr>
                                        <p:cTn id="17" dur="500"/>
                                        <p:tgtEl>
                                          <p:spTgt spid="64516"/>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4517"/>
                                        </p:tgtEl>
                                        <p:attrNameLst>
                                          <p:attrName>style.visibility</p:attrName>
                                        </p:attrNameLst>
                                      </p:cBhvr>
                                      <p:to>
                                        <p:strVal val="visible"/>
                                      </p:to>
                                    </p:set>
                                    <p:animEffect transition="in" filter="wipe(left)">
                                      <p:cBhvr>
                                        <p:cTn id="21" dur="500"/>
                                        <p:tgtEl>
                                          <p:spTgt spid="645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518"/>
                                        </p:tgtEl>
                                        <p:attrNameLst>
                                          <p:attrName>style.visibility</p:attrName>
                                        </p:attrNameLst>
                                      </p:cBhvr>
                                      <p:to>
                                        <p:strVal val="visible"/>
                                      </p:to>
                                    </p:set>
                                    <p:animEffect transition="in" filter="wipe(left)">
                                      <p:cBhvr>
                                        <p:cTn id="26" dur="500"/>
                                        <p:tgtEl>
                                          <p:spTgt spid="6451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64519"/>
                                        </p:tgtEl>
                                        <p:attrNameLst>
                                          <p:attrName>style.visibility</p:attrName>
                                        </p:attrNameLst>
                                      </p:cBhvr>
                                      <p:to>
                                        <p:strVal val="visible"/>
                                      </p:to>
                                    </p:set>
                                    <p:animEffect transition="in" filter="wipe(left)">
                                      <p:cBhvr>
                                        <p:cTn id="30" dur="500"/>
                                        <p:tgtEl>
                                          <p:spTgt spid="64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p:bldP spid="64516" grpId="0"/>
      <p:bldP spid="645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p:nvPr/>
        </p:nvSpPr>
        <p:spPr>
          <a:xfrm>
            <a:off x="611188" y="333375"/>
            <a:ext cx="2166937" cy="519113"/>
          </a:xfrm>
          <a:prstGeom prst="rect">
            <a:avLst/>
          </a:prstGeom>
          <a:noFill/>
          <a:ln w="9525">
            <a:noFill/>
          </a:ln>
        </p:spPr>
        <p:txBody>
          <a:bodyPr anchor="t" anchorCtr="0">
            <a:spAutoFit/>
          </a:bodyPr>
          <a:p>
            <a:pPr algn="just"/>
            <a:r>
              <a:rPr lang="zh-CN" altLang="en-US" sz="2800" b="1" dirty="0">
                <a:solidFill>
                  <a:srgbClr val="000000"/>
                </a:solidFill>
                <a:latin typeface="Times New Roman" panose="02020603050405020304" pitchFamily="18" charset="0"/>
                <a:ea typeface="宋体" panose="02010600030101010101" pitchFamily="2" charset="-122"/>
              </a:rPr>
              <a:t>按题意，</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65539" name="Object 3"/>
          <p:cNvGraphicFramePr>
            <a:graphicFrameLocks noChangeAspect="1"/>
          </p:cNvGraphicFramePr>
          <p:nvPr/>
        </p:nvGraphicFramePr>
        <p:xfrm>
          <a:off x="2268538" y="333375"/>
          <a:ext cx="1511300" cy="581025"/>
        </p:xfrm>
        <a:graphic>
          <a:graphicData uri="http://schemas.openxmlformats.org/presentationml/2006/ole">
            <mc:AlternateContent xmlns:mc="http://schemas.openxmlformats.org/markup-compatibility/2006">
              <mc:Choice xmlns:v="urn:schemas-microsoft-com:vml" Requires="v">
                <p:oleObj spid="_x0000_s3106" name="" r:id="rId1" imgW="514350" imgH="187960" progId="Equation.3">
                  <p:embed/>
                </p:oleObj>
              </mc:Choice>
              <mc:Fallback>
                <p:oleObj name="" r:id="rId1" imgW="514350" imgH="187960" progId="Equation.3">
                  <p:embed/>
                  <p:pic>
                    <p:nvPicPr>
                      <p:cNvPr id="0" name="图片 3105"/>
                      <p:cNvPicPr/>
                      <p:nvPr/>
                    </p:nvPicPr>
                    <p:blipFill>
                      <a:blip r:embed="rId2"/>
                      <a:stretch>
                        <a:fillRect/>
                      </a:stretch>
                    </p:blipFill>
                    <p:spPr>
                      <a:xfrm>
                        <a:off x="2268538" y="333375"/>
                        <a:ext cx="1511300" cy="581025"/>
                      </a:xfrm>
                      <a:prstGeom prst="rect">
                        <a:avLst/>
                      </a:prstGeom>
                      <a:noFill/>
                      <a:ln w="38100">
                        <a:noFill/>
                        <a:miter/>
                      </a:ln>
                    </p:spPr>
                  </p:pic>
                </p:oleObj>
              </mc:Fallback>
            </mc:AlternateContent>
          </a:graphicData>
        </a:graphic>
      </p:graphicFrame>
      <p:sp>
        <p:nvSpPr>
          <p:cNvPr id="65540" name="AutoShape 4"/>
          <p:cNvSpPr/>
          <p:nvPr/>
        </p:nvSpPr>
        <p:spPr>
          <a:xfrm>
            <a:off x="755650" y="1341438"/>
            <a:ext cx="647700" cy="142875"/>
          </a:xfrm>
          <a:prstGeom prst="rightArrow">
            <a:avLst>
              <a:gd name="adj1" fmla="val 50000"/>
              <a:gd name="adj2" fmla="val 113207"/>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65541" name="Rectangle 5"/>
          <p:cNvSpPr/>
          <p:nvPr/>
        </p:nvSpPr>
        <p:spPr>
          <a:xfrm>
            <a:off x="1835150" y="1125538"/>
            <a:ext cx="3213100" cy="519112"/>
          </a:xfrm>
          <a:prstGeom prst="rect">
            <a:avLst/>
          </a:prstGeom>
          <a:noFill/>
          <a:ln w="9525">
            <a:noFill/>
          </a:ln>
        </p:spPr>
        <p:txBody>
          <a:bodyPr anchor="t" anchorCtr="0">
            <a:spAutoFit/>
          </a:bodyPr>
          <a:p>
            <a:r>
              <a:rPr lang="zh-CN" altLang="en-US" sz="2800" b="1" dirty="0">
                <a:solidFill>
                  <a:srgbClr val="000000"/>
                </a:solidFill>
                <a:latin typeface="Times New Roman" panose="02020603050405020304" pitchFamily="18" charset="0"/>
                <a:ea typeface="宋体" panose="02010600030101010101" pitchFamily="2" charset="-122"/>
              </a:rPr>
              <a:t>乙对甲的速度为</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65542" name="Object 6"/>
          <p:cNvGraphicFramePr>
            <a:graphicFrameLocks noChangeAspect="1"/>
          </p:cNvGraphicFramePr>
          <p:nvPr/>
        </p:nvGraphicFramePr>
        <p:xfrm>
          <a:off x="4648518" y="814546"/>
          <a:ext cx="1748790" cy="1242695"/>
        </p:xfrm>
        <a:graphic>
          <a:graphicData uri="http://schemas.openxmlformats.org/presentationml/2006/ole">
            <mc:AlternateContent xmlns:mc="http://schemas.openxmlformats.org/markup-compatibility/2006">
              <mc:Choice xmlns:v="urn:schemas-microsoft-com:vml" Requires="v">
                <p:oleObj spid="_x0000_s3109" name="" r:id="rId3" imgW="495300" imgH="393700" progId="Equation.3">
                  <p:embed/>
                </p:oleObj>
              </mc:Choice>
              <mc:Fallback>
                <p:oleObj name="" r:id="rId3" imgW="495300" imgH="393700" progId="Equation.3">
                  <p:embed/>
                  <p:pic>
                    <p:nvPicPr>
                      <p:cNvPr id="0" name="图片 3108"/>
                      <p:cNvPicPr/>
                      <p:nvPr/>
                    </p:nvPicPr>
                    <p:blipFill>
                      <a:blip r:embed="rId4"/>
                      <a:stretch>
                        <a:fillRect/>
                      </a:stretch>
                    </p:blipFill>
                    <p:spPr>
                      <a:xfrm>
                        <a:off x="4648518" y="814546"/>
                        <a:ext cx="1748790" cy="1242695"/>
                      </a:xfrm>
                      <a:prstGeom prst="rect">
                        <a:avLst/>
                      </a:prstGeom>
                      <a:noFill/>
                      <a:ln w="38100">
                        <a:noFill/>
                        <a:miter/>
                      </a:ln>
                    </p:spPr>
                  </p:pic>
                </p:oleObj>
              </mc:Fallback>
            </mc:AlternateContent>
          </a:graphicData>
        </a:graphic>
      </p:graphicFrame>
      <p:sp>
        <p:nvSpPr>
          <p:cNvPr id="65543" name="Rectangle 7"/>
          <p:cNvSpPr/>
          <p:nvPr/>
        </p:nvSpPr>
        <p:spPr>
          <a:xfrm>
            <a:off x="533400" y="2514600"/>
            <a:ext cx="4254500" cy="519113"/>
          </a:xfrm>
          <a:prstGeom prst="rect">
            <a:avLst/>
          </a:prstGeom>
          <a:noFill/>
          <a:ln w="9525">
            <a:noFill/>
          </a:ln>
        </p:spPr>
        <p:txBody>
          <a:bodyPr anchor="t" anchorCtr="0">
            <a:spAutoFit/>
          </a:bodyPr>
          <a:p>
            <a:pPr algn="just"/>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dirty="0">
                <a:solidFill>
                  <a:srgbClr val="000000"/>
                </a:solidFill>
                <a:latin typeface="Times New Roman" panose="02020603050405020304" pitchFamily="18" charset="0"/>
                <a:ea typeface="宋体" panose="02010600030101010101" pitchFamily="2" charset="-122"/>
              </a:rPr>
              <a:t>2</a:t>
            </a:r>
            <a:r>
              <a:rPr lang="zh-CN" altLang="en-US" sz="2800" b="1" dirty="0">
                <a:solidFill>
                  <a:srgbClr val="000000"/>
                </a:solidFill>
                <a:latin typeface="Times New Roman" panose="02020603050405020304" pitchFamily="18" charset="0"/>
                <a:ea typeface="宋体" panose="02010600030101010101" pitchFamily="2" charset="-122"/>
              </a:rPr>
              <a:t>）由洛伦兹变换</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65544" name="Object 8"/>
          <p:cNvGraphicFramePr>
            <a:graphicFrameLocks noChangeAspect="1"/>
          </p:cNvGraphicFramePr>
          <p:nvPr/>
        </p:nvGraphicFramePr>
        <p:xfrm>
          <a:off x="4067175" y="2276475"/>
          <a:ext cx="3168650" cy="1257300"/>
        </p:xfrm>
        <a:graphic>
          <a:graphicData uri="http://schemas.openxmlformats.org/presentationml/2006/ole">
            <mc:AlternateContent xmlns:mc="http://schemas.openxmlformats.org/markup-compatibility/2006">
              <mc:Choice xmlns:v="urn:schemas-microsoft-com:vml" Requires="v">
                <p:oleObj spid="_x0000_s3107" name="" r:id="rId5" imgW="1085850" imgH="391795" progId="Equation.3">
                  <p:embed/>
                </p:oleObj>
              </mc:Choice>
              <mc:Fallback>
                <p:oleObj name="" r:id="rId5" imgW="1085850" imgH="391795" progId="Equation.3">
                  <p:embed/>
                  <p:pic>
                    <p:nvPicPr>
                      <p:cNvPr id="0" name="图片 3106"/>
                      <p:cNvPicPr/>
                      <p:nvPr/>
                    </p:nvPicPr>
                    <p:blipFill>
                      <a:blip r:embed="rId6"/>
                      <a:stretch>
                        <a:fillRect/>
                      </a:stretch>
                    </p:blipFill>
                    <p:spPr>
                      <a:xfrm>
                        <a:off x="4067175" y="2276475"/>
                        <a:ext cx="3168650" cy="1257300"/>
                      </a:xfrm>
                      <a:prstGeom prst="rect">
                        <a:avLst/>
                      </a:prstGeom>
                      <a:noFill/>
                      <a:ln w="38100">
                        <a:noFill/>
                        <a:miter/>
                      </a:ln>
                    </p:spPr>
                  </p:pic>
                </p:oleObj>
              </mc:Fallback>
            </mc:AlternateContent>
          </a:graphicData>
        </a:graphic>
      </p:graphicFrame>
      <p:sp>
        <p:nvSpPr>
          <p:cNvPr id="65545" name="Rectangle 9"/>
          <p:cNvSpPr/>
          <p:nvPr/>
        </p:nvSpPr>
        <p:spPr>
          <a:xfrm>
            <a:off x="533400" y="3733800"/>
            <a:ext cx="7543800" cy="519113"/>
          </a:xfrm>
          <a:prstGeom prst="rect">
            <a:avLst/>
          </a:prstGeom>
          <a:noFill/>
          <a:ln w="9525">
            <a:noFill/>
          </a:ln>
        </p:spPr>
        <p:txBody>
          <a:bodyPr anchor="t" anchorCtr="0">
            <a:spAutoFit/>
          </a:bodyPr>
          <a:p>
            <a:pPr algn="just"/>
            <a:r>
              <a:rPr lang="zh-CN" altLang="en-US" sz="2800" b="1" dirty="0">
                <a:solidFill>
                  <a:srgbClr val="000000"/>
                </a:solidFill>
                <a:latin typeface="Times New Roman" panose="02020603050405020304" pitchFamily="18" charset="0"/>
                <a:ea typeface="宋体" panose="02010600030101010101" pitchFamily="2" charset="-122"/>
              </a:rPr>
              <a:t>可知乙所测得的两个事件的空间间隔为</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65546" name="Object 10"/>
          <p:cNvGraphicFramePr>
            <a:graphicFrameLocks noChangeAspect="1"/>
          </p:cNvGraphicFramePr>
          <p:nvPr/>
        </p:nvGraphicFramePr>
        <p:xfrm>
          <a:off x="421005" y="4600417"/>
          <a:ext cx="8203565" cy="1471930"/>
        </p:xfrm>
        <a:graphic>
          <a:graphicData uri="http://schemas.openxmlformats.org/presentationml/2006/ole">
            <mc:AlternateContent xmlns:mc="http://schemas.openxmlformats.org/markup-compatibility/2006">
              <mc:Choice xmlns:v="urn:schemas-microsoft-com:vml" Requires="v">
                <p:oleObj spid="_x0000_s3126" name="" r:id="rId7" imgW="2602865" imgH="469900" progId="Equation.3">
                  <p:embed/>
                </p:oleObj>
              </mc:Choice>
              <mc:Fallback>
                <p:oleObj name="" r:id="rId7" imgW="2602865" imgH="469900" progId="Equation.3">
                  <p:embed/>
                  <p:pic>
                    <p:nvPicPr>
                      <p:cNvPr id="0" name="图片 3125"/>
                      <p:cNvPicPr/>
                      <p:nvPr/>
                    </p:nvPicPr>
                    <p:blipFill>
                      <a:blip r:embed="rId8"/>
                      <a:stretch>
                        <a:fillRect/>
                      </a:stretch>
                    </p:blipFill>
                    <p:spPr>
                      <a:xfrm>
                        <a:off x="421005" y="4600417"/>
                        <a:ext cx="8203565" cy="147193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left)">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wipe(left)">
                                      <p:cBhvr>
                                        <p:cTn id="12" dur="500"/>
                                        <p:tgtEl>
                                          <p:spTgt spid="655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wipe(left)">
                                      <p:cBhvr>
                                        <p:cTn id="17" dur="500"/>
                                        <p:tgtEl>
                                          <p:spTgt spid="6554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5541"/>
                                        </p:tgtEl>
                                        <p:attrNameLst>
                                          <p:attrName>style.visibility</p:attrName>
                                        </p:attrNameLst>
                                      </p:cBhvr>
                                      <p:to>
                                        <p:strVal val="visible"/>
                                      </p:to>
                                    </p:set>
                                    <p:animEffect transition="in" filter="wipe(left)">
                                      <p:cBhvr>
                                        <p:cTn id="21" dur="500"/>
                                        <p:tgtEl>
                                          <p:spTgt spid="65541"/>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65542"/>
                                        </p:tgtEl>
                                        <p:attrNameLst>
                                          <p:attrName>style.visibility</p:attrName>
                                        </p:attrNameLst>
                                      </p:cBhvr>
                                      <p:to>
                                        <p:strVal val="visible"/>
                                      </p:to>
                                    </p:set>
                                    <p:animEffect transition="in" filter="wipe(left)">
                                      <p:cBhvr>
                                        <p:cTn id="25" dur="500"/>
                                        <p:tgtEl>
                                          <p:spTgt spid="6554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5543">
                                            <p:txEl>
                                              <p:charRg st="0" end="10"/>
                                            </p:txEl>
                                          </p:spTgt>
                                        </p:tgtEl>
                                        <p:attrNameLst>
                                          <p:attrName>style.visibility</p:attrName>
                                        </p:attrNameLst>
                                      </p:cBhvr>
                                      <p:to>
                                        <p:strVal val="visible"/>
                                      </p:to>
                                    </p:set>
                                    <p:animEffect transition="in" filter="wipe(left)">
                                      <p:cBhvr>
                                        <p:cTn id="30" dur="500"/>
                                        <p:tgtEl>
                                          <p:spTgt spid="65543">
                                            <p:txEl>
                                              <p:charRg st="0" end="1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65544"/>
                                        </p:tgtEl>
                                        <p:attrNameLst>
                                          <p:attrName>style.visibility</p:attrName>
                                        </p:attrNameLst>
                                      </p:cBhvr>
                                      <p:to>
                                        <p:strVal val="visible"/>
                                      </p:to>
                                    </p:set>
                                    <p:animEffect transition="in" filter="wipe(left)">
                                      <p:cBhvr>
                                        <p:cTn id="34" dur="500"/>
                                        <p:tgtEl>
                                          <p:spTgt spid="655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5545">
                                            <p:txEl>
                                              <p:charRg st="0" end="18"/>
                                            </p:txEl>
                                          </p:spTgt>
                                        </p:tgtEl>
                                        <p:attrNameLst>
                                          <p:attrName>style.visibility</p:attrName>
                                        </p:attrNameLst>
                                      </p:cBhvr>
                                      <p:to>
                                        <p:strVal val="visible"/>
                                      </p:to>
                                    </p:set>
                                    <p:animEffect transition="in" filter="wipe(left)">
                                      <p:cBhvr>
                                        <p:cTn id="39" dur="500"/>
                                        <p:tgtEl>
                                          <p:spTgt spid="65545">
                                            <p:txEl>
                                              <p:charRg st="0"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5546"/>
                                        </p:tgtEl>
                                        <p:attrNameLst>
                                          <p:attrName>style.visibility</p:attrName>
                                        </p:attrNameLst>
                                      </p:cBhvr>
                                      <p:to>
                                        <p:strVal val="visible"/>
                                      </p:to>
                                    </p:set>
                                    <p:animEffect transition="in" filter="wipe(left)">
                                      <p:cBhvr>
                                        <p:cTn id="44"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40" grpId="0" animBg="1"/>
      <p:bldP spid="65541" grpId="0"/>
      <p:bldP spid="65543" grpId="0" build="p"/>
      <p:bldP spid="6554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p:nvPr/>
        </p:nvSpPr>
        <p:spPr>
          <a:xfrm>
            <a:off x="323850" y="1773238"/>
            <a:ext cx="898525" cy="519112"/>
          </a:xfrm>
          <a:prstGeom prst="rect">
            <a:avLst/>
          </a:prstGeom>
          <a:noFill/>
          <a:ln w="9525">
            <a:noFill/>
          </a:ln>
        </p:spPr>
        <p:txBody>
          <a:bodyPr wrap="none" anchor="t" anchorCtr="0">
            <a:spAutoFit/>
          </a:bodyPr>
          <a:p>
            <a:r>
              <a:rPr lang="zh-CN" altLang="en-US"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解：</a:t>
            </a:r>
            <a:endParaRPr lang="zh-CN" altLang="en-US"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67587" name="Object 3"/>
          <p:cNvGraphicFramePr>
            <a:graphicFrameLocks noChangeAspect="1"/>
          </p:cNvGraphicFramePr>
          <p:nvPr/>
        </p:nvGraphicFramePr>
        <p:xfrm>
          <a:off x="1204278" y="2180273"/>
          <a:ext cx="2960370" cy="1405255"/>
        </p:xfrm>
        <a:graphic>
          <a:graphicData uri="http://schemas.openxmlformats.org/presentationml/2006/ole">
            <mc:AlternateContent xmlns:mc="http://schemas.openxmlformats.org/markup-compatibility/2006">
              <mc:Choice xmlns:v="urn:schemas-microsoft-com:vml" Requires="v">
                <p:oleObj spid="_x0000_s3100" name="" r:id="rId1" imgW="1002665" imgH="482600" progId="Equation.3">
                  <p:embed/>
                </p:oleObj>
              </mc:Choice>
              <mc:Fallback>
                <p:oleObj name="" r:id="rId1" imgW="1002665" imgH="482600" progId="Equation.3">
                  <p:embed/>
                  <p:pic>
                    <p:nvPicPr>
                      <p:cNvPr id="0" name="图片 3099"/>
                      <p:cNvPicPr/>
                      <p:nvPr/>
                    </p:nvPicPr>
                    <p:blipFill>
                      <a:blip r:embed="rId2"/>
                      <a:stretch>
                        <a:fillRect/>
                      </a:stretch>
                    </p:blipFill>
                    <p:spPr>
                      <a:xfrm>
                        <a:off x="1204278" y="2180273"/>
                        <a:ext cx="2960370" cy="1405255"/>
                      </a:xfrm>
                      <a:prstGeom prst="rect">
                        <a:avLst/>
                      </a:prstGeom>
                      <a:noFill/>
                      <a:ln w="38100">
                        <a:noFill/>
                        <a:miter/>
                      </a:ln>
                    </p:spPr>
                  </p:pic>
                </p:oleObj>
              </mc:Fallback>
            </mc:AlternateContent>
          </a:graphicData>
        </a:graphic>
      </p:graphicFrame>
      <p:graphicFrame>
        <p:nvGraphicFramePr>
          <p:cNvPr id="67588" name="Object 4"/>
          <p:cNvGraphicFramePr>
            <a:graphicFrameLocks noChangeAspect="1"/>
          </p:cNvGraphicFramePr>
          <p:nvPr/>
        </p:nvGraphicFramePr>
        <p:xfrm>
          <a:off x="4727099" y="2151857"/>
          <a:ext cx="3152140" cy="1454150"/>
        </p:xfrm>
        <a:graphic>
          <a:graphicData uri="http://schemas.openxmlformats.org/presentationml/2006/ole">
            <mc:AlternateContent xmlns:mc="http://schemas.openxmlformats.org/markup-compatibility/2006">
              <mc:Choice xmlns:v="urn:schemas-microsoft-com:vml" Requires="v">
                <p:oleObj spid="_x0000_s3101" name="" r:id="rId3" imgW="1054100" imgH="482600" progId="Equation.3">
                  <p:embed/>
                </p:oleObj>
              </mc:Choice>
              <mc:Fallback>
                <p:oleObj name="" r:id="rId3" imgW="1054100" imgH="482600" progId="Equation.3">
                  <p:embed/>
                  <p:pic>
                    <p:nvPicPr>
                      <p:cNvPr id="0" name="图片 3100"/>
                      <p:cNvPicPr/>
                      <p:nvPr/>
                    </p:nvPicPr>
                    <p:blipFill>
                      <a:blip r:embed="rId4"/>
                      <a:stretch>
                        <a:fillRect/>
                      </a:stretch>
                    </p:blipFill>
                    <p:spPr>
                      <a:xfrm>
                        <a:off x="4727099" y="2151857"/>
                        <a:ext cx="3152140" cy="1454150"/>
                      </a:xfrm>
                      <a:prstGeom prst="rect">
                        <a:avLst/>
                      </a:prstGeom>
                      <a:noFill/>
                      <a:ln w="38100">
                        <a:noFill/>
                        <a:miter/>
                      </a:ln>
                    </p:spPr>
                  </p:pic>
                </p:oleObj>
              </mc:Fallback>
            </mc:AlternateContent>
          </a:graphicData>
        </a:graphic>
      </p:graphicFrame>
      <p:graphicFrame>
        <p:nvGraphicFramePr>
          <p:cNvPr id="67589" name="Object 5"/>
          <p:cNvGraphicFramePr>
            <a:graphicFrameLocks noChangeAspect="1"/>
          </p:cNvGraphicFramePr>
          <p:nvPr/>
        </p:nvGraphicFramePr>
        <p:xfrm>
          <a:off x="808514" y="3476943"/>
          <a:ext cx="7833360" cy="1443990"/>
        </p:xfrm>
        <a:graphic>
          <a:graphicData uri="http://schemas.openxmlformats.org/presentationml/2006/ole">
            <mc:AlternateContent xmlns:mc="http://schemas.openxmlformats.org/markup-compatibility/2006">
              <mc:Choice xmlns:v="urn:schemas-microsoft-com:vml" Requires="v">
                <p:oleObj spid="_x0000_s3098" name="" r:id="rId5" imgW="2628900" imgH="482600" progId="Equation.3">
                  <p:embed/>
                </p:oleObj>
              </mc:Choice>
              <mc:Fallback>
                <p:oleObj name="" r:id="rId5" imgW="2628900" imgH="482600" progId="Equation.3">
                  <p:embed/>
                  <p:pic>
                    <p:nvPicPr>
                      <p:cNvPr id="0" name="图片 3097"/>
                      <p:cNvPicPr/>
                      <p:nvPr/>
                    </p:nvPicPr>
                    <p:blipFill>
                      <a:blip r:embed="rId6"/>
                      <a:stretch>
                        <a:fillRect/>
                      </a:stretch>
                    </p:blipFill>
                    <p:spPr>
                      <a:xfrm>
                        <a:off x="808514" y="3476943"/>
                        <a:ext cx="7833360" cy="1443990"/>
                      </a:xfrm>
                      <a:prstGeom prst="rect">
                        <a:avLst/>
                      </a:prstGeom>
                      <a:noFill/>
                      <a:ln w="38100">
                        <a:noFill/>
                        <a:miter/>
                      </a:ln>
                    </p:spPr>
                  </p:pic>
                </p:oleObj>
              </mc:Fallback>
            </mc:AlternateContent>
          </a:graphicData>
        </a:graphic>
      </p:graphicFrame>
      <p:graphicFrame>
        <p:nvGraphicFramePr>
          <p:cNvPr id="67590" name="Object 6"/>
          <p:cNvGraphicFramePr>
            <a:graphicFrameLocks noChangeAspect="1"/>
          </p:cNvGraphicFramePr>
          <p:nvPr/>
        </p:nvGraphicFramePr>
        <p:xfrm>
          <a:off x="1538288" y="4649788"/>
          <a:ext cx="1162050" cy="579437"/>
        </p:xfrm>
        <a:graphic>
          <a:graphicData uri="http://schemas.openxmlformats.org/presentationml/2006/ole">
            <mc:AlternateContent xmlns:mc="http://schemas.openxmlformats.org/markup-compatibility/2006">
              <mc:Choice xmlns:v="urn:schemas-microsoft-com:vml" Requires="v">
                <p:oleObj spid="_x0000_s3097" name="" r:id="rId7" imgW="367665" imgH="187960" progId="Equation.3">
                  <p:embed/>
                </p:oleObj>
              </mc:Choice>
              <mc:Fallback>
                <p:oleObj name="" r:id="rId7" imgW="367665" imgH="187960" progId="Equation.3">
                  <p:embed/>
                  <p:pic>
                    <p:nvPicPr>
                      <p:cNvPr id="0" name="图片 3096"/>
                      <p:cNvPicPr/>
                      <p:nvPr/>
                    </p:nvPicPr>
                    <p:blipFill>
                      <a:blip r:embed="rId8"/>
                      <a:stretch>
                        <a:fillRect/>
                      </a:stretch>
                    </p:blipFill>
                    <p:spPr>
                      <a:xfrm>
                        <a:off x="1538288" y="4649788"/>
                        <a:ext cx="1162050" cy="579437"/>
                      </a:xfrm>
                      <a:prstGeom prst="rect">
                        <a:avLst/>
                      </a:prstGeom>
                      <a:noFill/>
                      <a:ln w="38100">
                        <a:noFill/>
                        <a:miter/>
                      </a:ln>
                    </p:spPr>
                  </p:pic>
                </p:oleObj>
              </mc:Fallback>
            </mc:AlternateContent>
          </a:graphicData>
        </a:graphic>
      </p:graphicFrame>
      <p:graphicFrame>
        <p:nvGraphicFramePr>
          <p:cNvPr id="67591" name="Object 7"/>
          <p:cNvGraphicFramePr>
            <a:graphicFrameLocks noChangeAspect="1"/>
          </p:cNvGraphicFramePr>
          <p:nvPr/>
        </p:nvGraphicFramePr>
        <p:xfrm>
          <a:off x="1019175" y="5196523"/>
          <a:ext cx="4038600" cy="1443355"/>
        </p:xfrm>
        <a:graphic>
          <a:graphicData uri="http://schemas.openxmlformats.org/presentationml/2006/ole">
            <mc:AlternateContent xmlns:mc="http://schemas.openxmlformats.org/markup-compatibility/2006">
              <mc:Choice xmlns:v="urn:schemas-microsoft-com:vml" Requires="v">
                <p:oleObj spid="_x0000_s3102" name="" r:id="rId9" imgW="1422400" imgH="508000" progId="Equation.3">
                  <p:embed/>
                </p:oleObj>
              </mc:Choice>
              <mc:Fallback>
                <p:oleObj name="" r:id="rId9" imgW="1422400" imgH="508000" progId="Equation.3">
                  <p:embed/>
                  <p:pic>
                    <p:nvPicPr>
                      <p:cNvPr id="0" name="图片 3101"/>
                      <p:cNvPicPr/>
                      <p:nvPr/>
                    </p:nvPicPr>
                    <p:blipFill>
                      <a:blip r:embed="rId10"/>
                      <a:stretch>
                        <a:fillRect/>
                      </a:stretch>
                    </p:blipFill>
                    <p:spPr>
                      <a:xfrm>
                        <a:off x="1019175" y="5196523"/>
                        <a:ext cx="4038600" cy="1443355"/>
                      </a:xfrm>
                      <a:prstGeom prst="rect">
                        <a:avLst/>
                      </a:prstGeom>
                      <a:noFill/>
                      <a:ln w="38100">
                        <a:noFill/>
                        <a:miter/>
                      </a:ln>
                    </p:spPr>
                  </p:pic>
                </p:oleObj>
              </mc:Fallback>
            </mc:AlternateContent>
          </a:graphicData>
        </a:graphic>
      </p:graphicFrame>
      <p:graphicFrame>
        <p:nvGraphicFramePr>
          <p:cNvPr id="67592" name="Object 8"/>
          <p:cNvGraphicFramePr>
            <a:graphicFrameLocks noChangeAspect="1"/>
          </p:cNvGraphicFramePr>
          <p:nvPr/>
        </p:nvGraphicFramePr>
        <p:xfrm>
          <a:off x="5696427" y="5201126"/>
          <a:ext cx="1813560" cy="1340485"/>
        </p:xfrm>
        <a:graphic>
          <a:graphicData uri="http://schemas.openxmlformats.org/presentationml/2006/ole">
            <mc:AlternateContent xmlns:mc="http://schemas.openxmlformats.org/markup-compatibility/2006">
              <mc:Choice xmlns:v="urn:schemas-microsoft-com:vml" Requires="v">
                <p:oleObj spid="_x0000_s3103" name="" r:id="rId11" imgW="584200" imgH="431800" progId="Equation.3">
                  <p:embed/>
                </p:oleObj>
              </mc:Choice>
              <mc:Fallback>
                <p:oleObj name="" r:id="rId11" imgW="584200" imgH="431800" progId="Equation.3">
                  <p:embed/>
                  <p:pic>
                    <p:nvPicPr>
                      <p:cNvPr id="0" name="图片 3102"/>
                      <p:cNvPicPr/>
                      <p:nvPr/>
                    </p:nvPicPr>
                    <p:blipFill>
                      <a:blip r:embed="rId12"/>
                      <a:stretch>
                        <a:fillRect/>
                      </a:stretch>
                    </p:blipFill>
                    <p:spPr>
                      <a:xfrm>
                        <a:off x="5696427" y="5201126"/>
                        <a:ext cx="1813560" cy="1340485"/>
                      </a:xfrm>
                      <a:prstGeom prst="rect">
                        <a:avLst/>
                      </a:prstGeom>
                      <a:noFill/>
                      <a:ln w="38100">
                        <a:noFill/>
                        <a:miter/>
                      </a:ln>
                    </p:spPr>
                  </p:pic>
                </p:oleObj>
              </mc:Fallback>
            </mc:AlternateContent>
          </a:graphicData>
        </a:graphic>
      </p:graphicFrame>
      <p:sp>
        <p:nvSpPr>
          <p:cNvPr id="67593" name="Text Box 9"/>
          <p:cNvSpPr txBox="1"/>
          <p:nvPr/>
        </p:nvSpPr>
        <p:spPr>
          <a:xfrm>
            <a:off x="1187450" y="1773238"/>
            <a:ext cx="2089150" cy="519112"/>
          </a:xfrm>
          <a:prstGeom prst="rect">
            <a:avLst/>
          </a:prstGeom>
          <a:noFill/>
          <a:ln w="9525">
            <a:noFill/>
          </a:ln>
        </p:spPr>
        <p:txBody>
          <a:bodyPr anchor="t" anchorCtr="0">
            <a:spAutoFit/>
          </a:bodyPr>
          <a:p>
            <a:r>
              <a:rPr lang="zh-CN" altLang="en-US" sz="2800" b="1" dirty="0">
                <a:solidFill>
                  <a:srgbClr val="000000"/>
                </a:solidFill>
                <a:latin typeface="Times New Roman" panose="02020603050405020304" pitchFamily="18" charset="0"/>
                <a:ea typeface="宋体" panose="02010600030101010101" pitchFamily="2" charset="-122"/>
              </a:rPr>
              <a:t>设两事件</a:t>
            </a:r>
            <a:endParaRPr lang="zh-CN" altLang="en-US" sz="2800" b="1" baseline="-25000" dirty="0">
              <a:solidFill>
                <a:srgbClr val="000000"/>
              </a:solidFill>
              <a:latin typeface="Times New Roman" panose="02020603050405020304" pitchFamily="18" charset="0"/>
              <a:ea typeface="宋体" panose="02010600030101010101" pitchFamily="2" charset="-122"/>
            </a:endParaRPr>
          </a:p>
        </p:txBody>
      </p:sp>
      <p:graphicFrame>
        <p:nvGraphicFramePr>
          <p:cNvPr id="67594" name="Object 10"/>
          <p:cNvGraphicFramePr>
            <a:graphicFrameLocks noChangeAspect="1"/>
          </p:cNvGraphicFramePr>
          <p:nvPr/>
        </p:nvGraphicFramePr>
        <p:xfrm>
          <a:off x="2843213" y="1757363"/>
          <a:ext cx="4321175" cy="504825"/>
        </p:xfrm>
        <a:graphic>
          <a:graphicData uri="http://schemas.openxmlformats.org/presentationml/2006/ole">
            <mc:AlternateContent xmlns:mc="http://schemas.openxmlformats.org/markup-compatibility/2006">
              <mc:Choice xmlns:v="urn:schemas-microsoft-com:vml" Requires="v">
                <p:oleObj spid="_x0000_s3104" name="" r:id="rId13" imgW="1841500" imgH="215900" progId="Equation.3">
                  <p:embed/>
                </p:oleObj>
              </mc:Choice>
              <mc:Fallback>
                <p:oleObj name="" r:id="rId13" imgW="1841500" imgH="215900" progId="Equation.3">
                  <p:embed/>
                  <p:pic>
                    <p:nvPicPr>
                      <p:cNvPr id="0" name="图片 3103"/>
                      <p:cNvPicPr/>
                      <p:nvPr/>
                    </p:nvPicPr>
                    <p:blipFill>
                      <a:blip r:embed="rId14"/>
                      <a:stretch>
                        <a:fillRect/>
                      </a:stretch>
                    </p:blipFill>
                    <p:spPr>
                      <a:xfrm>
                        <a:off x="2843213" y="1757363"/>
                        <a:ext cx="4321175" cy="504825"/>
                      </a:xfrm>
                      <a:prstGeom prst="rect">
                        <a:avLst/>
                      </a:prstGeom>
                      <a:noFill/>
                      <a:ln w="38100">
                        <a:noFill/>
                        <a:miter/>
                      </a:ln>
                    </p:spPr>
                  </p:pic>
                </p:oleObj>
              </mc:Fallback>
            </mc:AlternateContent>
          </a:graphicData>
        </a:graphic>
      </p:graphicFrame>
      <p:graphicFrame>
        <p:nvGraphicFramePr>
          <p:cNvPr id="46090" name="Object 1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099" name="" r:id="rId15" imgW="114300" imgH="215900" progId="Equation.3">
                  <p:embed/>
                </p:oleObj>
              </mc:Choice>
              <mc:Fallback>
                <p:oleObj name="" r:id="rId15" imgW="114300" imgH="215900" progId="Equation.3">
                  <p:embed/>
                  <p:pic>
                    <p:nvPicPr>
                      <p:cNvPr id="0" name="图片 3098"/>
                      <p:cNvPicPr/>
                      <p:nvPr/>
                    </p:nvPicPr>
                    <p:blipFill>
                      <a:blip r:embed="rId16"/>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67595" name="Text Box 11"/>
          <p:cNvSpPr txBox="1"/>
          <p:nvPr/>
        </p:nvSpPr>
        <p:spPr>
          <a:xfrm>
            <a:off x="250825" y="260350"/>
            <a:ext cx="8713788" cy="1373188"/>
          </a:xfrm>
          <a:prstGeom prst="rect">
            <a:avLst/>
          </a:prstGeom>
          <a:noFill/>
          <a:ln w="9525">
            <a:noFill/>
          </a:ln>
        </p:spPr>
        <p:txBody>
          <a:bodyPr anchor="t" anchorCtr="0">
            <a:spAutoFit/>
          </a:bodyPr>
          <a:p>
            <a:pPr>
              <a:spcBef>
                <a:spcPct val="50000"/>
              </a:spcBef>
            </a:pPr>
            <a:r>
              <a:rPr lang="zh-CN" altLang="en-US" sz="2800" b="1" dirty="0">
                <a:solidFill>
                  <a:srgbClr val="0000FF"/>
                </a:solidFill>
                <a:latin typeface="Times New Roman" panose="02020603050405020304" pitchFamily="18" charset="0"/>
                <a:ea typeface="宋体" panose="02010600030101010101" pitchFamily="2" charset="-122"/>
              </a:rPr>
              <a:t>例</a:t>
            </a:r>
            <a:r>
              <a:rPr lang="en-US" altLang="zh-CN" sz="2800" b="1" dirty="0">
                <a:solidFill>
                  <a:srgbClr val="0000FF"/>
                </a:solidFill>
                <a:latin typeface="Times New Roman" panose="02020603050405020304" pitchFamily="18" charset="0"/>
                <a:ea typeface="宋体" panose="02010600030101010101" pitchFamily="2" charset="-122"/>
              </a:rPr>
              <a:t>4-2</a:t>
            </a:r>
            <a:r>
              <a:rPr lang="en-US" altLang="zh-CN" sz="2800" b="1" dirty="0">
                <a:solidFill>
                  <a:srgbClr val="FF33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在惯性系</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中，有两事件</a:t>
            </a:r>
            <a:r>
              <a:rPr lang="zh-CN" altLang="en-US" sz="2800" b="1" dirty="0">
                <a:solidFill>
                  <a:srgbClr val="FF0000"/>
                </a:solidFill>
                <a:latin typeface="Times New Roman" panose="02020603050405020304" pitchFamily="18" charset="0"/>
                <a:ea typeface="宋体" panose="02010600030101010101" pitchFamily="2" charset="-122"/>
              </a:rPr>
              <a:t>同时</a:t>
            </a:r>
            <a:r>
              <a:rPr lang="zh-CN" altLang="en-US" sz="2800" b="1" dirty="0">
                <a:solidFill>
                  <a:srgbClr val="000000"/>
                </a:solidFill>
                <a:latin typeface="Times New Roman" panose="02020603050405020304" pitchFamily="18" charset="0"/>
                <a:ea typeface="宋体" panose="02010600030101010101" pitchFamily="2" charset="-122"/>
              </a:rPr>
              <a:t>发生在</a:t>
            </a:r>
            <a:r>
              <a:rPr lang="en-US" altLang="zh-CN" sz="2800" b="1" i="1" dirty="0">
                <a:solidFill>
                  <a:srgbClr val="000000"/>
                </a:solidFill>
                <a:latin typeface="Times New Roman" panose="02020603050405020304" pitchFamily="18" charset="0"/>
                <a:ea typeface="宋体" panose="02010600030101010101" pitchFamily="2" charset="-122"/>
              </a:rPr>
              <a:t>xx'</a:t>
            </a:r>
            <a:r>
              <a:rPr lang="zh-CN" altLang="en-US" sz="2800" b="1" dirty="0">
                <a:solidFill>
                  <a:srgbClr val="000000"/>
                </a:solidFill>
                <a:latin typeface="Times New Roman" panose="02020603050405020304" pitchFamily="18" charset="0"/>
                <a:ea typeface="宋体" panose="02010600030101010101" pitchFamily="2" charset="-122"/>
              </a:rPr>
              <a:t>轴上相距</a:t>
            </a:r>
            <a:r>
              <a:rPr lang="en-US" altLang="zh-CN" sz="2800" b="1" dirty="0">
                <a:solidFill>
                  <a:srgbClr val="000000"/>
                </a:solidFill>
                <a:latin typeface="Times New Roman" panose="02020603050405020304" pitchFamily="18" charset="0"/>
                <a:ea typeface="宋体" panose="02010600030101010101" pitchFamily="2" charset="-122"/>
              </a:rPr>
              <a:t>1.0</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800" b="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3 </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m</a:t>
            </a:r>
            <a:r>
              <a:rPr lang="zh-CN"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处，从</a:t>
            </a:r>
            <a:r>
              <a:rPr lang="en-GB"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zh-CN" altLang="en-GB"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系</a:t>
            </a:r>
            <a:r>
              <a:rPr lang="zh-CN" altLang="en-US" sz="2800" b="1" dirty="0">
                <a:solidFill>
                  <a:srgbClr val="000000"/>
                </a:solidFill>
                <a:latin typeface="Times New Roman" panose="02020603050405020304" pitchFamily="18" charset="0"/>
                <a:ea typeface="宋体" panose="02010600030101010101" pitchFamily="2" charset="-122"/>
              </a:rPr>
              <a:t>观察到这两事件相距</a:t>
            </a:r>
            <a:r>
              <a:rPr lang="en-US" altLang="zh-CN" sz="2800" b="1" dirty="0">
                <a:solidFill>
                  <a:srgbClr val="000000"/>
                </a:solidFill>
                <a:latin typeface="Times New Roman" panose="02020603050405020304" pitchFamily="18" charset="0"/>
                <a:ea typeface="宋体" panose="02010600030101010101" pitchFamily="2" charset="-122"/>
              </a:rPr>
              <a:t>2.0</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10</a:t>
            </a:r>
            <a:r>
              <a:rPr lang="en-US" altLang="zh-CN" sz="2800" b="1" baseline="30000" dirty="0">
                <a:solidFill>
                  <a:srgbClr val="000000"/>
                </a:solidFill>
                <a:latin typeface="Times New Roman" panose="02020603050405020304" pitchFamily="18" charset="0"/>
                <a:ea typeface="宋体" panose="02010600030101010101" pitchFamily="2" charset="-122"/>
                <a:sym typeface="Symbol" panose="05050102010706020507" pitchFamily="18" charset="2"/>
              </a:rPr>
              <a:t>3 </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m</a:t>
            </a:r>
            <a:r>
              <a:rPr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。试问由</a:t>
            </a:r>
            <a:r>
              <a:rPr lang="en-GB"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K</a:t>
            </a:r>
            <a:r>
              <a:rPr lang="en-US" altLang="zh-CN" sz="2800" b="1" i="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系测得此两事件的时间间隔为多少？</a:t>
            </a:r>
            <a:endParaRPr lang="zh-CN" altLang="en-US"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595"/>
                                        </p:tgtEl>
                                        <p:attrNameLst>
                                          <p:attrName>style.visibility</p:attrName>
                                        </p:attrNameLst>
                                      </p:cBhvr>
                                      <p:to>
                                        <p:strVal val="visible"/>
                                      </p:to>
                                    </p:set>
                                    <p:animEffect transition="in" filter="wipe(left)">
                                      <p:cBhvr>
                                        <p:cTn id="7" dur="500"/>
                                        <p:tgtEl>
                                          <p:spTgt spid="675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wipe(left)">
                                      <p:cBhvr>
                                        <p:cTn id="12" dur="500"/>
                                        <p:tgtEl>
                                          <p:spTgt spid="675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3"/>
                                        </p:tgtEl>
                                        <p:attrNameLst>
                                          <p:attrName>style.visibility</p:attrName>
                                        </p:attrNameLst>
                                      </p:cBhvr>
                                      <p:to>
                                        <p:strVal val="visible"/>
                                      </p:to>
                                    </p:set>
                                    <p:animEffect transition="in" filter="wipe(left)">
                                      <p:cBhvr>
                                        <p:cTn id="17" dur="500"/>
                                        <p:tgtEl>
                                          <p:spTgt spid="6759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7594"/>
                                        </p:tgtEl>
                                        <p:attrNameLst>
                                          <p:attrName>style.visibility</p:attrName>
                                        </p:attrNameLst>
                                      </p:cBhvr>
                                      <p:to>
                                        <p:strVal val="visible"/>
                                      </p:to>
                                    </p:set>
                                    <p:animEffect transition="in" filter="wipe(left)">
                                      <p:cBhvr>
                                        <p:cTn id="21" dur="500"/>
                                        <p:tgtEl>
                                          <p:spTgt spid="6759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7587"/>
                                        </p:tgtEl>
                                        <p:attrNameLst>
                                          <p:attrName>style.visibility</p:attrName>
                                        </p:attrNameLst>
                                      </p:cBhvr>
                                      <p:to>
                                        <p:strVal val="visible"/>
                                      </p:to>
                                    </p:set>
                                    <p:animEffect transition="in" filter="wipe(left)">
                                      <p:cBhvr>
                                        <p:cTn id="26" dur="500"/>
                                        <p:tgtEl>
                                          <p:spTgt spid="675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7588"/>
                                        </p:tgtEl>
                                        <p:attrNameLst>
                                          <p:attrName>style.visibility</p:attrName>
                                        </p:attrNameLst>
                                      </p:cBhvr>
                                      <p:to>
                                        <p:strVal val="visible"/>
                                      </p:to>
                                    </p:set>
                                    <p:animEffect transition="in" filter="wipe(left)">
                                      <p:cBhvr>
                                        <p:cTn id="31" dur="500"/>
                                        <p:tgtEl>
                                          <p:spTgt spid="6758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7589"/>
                                        </p:tgtEl>
                                        <p:attrNameLst>
                                          <p:attrName>style.visibility</p:attrName>
                                        </p:attrNameLst>
                                      </p:cBhvr>
                                      <p:to>
                                        <p:strVal val="visible"/>
                                      </p:to>
                                    </p:set>
                                    <p:animEffect transition="in" filter="wipe(left)">
                                      <p:cBhvr>
                                        <p:cTn id="36" dur="500"/>
                                        <p:tgtEl>
                                          <p:spTgt spid="6758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7590"/>
                                        </p:tgtEl>
                                        <p:attrNameLst>
                                          <p:attrName>style.visibility</p:attrName>
                                        </p:attrNameLst>
                                      </p:cBhvr>
                                      <p:to>
                                        <p:strVal val="visible"/>
                                      </p:to>
                                    </p:set>
                                    <p:animEffect transition="in" filter="wipe(left)">
                                      <p:cBhvr>
                                        <p:cTn id="41" dur="500"/>
                                        <p:tgtEl>
                                          <p:spTgt spid="6759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7591"/>
                                        </p:tgtEl>
                                        <p:attrNameLst>
                                          <p:attrName>style.visibility</p:attrName>
                                        </p:attrNameLst>
                                      </p:cBhvr>
                                      <p:to>
                                        <p:strVal val="visible"/>
                                      </p:to>
                                    </p:set>
                                    <p:animEffect transition="in" filter="wipe(left)">
                                      <p:cBhvr>
                                        <p:cTn id="46" dur="500"/>
                                        <p:tgtEl>
                                          <p:spTgt spid="6759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7592"/>
                                        </p:tgtEl>
                                        <p:attrNameLst>
                                          <p:attrName>style.visibility</p:attrName>
                                        </p:attrNameLst>
                                      </p:cBhvr>
                                      <p:to>
                                        <p:strVal val="visible"/>
                                      </p:to>
                                    </p:set>
                                    <p:animEffect transition="in" filter="wipe(left)">
                                      <p:cBhvr>
                                        <p:cTn id="51"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93" grpId="0"/>
      <p:bldP spid="675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6562" name="Object 2"/>
          <p:cNvGraphicFramePr>
            <a:graphicFrameLocks noChangeAspect="1"/>
          </p:cNvGraphicFramePr>
          <p:nvPr/>
        </p:nvGraphicFramePr>
        <p:xfrm>
          <a:off x="854075" y="29846"/>
          <a:ext cx="2933700" cy="1943735"/>
        </p:xfrm>
        <a:graphic>
          <a:graphicData uri="http://schemas.openxmlformats.org/presentationml/2006/ole">
            <mc:AlternateContent xmlns:mc="http://schemas.openxmlformats.org/markup-compatibility/2006">
              <mc:Choice xmlns:v="urn:schemas-microsoft-com:vml" Requires="v">
                <p:oleObj spid="_x0000_s3095" name="" r:id="rId1" imgW="1002665" imgH="660400" progId="Equation.3">
                  <p:embed/>
                </p:oleObj>
              </mc:Choice>
              <mc:Fallback>
                <p:oleObj name="" r:id="rId1" imgW="1002665" imgH="660400" progId="Equation.3">
                  <p:embed/>
                  <p:pic>
                    <p:nvPicPr>
                      <p:cNvPr id="0" name="图片 3094"/>
                      <p:cNvPicPr/>
                      <p:nvPr/>
                    </p:nvPicPr>
                    <p:blipFill>
                      <a:blip r:embed="rId2"/>
                      <a:stretch>
                        <a:fillRect/>
                      </a:stretch>
                    </p:blipFill>
                    <p:spPr>
                      <a:xfrm>
                        <a:off x="854075" y="29846"/>
                        <a:ext cx="2933700" cy="1943735"/>
                      </a:xfrm>
                      <a:prstGeom prst="rect">
                        <a:avLst/>
                      </a:prstGeom>
                      <a:noFill/>
                      <a:ln w="38100">
                        <a:noFill/>
                        <a:miter/>
                      </a:ln>
                    </p:spPr>
                  </p:pic>
                </p:oleObj>
              </mc:Fallback>
            </mc:AlternateContent>
          </a:graphicData>
        </a:graphic>
      </p:graphicFrame>
      <p:graphicFrame>
        <p:nvGraphicFramePr>
          <p:cNvPr id="66563" name="Object 3"/>
          <p:cNvGraphicFramePr>
            <a:graphicFrameLocks noChangeAspect="1"/>
          </p:cNvGraphicFramePr>
          <p:nvPr/>
        </p:nvGraphicFramePr>
        <p:xfrm>
          <a:off x="4445159" y="49531"/>
          <a:ext cx="2827020" cy="1894840"/>
        </p:xfrm>
        <a:graphic>
          <a:graphicData uri="http://schemas.openxmlformats.org/presentationml/2006/ole">
            <mc:AlternateContent xmlns:mc="http://schemas.openxmlformats.org/markup-compatibility/2006">
              <mc:Choice xmlns:v="urn:schemas-microsoft-com:vml" Requires="v">
                <p:oleObj spid="_x0000_s3088" name="" r:id="rId3" imgW="990600" imgH="660400" progId="Equation.3">
                  <p:embed/>
                </p:oleObj>
              </mc:Choice>
              <mc:Fallback>
                <p:oleObj name="" r:id="rId3" imgW="990600" imgH="660400" progId="Equation.3">
                  <p:embed/>
                  <p:pic>
                    <p:nvPicPr>
                      <p:cNvPr id="0" name="图片 3087"/>
                      <p:cNvPicPr/>
                      <p:nvPr/>
                    </p:nvPicPr>
                    <p:blipFill>
                      <a:blip r:embed="rId4"/>
                      <a:stretch>
                        <a:fillRect/>
                      </a:stretch>
                    </p:blipFill>
                    <p:spPr>
                      <a:xfrm>
                        <a:off x="4445159" y="49531"/>
                        <a:ext cx="2827020" cy="1894840"/>
                      </a:xfrm>
                      <a:prstGeom prst="rect">
                        <a:avLst/>
                      </a:prstGeom>
                      <a:noFill/>
                      <a:ln w="38100">
                        <a:noFill/>
                        <a:miter/>
                      </a:ln>
                    </p:spPr>
                  </p:pic>
                </p:oleObj>
              </mc:Fallback>
            </mc:AlternateContent>
          </a:graphicData>
        </a:graphic>
      </p:graphicFrame>
      <p:graphicFrame>
        <p:nvGraphicFramePr>
          <p:cNvPr id="66564" name="Object 4"/>
          <p:cNvGraphicFramePr>
            <a:graphicFrameLocks noChangeAspect="1"/>
          </p:cNvGraphicFramePr>
          <p:nvPr/>
        </p:nvGraphicFramePr>
        <p:xfrm>
          <a:off x="742792" y="1774349"/>
          <a:ext cx="5370830" cy="1986915"/>
        </p:xfrm>
        <a:graphic>
          <a:graphicData uri="http://schemas.openxmlformats.org/presentationml/2006/ole">
            <mc:AlternateContent xmlns:mc="http://schemas.openxmlformats.org/markup-compatibility/2006">
              <mc:Choice xmlns:v="urn:schemas-microsoft-com:vml" Requires="v">
                <p:oleObj spid="_x0000_s3092" name="" r:id="rId5" imgW="1790700" imgH="660400" progId="Equation.3">
                  <p:embed/>
                </p:oleObj>
              </mc:Choice>
              <mc:Fallback>
                <p:oleObj name="" r:id="rId5" imgW="1790700" imgH="660400" progId="Equation.3">
                  <p:embed/>
                  <p:pic>
                    <p:nvPicPr>
                      <p:cNvPr id="0" name="图片 3091"/>
                      <p:cNvPicPr/>
                      <p:nvPr/>
                    </p:nvPicPr>
                    <p:blipFill>
                      <a:blip r:embed="rId6"/>
                      <a:stretch>
                        <a:fillRect/>
                      </a:stretch>
                    </p:blipFill>
                    <p:spPr>
                      <a:xfrm>
                        <a:off x="742792" y="1774349"/>
                        <a:ext cx="5370830" cy="1986915"/>
                      </a:xfrm>
                      <a:prstGeom prst="rect">
                        <a:avLst/>
                      </a:prstGeom>
                      <a:noFill/>
                      <a:ln w="38100">
                        <a:noFill/>
                        <a:miter/>
                      </a:ln>
                    </p:spPr>
                  </p:pic>
                </p:oleObj>
              </mc:Fallback>
            </mc:AlternateContent>
          </a:graphicData>
        </a:graphic>
      </p:graphicFrame>
      <p:graphicFrame>
        <p:nvGraphicFramePr>
          <p:cNvPr id="66565" name="Object 5"/>
          <p:cNvGraphicFramePr>
            <a:graphicFrameLocks noChangeAspect="1"/>
          </p:cNvGraphicFramePr>
          <p:nvPr/>
        </p:nvGraphicFramePr>
        <p:xfrm>
          <a:off x="577533" y="3756660"/>
          <a:ext cx="7750810" cy="1519555"/>
        </p:xfrm>
        <a:graphic>
          <a:graphicData uri="http://schemas.openxmlformats.org/presentationml/2006/ole">
            <mc:AlternateContent xmlns:mc="http://schemas.openxmlformats.org/markup-compatibility/2006">
              <mc:Choice xmlns:v="urn:schemas-microsoft-com:vml" Requires="v">
                <p:oleObj spid="_x0000_s3094" name="" r:id="rId7" imgW="2438400" imgH="482600" progId="Equation.3">
                  <p:embed/>
                </p:oleObj>
              </mc:Choice>
              <mc:Fallback>
                <p:oleObj name="" r:id="rId7" imgW="2438400" imgH="482600" progId="Equation.3">
                  <p:embed/>
                  <p:pic>
                    <p:nvPicPr>
                      <p:cNvPr id="0" name="图片 3093"/>
                      <p:cNvPicPr/>
                      <p:nvPr/>
                    </p:nvPicPr>
                    <p:blipFill>
                      <a:blip r:embed="rId8"/>
                      <a:stretch>
                        <a:fillRect/>
                      </a:stretch>
                    </p:blipFill>
                    <p:spPr>
                      <a:xfrm>
                        <a:off x="577533" y="3756660"/>
                        <a:ext cx="7750810" cy="1519555"/>
                      </a:xfrm>
                      <a:prstGeom prst="rect">
                        <a:avLst/>
                      </a:prstGeom>
                      <a:noFill/>
                      <a:ln w="38100">
                        <a:noFill/>
                        <a:miter/>
                      </a:ln>
                    </p:spPr>
                  </p:pic>
                </p:oleObj>
              </mc:Fallback>
            </mc:AlternateContent>
          </a:graphicData>
        </a:graphic>
      </p:graphicFrame>
      <p:graphicFrame>
        <p:nvGraphicFramePr>
          <p:cNvPr id="66566" name="Object 6"/>
          <p:cNvGraphicFramePr>
            <a:graphicFrameLocks noChangeAspect="1"/>
          </p:cNvGraphicFramePr>
          <p:nvPr/>
        </p:nvGraphicFramePr>
        <p:xfrm>
          <a:off x="2141538" y="5229225"/>
          <a:ext cx="5691187" cy="1168400"/>
        </p:xfrm>
        <a:graphic>
          <a:graphicData uri="http://schemas.openxmlformats.org/presentationml/2006/ole">
            <mc:AlternateContent xmlns:mc="http://schemas.openxmlformats.org/markup-compatibility/2006">
              <mc:Choice xmlns:v="urn:schemas-microsoft-com:vml" Requires="v">
                <p:oleObj spid="_x0000_s3089" name="" r:id="rId9" imgW="1796415" imgH="367665" progId="Equation.3">
                  <p:embed/>
                </p:oleObj>
              </mc:Choice>
              <mc:Fallback>
                <p:oleObj name="" r:id="rId9" imgW="1796415" imgH="367665" progId="Equation.3">
                  <p:embed/>
                  <p:pic>
                    <p:nvPicPr>
                      <p:cNvPr id="0" name="图片 3088"/>
                      <p:cNvPicPr/>
                      <p:nvPr/>
                    </p:nvPicPr>
                    <p:blipFill>
                      <a:blip r:embed="rId10"/>
                      <a:stretch>
                        <a:fillRect/>
                      </a:stretch>
                    </p:blipFill>
                    <p:spPr>
                      <a:xfrm>
                        <a:off x="2141538" y="5229225"/>
                        <a:ext cx="5691187" cy="11684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wipe(left)">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gtEl>
                                        <p:attrNameLst>
                                          <p:attrName>style.visibility</p:attrName>
                                        </p:attrNameLst>
                                      </p:cBhvr>
                                      <p:to>
                                        <p:strVal val="visible"/>
                                      </p:to>
                                    </p:set>
                                    <p:animEffect transition="in" filter="wipe(left)">
                                      <p:cBhvr>
                                        <p:cTn id="12" dur="500"/>
                                        <p:tgtEl>
                                          <p:spTgt spid="665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4"/>
                                        </p:tgtEl>
                                        <p:attrNameLst>
                                          <p:attrName>style.visibility</p:attrName>
                                        </p:attrNameLst>
                                      </p:cBhvr>
                                      <p:to>
                                        <p:strVal val="visible"/>
                                      </p:to>
                                    </p:set>
                                    <p:animEffect transition="in" filter="wipe(left)">
                                      <p:cBhvr>
                                        <p:cTn id="17" dur="500"/>
                                        <p:tgtEl>
                                          <p:spTgt spid="665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565"/>
                                        </p:tgtEl>
                                        <p:attrNameLst>
                                          <p:attrName>style.visibility</p:attrName>
                                        </p:attrNameLst>
                                      </p:cBhvr>
                                      <p:to>
                                        <p:strVal val="visible"/>
                                      </p:to>
                                    </p:set>
                                    <p:animEffect transition="in" filter="wipe(left)">
                                      <p:cBhvr>
                                        <p:cTn id="22" dur="500"/>
                                        <p:tgtEl>
                                          <p:spTgt spid="665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6566"/>
                                        </p:tgtEl>
                                        <p:attrNameLst>
                                          <p:attrName>style.visibility</p:attrName>
                                        </p:attrNameLst>
                                      </p:cBhvr>
                                      <p:to>
                                        <p:strVal val="visible"/>
                                      </p:to>
                                    </p:set>
                                    <p:animEffect transition="in" filter="wipe(left)">
                                      <p:cBhvr>
                                        <p:cTn id="27"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框 323590"/>
          <p:cNvSpPr txBox="1"/>
          <p:nvPr/>
        </p:nvSpPr>
        <p:spPr>
          <a:xfrm>
            <a:off x="152400" y="1939925"/>
            <a:ext cx="685800" cy="2227263"/>
          </a:xfrm>
          <a:prstGeom prst="rect">
            <a:avLst/>
          </a:prstGeom>
          <a:noFill/>
          <a:ln w="9525">
            <a:noFill/>
          </a:ln>
        </p:spPr>
        <p:txBody>
          <a:bodyPr anchor="t" anchorCtr="0">
            <a:spAutoFit/>
          </a:bodyPr>
          <a:p>
            <a:pPr>
              <a:spcBef>
                <a:spcPct val="50000"/>
              </a:spcBef>
            </a:pPr>
            <a:r>
              <a:rPr lang="zh-CN" altLang="en-US" sz="2800" b="1" u="sng" dirty="0">
                <a:latin typeface="Times New Roman" panose="02020603050405020304" pitchFamily="18" charset="0"/>
                <a:ea typeface="宋体" panose="02010600030101010101" pitchFamily="2" charset="-122"/>
              </a:rPr>
              <a:t>伽利略变换</a:t>
            </a:r>
            <a:endParaRPr lang="zh-CN" altLang="en-US" sz="2800" b="1" u="sng" dirty="0">
              <a:latin typeface="Times New Roman" panose="02020603050405020304" pitchFamily="18" charset="0"/>
              <a:ea typeface="宋体" panose="02010600030101010101" pitchFamily="2" charset="-122"/>
            </a:endParaRPr>
          </a:p>
        </p:txBody>
      </p:sp>
      <p:sp>
        <p:nvSpPr>
          <p:cNvPr id="17410" name="矩形 323591"/>
          <p:cNvSpPr/>
          <p:nvPr/>
        </p:nvSpPr>
        <p:spPr>
          <a:xfrm>
            <a:off x="571500" y="4564063"/>
            <a:ext cx="7772400" cy="519112"/>
          </a:xfrm>
          <a:prstGeom prst="rect">
            <a:avLst/>
          </a:prstGeom>
          <a:noFill/>
          <a:ln w="9525">
            <a:noFill/>
          </a:ln>
        </p:spPr>
        <p:txBody>
          <a:bodyPr anchor="t" anchorCtr="0">
            <a:spAutoFit/>
          </a:bodyPr>
          <a:p>
            <a:pPr eaLnBrk="0" hangingPunct="0">
              <a:spcBef>
                <a:spcPct val="50000"/>
              </a:spcBef>
            </a:pPr>
            <a:r>
              <a:rPr lang="en-US" altLang="zh-CN" sz="2800" b="1" dirty="0">
                <a:latin typeface="宋体" panose="02010600030101010101" pitchFamily="2" charset="-122"/>
                <a:ea typeface="宋体" panose="02010600030101010101" pitchFamily="2" charset="-122"/>
                <a:sym typeface="Monotype Sorts" pitchFamily="2" charset="2"/>
              </a:rPr>
              <a:t></a:t>
            </a:r>
            <a:r>
              <a:rPr lang="zh-CN" altLang="en-US" sz="2800" b="1" dirty="0">
                <a:latin typeface="宋体" panose="02010600030101010101" pitchFamily="2" charset="-122"/>
                <a:ea typeface="宋体" panose="02010600030101010101" pitchFamily="2" charset="-122"/>
              </a:rPr>
              <a:t>物体的</a:t>
            </a:r>
            <a:r>
              <a:rPr lang="zh-CN" altLang="en-US" sz="2800" b="1" dirty="0">
                <a:solidFill>
                  <a:srgbClr val="990000"/>
                </a:solidFill>
                <a:latin typeface="宋体" panose="02010600030101010101" pitchFamily="2" charset="-122"/>
                <a:ea typeface="宋体" panose="02010600030101010101" pitchFamily="2" charset="-122"/>
              </a:rPr>
              <a:t>坐标和速度、“同一地点”</a:t>
            </a:r>
            <a:r>
              <a:rPr lang="zh-CN" altLang="en-US" sz="2800" b="1" dirty="0">
                <a:latin typeface="宋体" panose="02010600030101010101" pitchFamily="2" charset="-122"/>
                <a:ea typeface="宋体" panose="02010600030101010101" pitchFamily="2" charset="-122"/>
              </a:rPr>
              <a:t>是</a:t>
            </a:r>
            <a:r>
              <a:rPr lang="zh-CN" altLang="en-US" sz="2800" b="1" u="sng" dirty="0">
                <a:solidFill>
                  <a:srgbClr val="0000FF"/>
                </a:solidFill>
                <a:latin typeface="宋体" panose="02010600030101010101" pitchFamily="2" charset="-122"/>
                <a:ea typeface="宋体" panose="02010600030101010101" pitchFamily="2" charset="-122"/>
              </a:rPr>
              <a:t>相对的；</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17411" name="文本框 323592"/>
          <p:cNvSpPr txBox="1"/>
          <p:nvPr/>
        </p:nvSpPr>
        <p:spPr>
          <a:xfrm>
            <a:off x="571500" y="5338763"/>
            <a:ext cx="8001000" cy="1117600"/>
          </a:xfrm>
          <a:prstGeom prst="rect">
            <a:avLst/>
          </a:prstGeom>
          <a:noFill/>
          <a:ln w="9525">
            <a:noFill/>
          </a:ln>
        </p:spPr>
        <p:txBody>
          <a:bodyPr anchor="t" anchorCtr="0">
            <a:spAutoFit/>
          </a:bodyPr>
          <a:p>
            <a:pPr eaLnBrk="0" hangingPunct="0">
              <a:lnSpc>
                <a:spcPct val="120000"/>
              </a:lnSpc>
              <a:spcBef>
                <a:spcPct val="50000"/>
              </a:spcBef>
            </a:pPr>
            <a:r>
              <a:rPr lang="en-US" altLang="zh-CN" sz="2800" b="1" dirty="0">
                <a:latin typeface="宋体" panose="02010600030101010101" pitchFamily="2" charset="-122"/>
                <a:ea typeface="宋体" panose="02010600030101010101" pitchFamily="2" charset="-122"/>
                <a:sym typeface="Monotype Sorts" pitchFamily="2" charset="2"/>
              </a:rPr>
              <a:t></a:t>
            </a:r>
            <a:r>
              <a:rPr lang="zh-CN" altLang="en-US" sz="2800" b="1" dirty="0">
                <a:solidFill>
                  <a:srgbClr val="990000"/>
                </a:solidFill>
                <a:latin typeface="宋体" panose="02010600030101010101" pitchFamily="2" charset="-122"/>
                <a:ea typeface="宋体" panose="02010600030101010101" pitchFamily="2" charset="-122"/>
              </a:rPr>
              <a:t>时间、长度、质量“同时性”和力学定律</a:t>
            </a:r>
            <a:r>
              <a:rPr lang="zh-CN" altLang="en-US" sz="2800" b="1" dirty="0">
                <a:latin typeface="宋体" panose="02010600030101010101" pitchFamily="2" charset="-122"/>
                <a:ea typeface="宋体" panose="02010600030101010101" pitchFamily="2" charset="-122"/>
              </a:rPr>
              <a:t>的形式是</a:t>
            </a:r>
            <a:r>
              <a:rPr lang="zh-CN" altLang="en-US" sz="2800" b="1" u="sng" dirty="0">
                <a:solidFill>
                  <a:srgbClr val="0000FF"/>
                </a:solidFill>
                <a:latin typeface="宋体" panose="02010600030101010101" pitchFamily="2" charset="-122"/>
                <a:ea typeface="宋体" panose="02010600030101010101" pitchFamily="2" charset="-122"/>
              </a:rPr>
              <a:t>绝对的。</a:t>
            </a:r>
            <a:endParaRPr lang="zh-CN" altLang="en-US" sz="2800" b="1" u="sng" dirty="0">
              <a:solidFill>
                <a:srgbClr val="0000FF"/>
              </a:solidFill>
              <a:latin typeface="宋体" panose="02010600030101010101" pitchFamily="2" charset="-122"/>
              <a:ea typeface="宋体" panose="02010600030101010101" pitchFamily="2" charset="-122"/>
            </a:endParaRPr>
          </a:p>
        </p:txBody>
      </p:sp>
      <p:sp>
        <p:nvSpPr>
          <p:cNvPr id="17412" name="矩形 323593"/>
          <p:cNvSpPr/>
          <p:nvPr/>
        </p:nvSpPr>
        <p:spPr>
          <a:xfrm>
            <a:off x="152400" y="1066800"/>
            <a:ext cx="7239000" cy="457200"/>
          </a:xfrm>
          <a:prstGeom prst="rect">
            <a:avLst/>
          </a:prstGeom>
          <a:noFill/>
          <a:ln w="9525">
            <a:noFill/>
          </a:ln>
        </p:spPr>
        <p:txBody>
          <a:bodyPr lIns="92075" tIns="46038" rIns="92075" bIns="46038" anchor="ctr" anchorCtr="0"/>
          <a:p>
            <a:r>
              <a:rPr lang="zh-CN" altLang="en-US" sz="2800" b="1" dirty="0">
                <a:latin typeface="宋体" panose="02010600030101010101" pitchFamily="2" charset="-122"/>
                <a:ea typeface="宋体" panose="02010600030101010101" pitchFamily="2" charset="-122"/>
              </a:rPr>
              <a:t>一、狭义相对论产生的时空背景</a:t>
            </a:r>
            <a:endParaRPr lang="zh-CN" altLang="en-US" sz="2800" b="1" dirty="0">
              <a:latin typeface="宋体" panose="02010600030101010101" pitchFamily="2" charset="-122"/>
              <a:ea typeface="宋体" panose="02010600030101010101" pitchFamily="2" charset="-122"/>
            </a:endParaRPr>
          </a:p>
        </p:txBody>
      </p:sp>
      <p:sp>
        <p:nvSpPr>
          <p:cNvPr id="17413" name="Text Box 57"/>
          <p:cNvSpPr txBox="1"/>
          <p:nvPr/>
        </p:nvSpPr>
        <p:spPr>
          <a:xfrm>
            <a:off x="152400" y="212725"/>
            <a:ext cx="7596188" cy="519113"/>
          </a:xfrm>
          <a:prstGeom prst="rect">
            <a:avLst/>
          </a:prstGeom>
          <a:noFill/>
          <a:ln w="9525">
            <a:noFill/>
          </a:ln>
        </p:spPr>
        <p:txBody>
          <a:bodyPr anchor="t" anchorCtr="0">
            <a:spAutoFit/>
          </a:bodyPr>
          <a:p>
            <a:r>
              <a:rPr lang="en-US" altLang="zh-CN" sz="2800" b="1" dirty="0">
                <a:solidFill>
                  <a:srgbClr val="000000"/>
                </a:solidFill>
                <a:latin typeface="Times New Roman" panose="02020603050405020304" pitchFamily="18" charset="0"/>
                <a:ea typeface="宋体" panose="02010600030101010101" pitchFamily="2" charset="-122"/>
              </a:rPr>
              <a:t>§4-1 </a:t>
            </a:r>
            <a:r>
              <a:rPr lang="zh-CN" altLang="en-US" sz="2800" b="1" dirty="0">
                <a:solidFill>
                  <a:srgbClr val="000000"/>
                </a:solidFill>
                <a:latin typeface="Times New Roman" panose="02020603050405020304" pitchFamily="18" charset="0"/>
                <a:ea typeface="宋体" panose="02010600030101010101" pitchFamily="2" charset="-122"/>
              </a:rPr>
              <a:t>狭义相对论基本原理  洛伦兹变换</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17414" name="对象 1"/>
          <p:cNvGraphicFramePr/>
          <p:nvPr/>
        </p:nvGraphicFramePr>
        <p:xfrm>
          <a:off x="1292225" y="1898650"/>
          <a:ext cx="1979613" cy="2308225"/>
        </p:xfrm>
        <a:graphic>
          <a:graphicData uri="http://schemas.openxmlformats.org/presentationml/2006/ole">
            <mc:AlternateContent xmlns:mc="http://schemas.openxmlformats.org/markup-compatibility/2006">
              <mc:Choice xmlns:v="urn:schemas-microsoft-com:vml" Requires="v">
                <p:oleObj spid="_x0000_s3096" name="" r:id="rId1" imgW="1593215" imgH="2208530" progId="Equation.KSEE3">
                  <p:embed/>
                </p:oleObj>
              </mc:Choice>
              <mc:Fallback>
                <p:oleObj name="" r:id="rId1" imgW="1593215" imgH="2208530" progId="Equation.KSEE3">
                  <p:embed/>
                  <p:pic>
                    <p:nvPicPr>
                      <p:cNvPr id="0" name="图片 3095"/>
                      <p:cNvPicPr/>
                      <p:nvPr/>
                    </p:nvPicPr>
                    <p:blipFill>
                      <a:blip r:embed="rId2"/>
                      <a:stretch>
                        <a:fillRect/>
                      </a:stretch>
                    </p:blipFill>
                    <p:spPr>
                      <a:xfrm>
                        <a:off x="1292225" y="1898650"/>
                        <a:ext cx="1979613" cy="2308225"/>
                      </a:xfrm>
                      <a:prstGeom prst="rect">
                        <a:avLst/>
                      </a:prstGeom>
                      <a:noFill/>
                      <a:ln w="38100">
                        <a:noFill/>
                        <a:miter/>
                      </a:ln>
                    </p:spPr>
                  </p:pic>
                </p:oleObj>
              </mc:Fallback>
            </mc:AlternateContent>
          </a:graphicData>
        </a:graphic>
      </p:graphicFrame>
      <p:graphicFrame>
        <p:nvGraphicFramePr>
          <p:cNvPr id="17415" name="对象 3"/>
          <p:cNvGraphicFramePr/>
          <p:nvPr/>
        </p:nvGraphicFramePr>
        <p:xfrm>
          <a:off x="3578225" y="1824038"/>
          <a:ext cx="1882775" cy="2343150"/>
        </p:xfrm>
        <a:graphic>
          <a:graphicData uri="http://schemas.openxmlformats.org/presentationml/2006/ole">
            <mc:AlternateContent xmlns:mc="http://schemas.openxmlformats.org/markup-compatibility/2006">
              <mc:Choice xmlns:v="urn:schemas-microsoft-com:vml" Requires="v">
                <p:oleObj spid="_x0000_s3095" name="" r:id="rId3" imgW="1560830" imgH="2304415" progId="Equation.KSEE3">
                  <p:embed/>
                </p:oleObj>
              </mc:Choice>
              <mc:Fallback>
                <p:oleObj name="" r:id="rId3" imgW="1560830" imgH="2304415" progId="Equation.KSEE3">
                  <p:embed/>
                  <p:pic>
                    <p:nvPicPr>
                      <p:cNvPr id="0" name="图片 3094"/>
                      <p:cNvPicPr/>
                      <p:nvPr/>
                    </p:nvPicPr>
                    <p:blipFill>
                      <a:blip r:embed="rId4"/>
                      <a:stretch>
                        <a:fillRect/>
                      </a:stretch>
                    </p:blipFill>
                    <p:spPr>
                      <a:xfrm>
                        <a:off x="3578225" y="1824038"/>
                        <a:ext cx="1882775" cy="2343150"/>
                      </a:xfrm>
                      <a:prstGeom prst="rect">
                        <a:avLst/>
                      </a:prstGeom>
                      <a:noFill/>
                      <a:ln w="38100">
                        <a:noFill/>
                        <a:miter/>
                      </a:ln>
                    </p:spPr>
                  </p:pic>
                </p:oleObj>
              </mc:Fallback>
            </mc:AlternateContent>
          </a:graphicData>
        </a:graphic>
      </p:graphicFrame>
      <p:graphicFrame>
        <p:nvGraphicFramePr>
          <p:cNvPr id="17416" name="对象 5"/>
          <p:cNvGraphicFramePr/>
          <p:nvPr/>
        </p:nvGraphicFramePr>
        <p:xfrm>
          <a:off x="6137275" y="1697038"/>
          <a:ext cx="2206625" cy="2509837"/>
        </p:xfrm>
        <a:graphic>
          <a:graphicData uri="http://schemas.openxmlformats.org/presentationml/2006/ole">
            <mc:AlternateContent xmlns:mc="http://schemas.openxmlformats.org/markup-compatibility/2006">
              <mc:Choice xmlns:v="urn:schemas-microsoft-com:vml" Requires="v">
                <p:oleObj spid="_x0000_s3094" name="" r:id="rId5" imgW="1860550" imgH="2423160" progId="Equation.KSEE3">
                  <p:embed/>
                </p:oleObj>
              </mc:Choice>
              <mc:Fallback>
                <p:oleObj name="" r:id="rId5" imgW="1860550" imgH="2423160" progId="Equation.KSEE3">
                  <p:embed/>
                  <p:pic>
                    <p:nvPicPr>
                      <p:cNvPr id="0" name="图片 3093"/>
                      <p:cNvPicPr/>
                      <p:nvPr/>
                    </p:nvPicPr>
                    <p:blipFill>
                      <a:blip r:embed="rId6"/>
                      <a:stretch>
                        <a:fillRect/>
                      </a:stretch>
                    </p:blipFill>
                    <p:spPr>
                      <a:xfrm>
                        <a:off x="6137275" y="1697038"/>
                        <a:ext cx="2206625" cy="2509837"/>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wipe(left)">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wipe(left)">
                                      <p:cBhvr>
                                        <p:cTn id="12"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0" grpId="1"/>
      <p:bldP spid="17411" grpId="0"/>
      <p:bldP spid="17411"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4"/>
          <p:cNvSpPr/>
          <p:nvPr/>
        </p:nvSpPr>
        <p:spPr>
          <a:xfrm>
            <a:off x="395288" y="908050"/>
            <a:ext cx="3384550" cy="519113"/>
          </a:xfrm>
          <a:prstGeom prst="rect">
            <a:avLst/>
          </a:prstGeom>
          <a:noFill/>
          <a:ln w="9525">
            <a:noFill/>
          </a:ln>
        </p:spPr>
        <p:txBody>
          <a:bodyPr lIns="92075" tIns="46038" rIns="92075" bIns="46038" anchor="t" anchorCtr="0">
            <a:spAutoFit/>
          </a:bodyPr>
          <a:p>
            <a:pPr eaLnBrk="0" hangingPunct="0"/>
            <a:r>
              <a:rPr lang="zh-CN" altLang="en-US" sz="2800" b="1" dirty="0">
                <a:solidFill>
                  <a:srgbClr val="000000"/>
                </a:solidFill>
                <a:latin typeface="Times New Roman" panose="02020603050405020304" pitchFamily="18" charset="0"/>
                <a:ea typeface="宋体" panose="02010600030101010101" pitchFamily="2" charset="-122"/>
              </a:rPr>
              <a:t>速度的定义：</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13317" name="Object 5"/>
          <p:cNvGraphicFramePr/>
          <p:nvPr/>
        </p:nvGraphicFramePr>
        <p:xfrm>
          <a:off x="2665413" y="590550"/>
          <a:ext cx="5627687" cy="1901825"/>
        </p:xfrm>
        <a:graphic>
          <a:graphicData uri="http://schemas.openxmlformats.org/presentationml/2006/ole">
            <mc:AlternateContent xmlns:mc="http://schemas.openxmlformats.org/markup-compatibility/2006">
              <mc:Choice xmlns:v="urn:schemas-microsoft-com:vml" Requires="v">
                <p:oleObj spid="_x0000_s3091" name="" r:id="rId1" imgW="1701800" imgH="812800" progId="Equation.3">
                  <p:embed/>
                </p:oleObj>
              </mc:Choice>
              <mc:Fallback>
                <p:oleObj name="" r:id="rId1" imgW="1701800" imgH="812800" progId="Equation.3">
                  <p:embed/>
                  <p:pic>
                    <p:nvPicPr>
                      <p:cNvPr id="0" name="图片 3090"/>
                      <p:cNvPicPr/>
                      <p:nvPr/>
                    </p:nvPicPr>
                    <p:blipFill>
                      <a:blip r:embed="rId2"/>
                      <a:stretch>
                        <a:fillRect/>
                      </a:stretch>
                    </p:blipFill>
                    <p:spPr>
                      <a:xfrm>
                        <a:off x="2665413" y="590550"/>
                        <a:ext cx="5627687" cy="1901825"/>
                      </a:xfrm>
                      <a:prstGeom prst="rect">
                        <a:avLst/>
                      </a:prstGeom>
                      <a:noFill/>
                      <a:ln w="38100">
                        <a:noFill/>
                        <a:miter/>
                      </a:ln>
                    </p:spPr>
                  </p:pic>
                </p:oleObj>
              </mc:Fallback>
            </mc:AlternateContent>
          </a:graphicData>
        </a:graphic>
      </p:graphicFrame>
      <p:graphicFrame>
        <p:nvGraphicFramePr>
          <p:cNvPr id="13318" name="Object 6"/>
          <p:cNvGraphicFramePr>
            <a:graphicFrameLocks noChangeAspect="1"/>
          </p:cNvGraphicFramePr>
          <p:nvPr/>
        </p:nvGraphicFramePr>
        <p:xfrm>
          <a:off x="2422525" y="2389188"/>
          <a:ext cx="5395913" cy="2154237"/>
        </p:xfrm>
        <a:graphic>
          <a:graphicData uri="http://schemas.openxmlformats.org/presentationml/2006/ole">
            <mc:AlternateContent xmlns:mc="http://schemas.openxmlformats.org/markup-compatibility/2006">
              <mc:Choice xmlns:v="urn:schemas-microsoft-com:vml" Requires="v">
                <p:oleObj spid="_x0000_s3090" name="" r:id="rId3" imgW="2108200" imgH="876300" progId="Equation.3">
                  <p:embed/>
                </p:oleObj>
              </mc:Choice>
              <mc:Fallback>
                <p:oleObj name="" r:id="rId3" imgW="2108200" imgH="876300" progId="Equation.3">
                  <p:embed/>
                  <p:pic>
                    <p:nvPicPr>
                      <p:cNvPr id="0" name="图片 3089"/>
                      <p:cNvPicPr/>
                      <p:nvPr/>
                    </p:nvPicPr>
                    <p:blipFill>
                      <a:blip r:embed="rId4"/>
                      <a:stretch>
                        <a:fillRect/>
                      </a:stretch>
                    </p:blipFill>
                    <p:spPr>
                      <a:xfrm>
                        <a:off x="2422525" y="2389188"/>
                        <a:ext cx="5395913" cy="2154237"/>
                      </a:xfrm>
                      <a:prstGeom prst="rect">
                        <a:avLst/>
                      </a:prstGeom>
                      <a:noFill/>
                      <a:ln w="38100">
                        <a:noFill/>
                        <a:miter/>
                      </a:ln>
                    </p:spPr>
                  </p:pic>
                </p:oleObj>
              </mc:Fallback>
            </mc:AlternateContent>
          </a:graphicData>
        </a:graphic>
      </p:graphicFrame>
      <p:sp>
        <p:nvSpPr>
          <p:cNvPr id="13319" name="Rectangle 7"/>
          <p:cNvSpPr/>
          <p:nvPr/>
        </p:nvSpPr>
        <p:spPr>
          <a:xfrm>
            <a:off x="323850" y="2492375"/>
            <a:ext cx="3743325" cy="519113"/>
          </a:xfrm>
          <a:prstGeom prst="rect">
            <a:avLst/>
          </a:prstGeom>
          <a:noFill/>
          <a:ln w="9525">
            <a:noFill/>
          </a:ln>
        </p:spPr>
        <p:txBody>
          <a:bodyPr anchor="t" anchorCtr="0">
            <a:spAutoFit/>
          </a:bodyPr>
          <a:p>
            <a:r>
              <a:rPr lang="zh-CN" altLang="en-US" sz="2800" b="1" dirty="0">
                <a:solidFill>
                  <a:srgbClr val="000000"/>
                </a:solidFill>
                <a:latin typeface="Times New Roman" panose="02020603050405020304" pitchFamily="18" charset="0"/>
                <a:ea typeface="宋体" panose="02010600030101010101" pitchFamily="2" charset="-122"/>
              </a:rPr>
              <a:t>由洛伦兹变换：</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13322" name="Object 10"/>
          <p:cNvGraphicFramePr>
            <a:graphicFrameLocks noChangeAspect="1"/>
          </p:cNvGraphicFramePr>
          <p:nvPr/>
        </p:nvGraphicFramePr>
        <p:xfrm>
          <a:off x="1539875" y="4579938"/>
          <a:ext cx="4133850" cy="1868487"/>
        </p:xfrm>
        <a:graphic>
          <a:graphicData uri="http://schemas.openxmlformats.org/presentationml/2006/ole">
            <mc:AlternateContent xmlns:mc="http://schemas.openxmlformats.org/markup-compatibility/2006">
              <mc:Choice xmlns:v="urn:schemas-microsoft-com:vml" Requires="v">
                <p:oleObj spid="_x0000_s3096" name="" r:id="rId5" imgW="1295400" imgH="584200" progId="Equation.3">
                  <p:embed/>
                </p:oleObj>
              </mc:Choice>
              <mc:Fallback>
                <p:oleObj name="" r:id="rId5" imgW="1295400" imgH="584200" progId="Equation.3">
                  <p:embed/>
                  <p:pic>
                    <p:nvPicPr>
                      <p:cNvPr id="0" name="图片 3095"/>
                      <p:cNvPicPr/>
                      <p:nvPr/>
                    </p:nvPicPr>
                    <p:blipFill>
                      <a:blip r:embed="rId6"/>
                      <a:stretch>
                        <a:fillRect/>
                      </a:stretch>
                    </p:blipFill>
                    <p:spPr>
                      <a:xfrm>
                        <a:off x="1539875" y="4579938"/>
                        <a:ext cx="4133850" cy="1868487"/>
                      </a:xfrm>
                      <a:prstGeom prst="rect">
                        <a:avLst/>
                      </a:prstGeom>
                      <a:noFill/>
                      <a:ln w="38100">
                        <a:noFill/>
                        <a:miter/>
                      </a:ln>
                    </p:spPr>
                  </p:pic>
                </p:oleObj>
              </mc:Fallback>
            </mc:AlternateContent>
          </a:graphicData>
        </a:graphic>
      </p:graphicFrame>
      <p:sp>
        <p:nvSpPr>
          <p:cNvPr id="13323" name="AutoShape 11"/>
          <p:cNvSpPr/>
          <p:nvPr/>
        </p:nvSpPr>
        <p:spPr>
          <a:xfrm flipV="1">
            <a:off x="827088" y="5229225"/>
            <a:ext cx="647700" cy="144463"/>
          </a:xfrm>
          <a:prstGeom prst="rightArrow">
            <a:avLst>
              <a:gd name="adj1" fmla="val 50000"/>
              <a:gd name="adj2" fmla="val 111983"/>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13324" name="Text Box 12"/>
          <p:cNvSpPr txBox="1"/>
          <p:nvPr/>
        </p:nvSpPr>
        <p:spPr>
          <a:xfrm>
            <a:off x="71438" y="115888"/>
            <a:ext cx="6156325" cy="519112"/>
          </a:xfrm>
          <a:prstGeom prst="rect">
            <a:avLst/>
          </a:prstGeom>
          <a:noFill/>
          <a:ln w="9525">
            <a:noFill/>
          </a:ln>
        </p:spPr>
        <p:txBody>
          <a:bodyPr anchor="t" anchorCtr="0">
            <a:spAutoFit/>
          </a:bodyPr>
          <a:p>
            <a:r>
              <a:rPr lang="en-US" altLang="zh-CN" sz="2800" b="1" dirty="0">
                <a:solidFill>
                  <a:srgbClr val="000000"/>
                </a:solidFill>
                <a:latin typeface="Times New Roman" panose="02020603050405020304" pitchFamily="18" charset="0"/>
                <a:ea typeface="宋体" panose="02010600030101010101" pitchFamily="2" charset="-122"/>
              </a:rPr>
              <a:t>§4-2 </a:t>
            </a:r>
            <a:r>
              <a:rPr lang="zh-CN" altLang="en-US" sz="2800" b="1" dirty="0">
                <a:solidFill>
                  <a:srgbClr val="000000"/>
                </a:solidFill>
                <a:latin typeface="Times New Roman" panose="02020603050405020304" pitchFamily="18" charset="0"/>
                <a:ea typeface="宋体" panose="02010600030101010101" pitchFamily="2" charset="-122"/>
              </a:rPr>
              <a:t>相对论速度变换</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2" name="对象 1"/>
          <p:cNvGraphicFramePr/>
          <p:nvPr/>
        </p:nvGraphicFramePr>
        <p:xfrm>
          <a:off x="5767070" y="4618355"/>
          <a:ext cx="2185035" cy="1830070"/>
        </p:xfrm>
        <a:graphic>
          <a:graphicData uri="http://schemas.openxmlformats.org/presentationml/2006/ole">
            <mc:AlternateContent xmlns:mc="http://schemas.openxmlformats.org/markup-compatibility/2006">
              <mc:Choice xmlns:v="urn:schemas-microsoft-com:vml" Requires="v">
                <p:oleObj spid="_x0000_s3" name="" r:id="rId7" imgW="2359025" imgH="1890395" progId="Equation.KSEE3">
                  <p:embed/>
                </p:oleObj>
              </mc:Choice>
              <mc:Fallback>
                <p:oleObj name="" r:id="rId7" imgW="2359025" imgH="1890395" progId="Equation.KSEE3">
                  <p:embed/>
                  <p:pic>
                    <p:nvPicPr>
                      <p:cNvPr id="0" name="图片 2"/>
                      <p:cNvPicPr/>
                      <p:nvPr/>
                    </p:nvPicPr>
                    <p:blipFill>
                      <a:blip r:embed="rId8"/>
                      <a:stretch>
                        <a:fillRect/>
                      </a:stretch>
                    </p:blipFill>
                    <p:spPr>
                      <a:xfrm>
                        <a:off x="5767070" y="4618355"/>
                        <a:ext cx="2185035" cy="183007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324"/>
                                        </p:tgtEl>
                                        <p:attrNameLst>
                                          <p:attrName>style.visibility</p:attrName>
                                        </p:attrNameLst>
                                      </p:cBhvr>
                                      <p:to>
                                        <p:strVal val="visible"/>
                                      </p:to>
                                    </p:set>
                                    <p:animEffect transition="in" filter="wipe(left)">
                                      <p:cBhvr>
                                        <p:cTn id="7" dur="500"/>
                                        <p:tgtEl>
                                          <p:spTgt spid="133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left)">
                                      <p:cBhvr>
                                        <p:cTn id="12" dur="5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7"/>
                                        </p:tgtEl>
                                        <p:attrNameLst>
                                          <p:attrName>style.visibility</p:attrName>
                                        </p:attrNameLst>
                                      </p:cBhvr>
                                      <p:to>
                                        <p:strVal val="visible"/>
                                      </p:to>
                                    </p:set>
                                    <p:animEffect transition="in" filter="wipe(left)">
                                      <p:cBhvr>
                                        <p:cTn id="17" dur="500"/>
                                        <p:tgtEl>
                                          <p:spTgt spid="133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9"/>
                                        </p:tgtEl>
                                        <p:attrNameLst>
                                          <p:attrName>style.visibility</p:attrName>
                                        </p:attrNameLst>
                                      </p:cBhvr>
                                      <p:to>
                                        <p:strVal val="visible"/>
                                      </p:to>
                                    </p:set>
                                    <p:animEffect transition="in" filter="wipe(left)">
                                      <p:cBhvr>
                                        <p:cTn id="22" dur="500"/>
                                        <p:tgtEl>
                                          <p:spTgt spid="133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8"/>
                                        </p:tgtEl>
                                        <p:attrNameLst>
                                          <p:attrName>style.visibility</p:attrName>
                                        </p:attrNameLst>
                                      </p:cBhvr>
                                      <p:to>
                                        <p:strVal val="visible"/>
                                      </p:to>
                                    </p:set>
                                    <p:animEffect transition="in" filter="wipe(left)">
                                      <p:cBhvr>
                                        <p:cTn id="27" dur="500"/>
                                        <p:tgtEl>
                                          <p:spTgt spid="133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23"/>
                                        </p:tgtEl>
                                        <p:attrNameLst>
                                          <p:attrName>style.visibility</p:attrName>
                                        </p:attrNameLst>
                                      </p:cBhvr>
                                      <p:to>
                                        <p:strVal val="visible"/>
                                      </p:to>
                                    </p:set>
                                    <p:animEffect transition="in" filter="wipe(left)">
                                      <p:cBhvr>
                                        <p:cTn id="32" dur="500"/>
                                        <p:tgtEl>
                                          <p:spTgt spid="13323"/>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3322"/>
                                        </p:tgtEl>
                                        <p:attrNameLst>
                                          <p:attrName>style.visibility</p:attrName>
                                        </p:attrNameLst>
                                      </p:cBhvr>
                                      <p:to>
                                        <p:strVal val="visible"/>
                                      </p:to>
                                    </p:set>
                                    <p:animEffect transition="in" filter="wipe(left)">
                                      <p:cBhvr>
                                        <p:cTn id="36" dur="500"/>
                                        <p:tgtEl>
                                          <p:spTgt spid="133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9" grpId="0"/>
      <p:bldP spid="13323" grpId="0" animBg="1"/>
      <p:bldP spid="133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9153" name="Object 5"/>
          <p:cNvGraphicFramePr>
            <a:graphicFrameLocks noChangeAspect="1"/>
          </p:cNvGraphicFramePr>
          <p:nvPr/>
        </p:nvGraphicFramePr>
        <p:xfrm>
          <a:off x="936625" y="1455738"/>
          <a:ext cx="2693988" cy="1520825"/>
        </p:xfrm>
        <a:graphic>
          <a:graphicData uri="http://schemas.openxmlformats.org/presentationml/2006/ole">
            <mc:AlternateContent xmlns:mc="http://schemas.openxmlformats.org/markup-compatibility/2006">
              <mc:Choice xmlns:v="urn:schemas-microsoft-com:vml" Requires="v">
                <p:oleObj spid="_x0000_s3110" name="" r:id="rId1" imgW="1193800" imgH="673100" progId="Equation.3">
                  <p:embed/>
                </p:oleObj>
              </mc:Choice>
              <mc:Fallback>
                <p:oleObj name="" r:id="rId1" imgW="1193800" imgH="673100" progId="Equation.3">
                  <p:embed/>
                  <p:pic>
                    <p:nvPicPr>
                      <p:cNvPr id="0" name="图片 3109"/>
                      <p:cNvPicPr/>
                      <p:nvPr/>
                    </p:nvPicPr>
                    <p:blipFill>
                      <a:blip r:embed="rId2"/>
                      <a:stretch>
                        <a:fillRect/>
                      </a:stretch>
                    </p:blipFill>
                    <p:spPr>
                      <a:xfrm>
                        <a:off x="936625" y="1455738"/>
                        <a:ext cx="2693988" cy="1520825"/>
                      </a:xfrm>
                      <a:prstGeom prst="rect">
                        <a:avLst/>
                      </a:prstGeom>
                      <a:noFill/>
                      <a:ln w="38100">
                        <a:noFill/>
                        <a:miter/>
                      </a:ln>
                    </p:spPr>
                  </p:pic>
                </p:oleObj>
              </mc:Fallback>
            </mc:AlternateContent>
          </a:graphicData>
        </a:graphic>
      </p:graphicFrame>
      <p:graphicFrame>
        <p:nvGraphicFramePr>
          <p:cNvPr id="49154" name="Object 6"/>
          <p:cNvGraphicFramePr>
            <a:graphicFrameLocks noChangeAspect="1"/>
          </p:cNvGraphicFramePr>
          <p:nvPr/>
        </p:nvGraphicFramePr>
        <p:xfrm>
          <a:off x="941388" y="3003550"/>
          <a:ext cx="3021012" cy="1730375"/>
        </p:xfrm>
        <a:graphic>
          <a:graphicData uri="http://schemas.openxmlformats.org/presentationml/2006/ole">
            <mc:AlternateContent xmlns:mc="http://schemas.openxmlformats.org/markup-compatibility/2006">
              <mc:Choice xmlns:v="urn:schemas-microsoft-com:vml" Requires="v">
                <p:oleObj spid="_x0000_s3111" name="" r:id="rId3" imgW="1155700" imgH="660400" progId="Equation.3">
                  <p:embed/>
                </p:oleObj>
              </mc:Choice>
              <mc:Fallback>
                <p:oleObj name="" r:id="rId3" imgW="1155700" imgH="660400" progId="Equation.3">
                  <p:embed/>
                  <p:pic>
                    <p:nvPicPr>
                      <p:cNvPr id="0" name="图片 3110"/>
                      <p:cNvPicPr/>
                      <p:nvPr/>
                    </p:nvPicPr>
                    <p:blipFill>
                      <a:blip r:embed="rId4"/>
                      <a:stretch>
                        <a:fillRect/>
                      </a:stretch>
                    </p:blipFill>
                    <p:spPr>
                      <a:xfrm>
                        <a:off x="941388" y="3003550"/>
                        <a:ext cx="3021012" cy="1730375"/>
                      </a:xfrm>
                      <a:prstGeom prst="rect">
                        <a:avLst/>
                      </a:prstGeom>
                      <a:noFill/>
                      <a:ln w="38100">
                        <a:noFill/>
                        <a:miter/>
                      </a:ln>
                    </p:spPr>
                  </p:pic>
                </p:oleObj>
              </mc:Fallback>
            </mc:AlternateContent>
          </a:graphicData>
        </a:graphic>
      </p:graphicFrame>
      <p:graphicFrame>
        <p:nvGraphicFramePr>
          <p:cNvPr id="49155" name="Object 7"/>
          <p:cNvGraphicFramePr>
            <a:graphicFrameLocks noChangeAspect="1"/>
          </p:cNvGraphicFramePr>
          <p:nvPr/>
        </p:nvGraphicFramePr>
        <p:xfrm>
          <a:off x="5118100" y="53975"/>
          <a:ext cx="2139950" cy="1447800"/>
        </p:xfrm>
        <a:graphic>
          <a:graphicData uri="http://schemas.openxmlformats.org/presentationml/2006/ole">
            <mc:AlternateContent xmlns:mc="http://schemas.openxmlformats.org/markup-compatibility/2006">
              <mc:Choice xmlns:v="urn:schemas-microsoft-com:vml" Requires="v">
                <p:oleObj spid="_x0000_s3113" name="" r:id="rId5" imgW="876300" imgH="584200" progId="Equation.3">
                  <p:embed/>
                </p:oleObj>
              </mc:Choice>
              <mc:Fallback>
                <p:oleObj name="" r:id="rId5" imgW="876300" imgH="584200" progId="Equation.3">
                  <p:embed/>
                  <p:pic>
                    <p:nvPicPr>
                      <p:cNvPr id="0" name="图片 3112"/>
                      <p:cNvPicPr/>
                      <p:nvPr/>
                    </p:nvPicPr>
                    <p:blipFill>
                      <a:blip r:embed="rId6"/>
                      <a:stretch>
                        <a:fillRect/>
                      </a:stretch>
                    </p:blipFill>
                    <p:spPr>
                      <a:xfrm>
                        <a:off x="5118100" y="53975"/>
                        <a:ext cx="2139950" cy="1447800"/>
                      </a:xfrm>
                      <a:prstGeom prst="rect">
                        <a:avLst/>
                      </a:prstGeom>
                      <a:noFill/>
                      <a:ln w="38100">
                        <a:noFill/>
                        <a:miter/>
                      </a:ln>
                    </p:spPr>
                  </p:pic>
                </p:oleObj>
              </mc:Fallback>
            </mc:AlternateContent>
          </a:graphicData>
        </a:graphic>
      </p:graphicFrame>
      <p:graphicFrame>
        <p:nvGraphicFramePr>
          <p:cNvPr id="49156" name="Object 8"/>
          <p:cNvGraphicFramePr>
            <a:graphicFrameLocks noChangeAspect="1"/>
          </p:cNvGraphicFramePr>
          <p:nvPr/>
        </p:nvGraphicFramePr>
        <p:xfrm>
          <a:off x="4806950" y="1473200"/>
          <a:ext cx="2879725" cy="1585913"/>
        </p:xfrm>
        <a:graphic>
          <a:graphicData uri="http://schemas.openxmlformats.org/presentationml/2006/ole">
            <mc:AlternateContent xmlns:mc="http://schemas.openxmlformats.org/markup-compatibility/2006">
              <mc:Choice xmlns:v="urn:schemas-microsoft-com:vml" Requires="v">
                <p:oleObj spid="_x0000_s3117" name="" r:id="rId7" imgW="1231265" imgH="673100" progId="Equation.3">
                  <p:embed/>
                </p:oleObj>
              </mc:Choice>
              <mc:Fallback>
                <p:oleObj name="" r:id="rId7" imgW="1231265" imgH="673100" progId="Equation.3">
                  <p:embed/>
                  <p:pic>
                    <p:nvPicPr>
                      <p:cNvPr id="0" name="图片 3116"/>
                      <p:cNvPicPr/>
                      <p:nvPr/>
                    </p:nvPicPr>
                    <p:blipFill>
                      <a:blip r:embed="rId8"/>
                      <a:stretch>
                        <a:fillRect/>
                      </a:stretch>
                    </p:blipFill>
                    <p:spPr>
                      <a:xfrm>
                        <a:off x="4806950" y="1473200"/>
                        <a:ext cx="2879725" cy="1585913"/>
                      </a:xfrm>
                      <a:prstGeom prst="rect">
                        <a:avLst/>
                      </a:prstGeom>
                      <a:noFill/>
                      <a:ln w="38100">
                        <a:noFill/>
                        <a:miter/>
                      </a:ln>
                    </p:spPr>
                  </p:pic>
                </p:oleObj>
              </mc:Fallback>
            </mc:AlternateContent>
          </a:graphicData>
        </a:graphic>
      </p:graphicFrame>
      <p:graphicFrame>
        <p:nvGraphicFramePr>
          <p:cNvPr id="49157" name="Object 9"/>
          <p:cNvGraphicFramePr>
            <a:graphicFrameLocks noChangeAspect="1"/>
          </p:cNvGraphicFramePr>
          <p:nvPr/>
        </p:nvGraphicFramePr>
        <p:xfrm>
          <a:off x="4879975" y="3076575"/>
          <a:ext cx="3001963" cy="1677988"/>
        </p:xfrm>
        <a:graphic>
          <a:graphicData uri="http://schemas.openxmlformats.org/presentationml/2006/ole">
            <mc:AlternateContent xmlns:mc="http://schemas.openxmlformats.org/markup-compatibility/2006">
              <mc:Choice xmlns:v="urn:schemas-microsoft-com:vml" Requires="v">
                <p:oleObj spid="_x0000_s3114" name="" r:id="rId9" imgW="1181100" imgH="660400" progId="Equation.3">
                  <p:embed/>
                </p:oleObj>
              </mc:Choice>
              <mc:Fallback>
                <p:oleObj name="" r:id="rId9" imgW="1181100" imgH="660400" progId="Equation.3">
                  <p:embed/>
                  <p:pic>
                    <p:nvPicPr>
                      <p:cNvPr id="0" name="图片 3113"/>
                      <p:cNvPicPr/>
                      <p:nvPr/>
                    </p:nvPicPr>
                    <p:blipFill>
                      <a:blip r:embed="rId10"/>
                      <a:stretch>
                        <a:fillRect/>
                      </a:stretch>
                    </p:blipFill>
                    <p:spPr>
                      <a:xfrm>
                        <a:off x="4879975" y="3076575"/>
                        <a:ext cx="3001963" cy="1677988"/>
                      </a:xfrm>
                      <a:prstGeom prst="rect">
                        <a:avLst/>
                      </a:prstGeom>
                      <a:noFill/>
                      <a:ln w="38100">
                        <a:noFill/>
                        <a:miter/>
                      </a:ln>
                    </p:spPr>
                  </p:pic>
                </p:oleObj>
              </mc:Fallback>
            </mc:AlternateContent>
          </a:graphicData>
        </a:graphic>
      </p:graphicFrame>
      <p:sp>
        <p:nvSpPr>
          <p:cNvPr id="14346" name="Rectangle 10"/>
          <p:cNvSpPr/>
          <p:nvPr/>
        </p:nvSpPr>
        <p:spPr>
          <a:xfrm>
            <a:off x="323850" y="4797425"/>
            <a:ext cx="8663305" cy="521970"/>
          </a:xfrm>
          <a:prstGeom prst="rect">
            <a:avLst/>
          </a:prstGeom>
          <a:noFill/>
          <a:ln w="9525">
            <a:noFill/>
          </a:ln>
        </p:spPr>
        <p:txBody>
          <a:bodyPr wrap="none" anchor="t" anchorCtr="0">
            <a:spAutoFit/>
          </a:bodyPr>
          <a:p>
            <a:pPr>
              <a:buFont typeface="Arial" panose="020B0604020202020204" pitchFamily="34" charset="0"/>
              <a:buChar char="•"/>
            </a:pPr>
            <a:r>
              <a:rPr lang="en-US" altLang="zh-CN" sz="2800" b="1" i="1" dirty="0">
                <a:solidFill>
                  <a:srgbClr val="000000"/>
                </a:solidFill>
                <a:latin typeface="Times New Roman" panose="02020603050405020304" pitchFamily="18" charset="0"/>
                <a:ea typeface="宋体" panose="02010600030101010101" pitchFamily="2" charset="-122"/>
              </a:rPr>
              <a:t> u</a:t>
            </a:r>
            <a:r>
              <a:rPr lang="en-US" altLang="zh-CN" sz="2800" b="1" dirty="0">
                <a:solidFill>
                  <a:srgbClr val="000000"/>
                </a:solidFill>
                <a:latin typeface="Times New Roman" panose="02020603050405020304" pitchFamily="18" charset="0"/>
                <a:ea typeface="宋体" panose="02010600030101010101" pitchFamily="2" charset="-122"/>
              </a:rPr>
              <a:t>&lt;&lt;</a:t>
            </a:r>
            <a:r>
              <a:rPr lang="en-US" altLang="zh-CN" sz="2800" b="1" i="1" dirty="0">
                <a:solidFill>
                  <a:srgbClr val="000000"/>
                </a:solidFill>
                <a:latin typeface="Times New Roman" panose="02020603050405020304" pitchFamily="18" charset="0"/>
                <a:ea typeface="宋体" panose="02010600030101010101" pitchFamily="2" charset="-122"/>
              </a:rPr>
              <a:t>c</a:t>
            </a:r>
            <a:r>
              <a:rPr lang="zh-CN" altLang="en-US" sz="2800" b="1" dirty="0">
                <a:solidFill>
                  <a:srgbClr val="000000"/>
                </a:solidFill>
                <a:latin typeface="Times New Roman" panose="02020603050405020304" pitchFamily="18" charset="0"/>
                <a:ea typeface="宋体" panose="02010600030101010101" pitchFamily="2" charset="-122"/>
              </a:rPr>
              <a:t>，即 </a:t>
            </a:r>
            <a:r>
              <a:rPr lang="en-US" altLang="zh-CN" sz="2800" b="1" i="1" dirty="0">
                <a:solidFill>
                  <a:srgbClr val="000000"/>
                </a:solidFill>
                <a:latin typeface="Times New Roman" panose="02020603050405020304" pitchFamily="18" charset="0"/>
                <a:ea typeface="宋体" panose="02010600030101010101" pitchFamily="2" charset="-122"/>
              </a:rPr>
              <a:t>u</a:t>
            </a:r>
            <a:r>
              <a:rPr lang="en-US" altLang="zh-CN" sz="2800" b="1" dirty="0">
                <a:solidFill>
                  <a:srgbClr val="000000"/>
                </a:solidFill>
                <a:latin typeface="Times New Roman" panose="02020603050405020304" pitchFamily="18" charset="0"/>
                <a:ea typeface="宋体" panose="02010600030101010101" pitchFamily="2" charset="-122"/>
              </a:rPr>
              <a:t>/</a:t>
            </a:r>
            <a:r>
              <a:rPr lang="en-US" altLang="zh-CN" sz="2800" b="1" i="1" dirty="0">
                <a:solidFill>
                  <a:srgbClr val="000000"/>
                </a:solidFill>
                <a:latin typeface="Times New Roman" panose="02020603050405020304" pitchFamily="18" charset="0"/>
                <a:ea typeface="宋体" panose="02010600030101010101" pitchFamily="2" charset="-122"/>
              </a:rPr>
              <a:t>c</a:t>
            </a:r>
            <a:r>
              <a:rPr lang="en-US" altLang="zh-CN" sz="2800" b="1" dirty="0">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solidFill>
                  <a:srgbClr val="000000"/>
                </a:solidFill>
                <a:latin typeface="Times New Roman" panose="02020603050405020304" pitchFamily="18" charset="0"/>
                <a:ea typeface="宋体" panose="02010600030101010101" pitchFamily="2" charset="-122"/>
              </a:rPr>
              <a:t>0 </a:t>
            </a:r>
            <a:r>
              <a:rPr lang="zh-CN" altLang="en-US" sz="2800" b="1" dirty="0">
                <a:solidFill>
                  <a:srgbClr val="000000"/>
                </a:solidFill>
                <a:latin typeface="Times New Roman" panose="02020603050405020304" pitchFamily="18" charset="0"/>
                <a:ea typeface="宋体" panose="02010600030101010101" pitchFamily="2" charset="-122"/>
              </a:rPr>
              <a:t>时，上式变为伽利略速度变换式。   </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49159" name="Object 7"/>
          <p:cNvGraphicFramePr>
            <a:graphicFrameLocks noChangeAspect="1"/>
          </p:cNvGraphicFramePr>
          <p:nvPr/>
        </p:nvGraphicFramePr>
        <p:xfrm>
          <a:off x="1042829" y="22225"/>
          <a:ext cx="2110105" cy="1447800"/>
        </p:xfrm>
        <a:graphic>
          <a:graphicData uri="http://schemas.openxmlformats.org/presentationml/2006/ole">
            <mc:AlternateContent xmlns:mc="http://schemas.openxmlformats.org/markup-compatibility/2006">
              <mc:Choice xmlns:v="urn:schemas-microsoft-com:vml" Requires="v">
                <p:oleObj spid="_x0000_s3115" name="" r:id="rId11" imgW="862965" imgH="584200" progId="Equation.3">
                  <p:embed/>
                </p:oleObj>
              </mc:Choice>
              <mc:Fallback>
                <p:oleObj name="" r:id="rId11" imgW="862965" imgH="584200" progId="Equation.3">
                  <p:embed/>
                  <p:pic>
                    <p:nvPicPr>
                      <p:cNvPr id="0" name="图片 3114"/>
                      <p:cNvPicPr/>
                      <p:nvPr/>
                    </p:nvPicPr>
                    <p:blipFill>
                      <a:blip r:embed="rId12"/>
                      <a:stretch>
                        <a:fillRect/>
                      </a:stretch>
                    </p:blipFill>
                    <p:spPr>
                      <a:xfrm>
                        <a:off x="1042829" y="22225"/>
                        <a:ext cx="2110105" cy="1447800"/>
                      </a:xfrm>
                      <a:prstGeom prst="rect">
                        <a:avLst/>
                      </a:prstGeom>
                      <a:noFill/>
                      <a:ln w="38100">
                        <a:noFill/>
                        <a:miter/>
                      </a:ln>
                    </p:spPr>
                  </p:pic>
                </p:oleObj>
              </mc:Fallback>
            </mc:AlternateContent>
          </a:graphicData>
        </a:graphic>
      </p:graphicFrame>
      <p:grpSp>
        <p:nvGrpSpPr>
          <p:cNvPr id="9" name="组合 8"/>
          <p:cNvGrpSpPr/>
          <p:nvPr/>
        </p:nvGrpSpPr>
        <p:grpSpPr>
          <a:xfrm>
            <a:off x="323850" y="5373688"/>
            <a:ext cx="8223250" cy="1123950"/>
            <a:chOff x="510" y="8463"/>
            <a:chExt cx="12950" cy="1770"/>
          </a:xfrm>
        </p:grpSpPr>
        <p:sp>
          <p:nvSpPr>
            <p:cNvPr id="49161" name="Text Box 11"/>
            <p:cNvSpPr txBox="1"/>
            <p:nvPr/>
          </p:nvSpPr>
          <p:spPr>
            <a:xfrm>
              <a:off x="510" y="8463"/>
              <a:ext cx="12950" cy="1771"/>
            </a:xfrm>
            <a:prstGeom prst="rect">
              <a:avLst/>
            </a:prstGeom>
            <a:noFill/>
            <a:ln w="9525">
              <a:noFill/>
            </a:ln>
          </p:spPr>
          <p:txBody>
            <a:bodyPr wrap="none" anchor="t" anchorCtr="0">
              <a:spAutoFit/>
            </a:bodyPr>
            <a:p>
              <a:pPr>
                <a:lnSpc>
                  <a:spcPct val="120000"/>
                </a:lnSpc>
                <a:buFont typeface="Arial" panose="020B0604020202020204" pitchFamily="34" charset="0"/>
                <a:buChar char="•"/>
              </a:pP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令</a:t>
              </a:r>
              <a:r>
                <a:rPr lang="en-US" altLang="zh-CN" sz="2800" b="1" dirty="0">
                  <a:solidFill>
                    <a:srgbClr val="000000"/>
                  </a:solidFill>
                  <a:latin typeface="Times New Roman" panose="02020603050405020304" pitchFamily="18" charset="0"/>
                  <a:ea typeface="宋体" panose="02010600030101010101" pitchFamily="2" charset="-122"/>
                </a:rPr>
                <a:t>v</a:t>
              </a:r>
              <a:r>
                <a:rPr lang="en-US" altLang="zh-CN" sz="2800" b="1" i="1" baseline="-25000" dirty="0">
                  <a:solidFill>
                    <a:srgbClr val="000000"/>
                  </a:solidFill>
                  <a:latin typeface="Times New Roman" panose="02020603050405020304" pitchFamily="18" charset="0"/>
                  <a:ea typeface="宋体" panose="02010600030101010101" pitchFamily="2" charset="-122"/>
                </a:rPr>
                <a:t>x</a:t>
              </a:r>
              <a:r>
                <a:rPr lang="en-US" altLang="zh-CN" sz="2800" b="1" i="1" dirty="0">
                  <a:solidFill>
                    <a:srgbClr val="000000"/>
                  </a:solidFill>
                  <a:latin typeface="Times New Roman" panose="02020603050405020304" pitchFamily="18" charset="0"/>
                  <a:ea typeface="宋体" panose="02010600030101010101" pitchFamily="2" charset="-122"/>
                </a:rPr>
                <a:t>= c</a:t>
              </a:r>
              <a:r>
                <a:rPr lang="en-US" altLang="zh-CN" sz="2800" b="1" dirty="0">
                  <a:solidFill>
                    <a:srgbClr val="000000"/>
                  </a:solidFill>
                  <a:latin typeface="Times New Roman" panose="02020603050405020304" pitchFamily="18" charset="0"/>
                  <a:ea typeface="宋体" panose="02010600030101010101" pitchFamily="2" charset="-122"/>
                </a:rPr>
                <a:t> , </a:t>
              </a:r>
              <a:r>
                <a:rPr lang="zh-CN" altLang="en-US" sz="2800" b="1" dirty="0">
                  <a:solidFill>
                    <a:srgbClr val="000000"/>
                  </a:solidFill>
                  <a:latin typeface="Times New Roman" panose="02020603050405020304" pitchFamily="18" charset="0"/>
                  <a:ea typeface="宋体" panose="02010600030101010101" pitchFamily="2" charset="-122"/>
                </a:rPr>
                <a:t>可得　 </a:t>
              </a:r>
              <a:r>
                <a:rPr lang="en-US" altLang="zh-CN" sz="2800" b="1" i="1" dirty="0">
                  <a:solidFill>
                    <a:srgbClr val="000000"/>
                  </a:solidFill>
                  <a:latin typeface="Times New Roman" panose="02020603050405020304" pitchFamily="18" charset="0"/>
                  <a:ea typeface="宋体" panose="02010600030101010101" pitchFamily="2" charset="-122"/>
                </a:rPr>
                <a:t>= c</a:t>
              </a:r>
              <a:r>
                <a:rPr lang="en-US" altLang="zh-CN" sz="2800" b="1" dirty="0">
                  <a:solidFill>
                    <a:srgbClr val="000000"/>
                  </a:solidFill>
                  <a:latin typeface="Times New Roman" panose="02020603050405020304" pitchFamily="18" charset="0"/>
                  <a:ea typeface="宋体" panose="02010600030101010101" pitchFamily="2" charset="-122"/>
                </a:rPr>
                <a:t> ,  </a:t>
              </a:r>
              <a:r>
                <a:rPr lang="zh-CN" altLang="en-US" sz="2800" b="1" dirty="0">
                  <a:solidFill>
                    <a:srgbClr val="000000"/>
                  </a:solidFill>
                  <a:latin typeface="Times New Roman" panose="02020603050405020304" pitchFamily="18" charset="0"/>
                  <a:ea typeface="宋体" panose="02010600030101010101" pitchFamily="2" charset="-122"/>
                </a:rPr>
                <a:t>反之</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令 </a:t>
              </a:r>
              <a:r>
                <a:rPr lang="zh-CN" altLang="en-US" sz="2800" b="1" i="1" dirty="0">
                  <a:solidFill>
                    <a:srgbClr val="000000"/>
                  </a:solidFill>
                  <a:latin typeface="Times New Roman" panose="02020603050405020304" pitchFamily="18" charset="0"/>
                  <a:ea typeface="宋体" panose="02010600030101010101" pitchFamily="2" charset="-122"/>
                </a:rPr>
                <a:t>    </a:t>
              </a:r>
              <a:r>
                <a:rPr lang="en-US" altLang="zh-CN" sz="2800" b="1" i="1" dirty="0">
                  <a:solidFill>
                    <a:srgbClr val="000000"/>
                  </a:solidFill>
                  <a:latin typeface="Times New Roman" panose="02020603050405020304" pitchFamily="18" charset="0"/>
                  <a:ea typeface="宋体" panose="02010600030101010101" pitchFamily="2" charset="-122"/>
                </a:rPr>
                <a:t>= c</a:t>
              </a:r>
              <a:r>
                <a:rPr lang="en-US" altLang="zh-CN" sz="2800" b="1" dirty="0">
                  <a:solidFill>
                    <a:srgbClr val="000000"/>
                  </a:solidFill>
                  <a:latin typeface="Times New Roman" panose="02020603050405020304" pitchFamily="18" charset="0"/>
                  <a:ea typeface="宋体" panose="02010600030101010101" pitchFamily="2" charset="-122"/>
                </a:rPr>
                <a:t> , </a:t>
              </a:r>
              <a:r>
                <a:rPr lang="zh-CN" altLang="en-US" sz="2800" b="1" dirty="0">
                  <a:solidFill>
                    <a:srgbClr val="000000"/>
                  </a:solidFill>
                  <a:latin typeface="Times New Roman" panose="02020603050405020304" pitchFamily="18" charset="0"/>
                  <a:ea typeface="宋体" panose="02010600030101010101" pitchFamily="2" charset="-122"/>
                </a:rPr>
                <a:t>可也得  </a:t>
              </a:r>
              <a:r>
                <a:rPr lang="en-US" altLang="zh-CN" sz="2800" b="1" dirty="0">
                  <a:solidFill>
                    <a:srgbClr val="000000"/>
                  </a:solidFill>
                  <a:latin typeface="Times New Roman" panose="02020603050405020304" pitchFamily="18" charset="0"/>
                  <a:ea typeface="宋体" panose="02010600030101010101" pitchFamily="2" charset="-122"/>
                </a:rPr>
                <a:t>v</a:t>
              </a:r>
              <a:r>
                <a:rPr lang="en-US" altLang="zh-CN" sz="2800" b="1" i="1" baseline="-25000" dirty="0">
                  <a:solidFill>
                    <a:srgbClr val="000000"/>
                  </a:solidFill>
                  <a:latin typeface="Times New Roman" panose="02020603050405020304" pitchFamily="18" charset="0"/>
                  <a:ea typeface="宋体" panose="02010600030101010101" pitchFamily="2" charset="-122"/>
                </a:rPr>
                <a:t>x</a:t>
              </a:r>
              <a:r>
                <a:rPr lang="en-US" altLang="zh-CN" sz="2800" b="1" i="1" dirty="0">
                  <a:solidFill>
                    <a:srgbClr val="000000"/>
                  </a:solidFill>
                  <a:latin typeface="Times New Roman" panose="02020603050405020304" pitchFamily="18" charset="0"/>
                  <a:ea typeface="宋体" panose="02010600030101010101" pitchFamily="2" charset="-122"/>
                </a:rPr>
                <a:t>= c</a:t>
              </a:r>
              <a:r>
                <a:rPr lang="en-US" altLang="zh-CN" sz="2800" b="1" dirty="0">
                  <a:solidFill>
                    <a:srgbClr val="000000"/>
                  </a:solidFill>
                  <a:latin typeface="Times New Roman" panose="02020603050405020304" pitchFamily="18" charset="0"/>
                  <a:ea typeface="宋体" panose="02010600030101010101" pitchFamily="2" charset="-122"/>
                </a:rPr>
                <a:t> .</a:t>
              </a:r>
              <a:endParaRPr lang="en-US" altLang="zh-CN" sz="2800" b="1" dirty="0">
                <a:solidFill>
                  <a:srgbClr val="000000"/>
                </a:solidFill>
                <a:latin typeface="Times New Roman" panose="02020603050405020304" pitchFamily="18" charset="0"/>
                <a:ea typeface="宋体" panose="02010600030101010101" pitchFamily="2" charset="-122"/>
              </a:endParaRPr>
            </a:p>
            <a:p>
              <a:pPr>
                <a:lnSpc>
                  <a:spcPct val="120000"/>
                </a:lnSpc>
              </a:pPr>
              <a:r>
                <a:rPr lang="zh-CN" altLang="en-US" sz="2800" b="1" dirty="0">
                  <a:solidFill>
                    <a:srgbClr val="000000"/>
                  </a:solidFill>
                  <a:latin typeface="Times New Roman" panose="02020603050405020304" pitchFamily="18" charset="0"/>
                  <a:ea typeface="宋体" panose="02010600030101010101" pitchFamily="2" charset="-122"/>
                </a:rPr>
                <a:t>符合光速不变原理。    </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49162" name="对象 4"/>
            <p:cNvGraphicFramePr/>
            <p:nvPr/>
          </p:nvGraphicFramePr>
          <p:xfrm>
            <a:off x="4350" y="8575"/>
            <a:ext cx="662" cy="903"/>
          </p:xfrm>
          <a:graphic>
            <a:graphicData uri="http://schemas.openxmlformats.org/presentationml/2006/ole">
              <mc:AlternateContent xmlns:mc="http://schemas.openxmlformats.org/markup-compatibility/2006">
                <mc:Choice xmlns:v="urn:schemas-microsoft-com:vml" Requires="v">
                  <p:oleObj spid="_x0000_s3116" name="" r:id="rId13" imgW="190500" imgH="228600" progId="Equation.KSEE3">
                    <p:embed/>
                  </p:oleObj>
                </mc:Choice>
                <mc:Fallback>
                  <p:oleObj name="" r:id="rId13" imgW="190500" imgH="228600" progId="Equation.KSEE3">
                    <p:embed/>
                    <p:pic>
                      <p:nvPicPr>
                        <p:cNvPr id="0" name="图片 3115"/>
                        <p:cNvPicPr/>
                        <p:nvPr/>
                      </p:nvPicPr>
                      <p:blipFill>
                        <a:blip r:embed="rId14"/>
                        <a:stretch>
                          <a:fillRect/>
                        </a:stretch>
                      </p:blipFill>
                      <p:spPr>
                        <a:xfrm>
                          <a:off x="4350" y="8575"/>
                          <a:ext cx="662" cy="903"/>
                        </a:xfrm>
                        <a:prstGeom prst="rect">
                          <a:avLst/>
                        </a:prstGeom>
                        <a:noFill/>
                        <a:ln w="38100">
                          <a:noFill/>
                          <a:miter/>
                        </a:ln>
                      </p:spPr>
                    </p:pic>
                  </p:oleObj>
                </mc:Fallback>
              </mc:AlternateContent>
            </a:graphicData>
          </a:graphic>
        </p:graphicFrame>
        <p:graphicFrame>
          <p:nvGraphicFramePr>
            <p:cNvPr id="49163" name="对象 6"/>
            <p:cNvGraphicFramePr/>
            <p:nvPr/>
          </p:nvGraphicFramePr>
          <p:xfrm>
            <a:off x="8180" y="8572"/>
            <a:ext cx="657" cy="867"/>
          </p:xfrm>
          <a:graphic>
            <a:graphicData uri="http://schemas.openxmlformats.org/presentationml/2006/ole">
              <mc:AlternateContent xmlns:mc="http://schemas.openxmlformats.org/markup-compatibility/2006">
                <mc:Choice xmlns:v="urn:schemas-microsoft-com:vml" Requires="v">
                  <p:oleObj spid="_x0000_s3112" name="" r:id="rId15" imgW="190500" imgH="228600" progId="Equation.KSEE3">
                    <p:embed/>
                  </p:oleObj>
                </mc:Choice>
                <mc:Fallback>
                  <p:oleObj name="" r:id="rId15" imgW="190500" imgH="228600" progId="Equation.KSEE3">
                    <p:embed/>
                    <p:pic>
                      <p:nvPicPr>
                        <p:cNvPr id="0" name="图片 3111"/>
                        <p:cNvPicPr/>
                        <p:nvPr/>
                      </p:nvPicPr>
                      <p:blipFill>
                        <a:blip r:embed="rId16"/>
                        <a:stretch>
                          <a:fillRect/>
                        </a:stretch>
                      </p:blipFill>
                      <p:spPr>
                        <a:xfrm>
                          <a:off x="8180" y="8572"/>
                          <a:ext cx="657" cy="867"/>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wipe(left)">
                                      <p:cBhvr>
                                        <p:cTn id="7" dur="5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435" name="Picture 75" descr="T4-2"/>
          <p:cNvPicPr>
            <a:picLocks noChangeAspect="1"/>
          </p:cNvPicPr>
          <p:nvPr/>
        </p:nvPicPr>
        <p:blipFill>
          <a:blip r:embed="rId1"/>
          <a:stretch>
            <a:fillRect/>
          </a:stretch>
        </p:blipFill>
        <p:spPr>
          <a:xfrm>
            <a:off x="4787900" y="1412875"/>
            <a:ext cx="4141788" cy="2387600"/>
          </a:xfrm>
          <a:prstGeom prst="rect">
            <a:avLst/>
          </a:prstGeom>
          <a:noFill/>
          <a:ln w="9525">
            <a:noFill/>
          </a:ln>
        </p:spPr>
      </p:pic>
      <p:sp>
        <p:nvSpPr>
          <p:cNvPr id="15364" name="Rectangle 4"/>
          <p:cNvSpPr/>
          <p:nvPr/>
        </p:nvSpPr>
        <p:spPr>
          <a:xfrm>
            <a:off x="250825" y="127000"/>
            <a:ext cx="8066088" cy="1501775"/>
          </a:xfrm>
          <a:prstGeom prst="rect">
            <a:avLst/>
          </a:prstGeom>
          <a:noFill/>
          <a:ln w="9525">
            <a:noFill/>
          </a:ln>
        </p:spPr>
        <p:txBody>
          <a:bodyPr anchor="t" anchorCtr="0">
            <a:spAutoFit/>
          </a:bodyPr>
          <a:p>
            <a:pPr algn="just" eaLnBrk="0" hangingPunct="0">
              <a:lnSpc>
                <a:spcPct val="110000"/>
              </a:lnSpc>
            </a:pPr>
            <a:r>
              <a:rPr lang="zh-CN" altLang="en-US" sz="2800" b="1" dirty="0">
                <a:solidFill>
                  <a:srgbClr val="0000FF"/>
                </a:solidFill>
                <a:latin typeface="Times New Roman" panose="02020603050405020304" pitchFamily="18" charset="0"/>
                <a:ea typeface="宋体" panose="02010600030101010101" pitchFamily="2" charset="-122"/>
              </a:rPr>
              <a:t>例</a:t>
            </a:r>
            <a:r>
              <a:rPr lang="en-US" altLang="zh-CN" sz="2800" b="1" dirty="0">
                <a:solidFill>
                  <a:srgbClr val="0000FF"/>
                </a:solidFill>
                <a:latin typeface="Times New Roman" panose="02020603050405020304" pitchFamily="18" charset="0"/>
                <a:ea typeface="宋体" panose="02010600030101010101" pitchFamily="2" charset="-122"/>
              </a:rPr>
              <a:t>4-2 </a:t>
            </a:r>
            <a:r>
              <a:rPr lang="zh-CN" altLang="en-US" sz="2800" b="1" dirty="0">
                <a:solidFill>
                  <a:srgbClr val="000000"/>
                </a:solidFill>
                <a:latin typeface="Times New Roman" panose="02020603050405020304" pitchFamily="18" charset="0"/>
                <a:ea typeface="宋体" panose="02010600030101010101" pitchFamily="2" charset="-122"/>
              </a:rPr>
              <a:t>在地面上测到有两个飞船</a:t>
            </a:r>
            <a:r>
              <a:rPr lang="en-US" altLang="zh-CN" sz="2800" b="1" dirty="0">
                <a:solidFill>
                  <a:srgbClr val="000000"/>
                </a:solidFill>
                <a:latin typeface="Times New Roman" panose="02020603050405020304" pitchFamily="18" charset="0"/>
                <a:ea typeface="宋体" panose="02010600030101010101" pitchFamily="2" charset="-122"/>
              </a:rPr>
              <a:t>A</a:t>
            </a:r>
            <a:r>
              <a:rPr lang="zh-CN" altLang="en-US" sz="2800" b="1" dirty="0">
                <a:solidFill>
                  <a:srgbClr val="000000"/>
                </a:solidFill>
                <a:latin typeface="Times New Roman" panose="02020603050405020304" pitchFamily="18" charset="0"/>
                <a:ea typeface="宋体" panose="02010600030101010101" pitchFamily="2" charset="-122"/>
              </a:rPr>
              <a:t>、</a:t>
            </a:r>
            <a:r>
              <a:rPr lang="en-US" altLang="zh-CN" sz="2800" b="1" dirty="0">
                <a:solidFill>
                  <a:srgbClr val="000000"/>
                </a:solidFill>
                <a:latin typeface="Times New Roman" panose="02020603050405020304" pitchFamily="18" charset="0"/>
                <a:ea typeface="宋体" panose="02010600030101010101" pitchFamily="2" charset="-122"/>
              </a:rPr>
              <a:t>B</a:t>
            </a:r>
            <a:r>
              <a:rPr lang="zh-CN" altLang="en-US" sz="2800" b="1" dirty="0">
                <a:solidFill>
                  <a:srgbClr val="000000"/>
                </a:solidFill>
                <a:latin typeface="Times New Roman" panose="02020603050405020304" pitchFamily="18" charset="0"/>
                <a:ea typeface="宋体" panose="02010600030101010101" pitchFamily="2" charset="-122"/>
              </a:rPr>
              <a:t>分别以 </a:t>
            </a:r>
            <a:r>
              <a:rPr lang="en-US" altLang="zh-CN" sz="2800" b="1" dirty="0">
                <a:solidFill>
                  <a:srgbClr val="000000"/>
                </a:solidFill>
                <a:latin typeface="Times New Roman" panose="02020603050405020304" pitchFamily="18" charset="0"/>
                <a:ea typeface="宋体" panose="02010600030101010101" pitchFamily="2" charset="-122"/>
              </a:rPr>
              <a:t>+0.9</a:t>
            </a:r>
            <a:r>
              <a:rPr lang="en-US" altLang="zh-CN" sz="2800" b="1" i="1" dirty="0">
                <a:solidFill>
                  <a:srgbClr val="000000"/>
                </a:solidFill>
                <a:latin typeface="Times New Roman" panose="02020603050405020304" pitchFamily="18" charset="0"/>
                <a:ea typeface="宋体" panose="02010600030101010101" pitchFamily="2" charset="-122"/>
              </a:rPr>
              <a:t>c</a:t>
            </a:r>
            <a:r>
              <a:rPr lang="zh-CN" altLang="en-US" sz="2800" b="1" dirty="0">
                <a:solidFill>
                  <a:srgbClr val="000000"/>
                </a:solidFill>
                <a:latin typeface="Times New Roman" panose="02020603050405020304" pitchFamily="18" charset="0"/>
                <a:ea typeface="宋体" panose="02010600030101010101" pitchFamily="2" charset="-122"/>
              </a:rPr>
              <a:t>和</a:t>
            </a:r>
            <a:r>
              <a:rPr lang="en-US" altLang="zh-CN" sz="2800" b="1" dirty="0">
                <a:solidFill>
                  <a:srgbClr val="000000"/>
                </a:solidFill>
                <a:latin typeface="Times New Roman" panose="02020603050405020304" pitchFamily="18" charset="0"/>
                <a:ea typeface="宋体" panose="02010600030101010101" pitchFamily="2" charset="-122"/>
              </a:rPr>
              <a:t>-0.9</a:t>
            </a:r>
            <a:r>
              <a:rPr lang="en-US" altLang="zh-CN" sz="2800" b="1" i="1" dirty="0">
                <a:solidFill>
                  <a:srgbClr val="000000"/>
                </a:solidFill>
                <a:latin typeface="Times New Roman" panose="02020603050405020304" pitchFamily="18" charset="0"/>
                <a:ea typeface="宋体" panose="02010600030101010101" pitchFamily="2" charset="-122"/>
              </a:rPr>
              <a:t>c</a:t>
            </a:r>
            <a:r>
              <a:rPr lang="zh-CN" altLang="en-US" sz="2800" b="1" dirty="0">
                <a:solidFill>
                  <a:srgbClr val="000000"/>
                </a:solidFill>
                <a:latin typeface="Times New Roman" panose="02020603050405020304" pitchFamily="18" charset="0"/>
                <a:ea typeface="宋体" panose="02010600030101010101" pitchFamily="2" charset="-122"/>
              </a:rPr>
              <a:t>的速度沿相反的方向飞行。求飞船</a:t>
            </a:r>
            <a:r>
              <a:rPr lang="en-US" altLang="zh-CN" sz="2800" b="1" dirty="0">
                <a:solidFill>
                  <a:srgbClr val="000000"/>
                </a:solidFill>
                <a:latin typeface="Times New Roman" panose="02020603050405020304" pitchFamily="18" charset="0"/>
                <a:ea typeface="宋体" panose="02010600030101010101" pitchFamily="2" charset="-122"/>
              </a:rPr>
              <a:t>A</a:t>
            </a:r>
            <a:r>
              <a:rPr lang="zh-CN" altLang="en-US" sz="2800" b="1" dirty="0">
                <a:solidFill>
                  <a:srgbClr val="000000"/>
                </a:solidFill>
                <a:latin typeface="Times New Roman" panose="02020603050405020304" pitchFamily="18" charset="0"/>
                <a:ea typeface="宋体" panose="02010600030101010101" pitchFamily="2" charset="-122"/>
              </a:rPr>
              <a:t>相对于飞船</a:t>
            </a:r>
            <a:r>
              <a:rPr lang="en-US" altLang="zh-CN" sz="2800" b="1" dirty="0">
                <a:solidFill>
                  <a:srgbClr val="000000"/>
                </a:solidFill>
                <a:latin typeface="Times New Roman" panose="02020603050405020304" pitchFamily="18" charset="0"/>
                <a:ea typeface="宋体" panose="02010600030101010101" pitchFamily="2" charset="-122"/>
              </a:rPr>
              <a:t>B</a:t>
            </a:r>
            <a:r>
              <a:rPr lang="zh-CN" altLang="en-US" sz="2800" b="1" dirty="0">
                <a:solidFill>
                  <a:srgbClr val="000000"/>
                </a:solidFill>
                <a:latin typeface="Times New Roman" panose="02020603050405020304" pitchFamily="18" charset="0"/>
                <a:ea typeface="宋体" panose="02010600030101010101" pitchFamily="2" charset="-122"/>
              </a:rPr>
              <a:t>的速度有多大。</a:t>
            </a:r>
            <a:r>
              <a:rPr lang="zh-CN" altLang="en-US" sz="2800" b="1" dirty="0">
                <a:solidFill>
                  <a:srgbClr val="0000FF"/>
                </a:solidFill>
                <a:latin typeface="Times New Roman" panose="02020603050405020304" pitchFamily="18" charset="0"/>
                <a:ea typeface="宋体" panose="02010600030101010101" pitchFamily="2" charset="-122"/>
              </a:rPr>
              <a:t>        </a:t>
            </a:r>
            <a:endParaRPr lang="zh-CN" altLang="en-US" sz="2800" b="1" dirty="0">
              <a:solidFill>
                <a:srgbClr val="0000FF"/>
              </a:solidFill>
              <a:latin typeface="Times New Roman" panose="02020603050405020304" pitchFamily="18" charset="0"/>
              <a:ea typeface="宋体" panose="02010600030101010101" pitchFamily="2" charset="-122"/>
            </a:endParaRPr>
          </a:p>
        </p:txBody>
      </p:sp>
      <p:sp>
        <p:nvSpPr>
          <p:cNvPr id="15431" name="Rectangle 71"/>
          <p:cNvSpPr/>
          <p:nvPr/>
        </p:nvSpPr>
        <p:spPr>
          <a:xfrm>
            <a:off x="395288" y="1911350"/>
            <a:ext cx="1152525" cy="519113"/>
          </a:xfrm>
          <a:prstGeom prst="rect">
            <a:avLst/>
          </a:prstGeom>
          <a:noFill/>
          <a:ln w="9525">
            <a:noFill/>
          </a:ln>
        </p:spPr>
        <p:txBody>
          <a:bodyPr anchor="t" anchorCtr="0">
            <a:spAutoFit/>
          </a:bodyPr>
          <a:p>
            <a:r>
              <a:rPr lang="zh-CN" altLang="en-US" sz="2800" b="1" dirty="0">
                <a:solidFill>
                  <a:srgbClr val="0000FF"/>
                </a:solidFill>
                <a:latin typeface="Times New Roman" panose="02020603050405020304" pitchFamily="18" charset="0"/>
                <a:ea typeface="宋体" panose="02010600030101010101" pitchFamily="2" charset="-122"/>
              </a:rPr>
              <a:t>解：</a:t>
            </a:r>
            <a:endParaRPr lang="zh-CN" altLang="en-US" sz="2800" b="1" dirty="0">
              <a:solidFill>
                <a:srgbClr val="0000FF"/>
              </a:solidFill>
              <a:latin typeface="Times New Roman" panose="02020603050405020304" pitchFamily="18" charset="0"/>
              <a:ea typeface="宋体" panose="02010600030101010101" pitchFamily="2" charset="-122"/>
            </a:endParaRPr>
          </a:p>
        </p:txBody>
      </p:sp>
      <p:sp>
        <p:nvSpPr>
          <p:cNvPr id="15432" name="Rectangle 72"/>
          <p:cNvSpPr/>
          <p:nvPr/>
        </p:nvSpPr>
        <p:spPr>
          <a:xfrm>
            <a:off x="684213" y="4437063"/>
            <a:ext cx="8101012" cy="519112"/>
          </a:xfrm>
          <a:prstGeom prst="rect">
            <a:avLst/>
          </a:prstGeom>
          <a:noFill/>
          <a:ln w="9525">
            <a:noFill/>
          </a:ln>
        </p:spPr>
        <p:txBody>
          <a:bodyPr anchor="t" anchorCtr="0">
            <a:spAutoFit/>
          </a:bodyPr>
          <a:p>
            <a:r>
              <a:rPr lang="zh-CN" altLang="en-US" sz="2800" b="1" dirty="0">
                <a:solidFill>
                  <a:srgbClr val="000000"/>
                </a:solidFill>
                <a:latin typeface="Times New Roman" panose="02020603050405020304" pitchFamily="18" charset="0"/>
                <a:ea typeface="宋体" panose="02010600030101010101" pitchFamily="2" charset="-122"/>
              </a:rPr>
              <a:t>飞船</a:t>
            </a:r>
            <a:r>
              <a:rPr lang="en-US" altLang="zh-CN" sz="2800" b="1" dirty="0">
                <a:solidFill>
                  <a:srgbClr val="000000"/>
                </a:solidFill>
                <a:latin typeface="Times New Roman" panose="02020603050405020304" pitchFamily="18" charset="0"/>
                <a:ea typeface="宋体" panose="02010600030101010101" pitchFamily="2" charset="-122"/>
              </a:rPr>
              <a:t>A</a:t>
            </a:r>
            <a:r>
              <a:rPr lang="zh-CN" altLang="en-US" sz="2800" b="1" dirty="0">
                <a:solidFill>
                  <a:srgbClr val="000000"/>
                </a:solidFill>
                <a:latin typeface="Times New Roman" panose="02020603050405020304" pitchFamily="18" charset="0"/>
                <a:ea typeface="宋体" panose="02010600030101010101" pitchFamily="2" charset="-122"/>
              </a:rPr>
              <a:t>对</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系的速度，亦即相对于飞船</a:t>
            </a:r>
            <a:r>
              <a:rPr lang="en-US" altLang="zh-CN" sz="2800" b="1" dirty="0">
                <a:solidFill>
                  <a:srgbClr val="000000"/>
                </a:solidFill>
                <a:latin typeface="Times New Roman" panose="02020603050405020304" pitchFamily="18" charset="0"/>
                <a:ea typeface="宋体" panose="02010600030101010101" pitchFamily="2" charset="-122"/>
              </a:rPr>
              <a:t>B</a:t>
            </a:r>
            <a:r>
              <a:rPr lang="zh-CN" altLang="en-US" sz="2800" b="1" dirty="0">
                <a:solidFill>
                  <a:srgbClr val="000000"/>
                </a:solidFill>
                <a:latin typeface="Times New Roman" panose="02020603050405020304" pitchFamily="18" charset="0"/>
                <a:ea typeface="宋体" panose="02010600030101010101" pitchFamily="2" charset="-122"/>
              </a:rPr>
              <a:t>的速度：</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15433" name="Object 73"/>
          <p:cNvGraphicFramePr>
            <a:graphicFrameLocks noChangeAspect="1"/>
          </p:cNvGraphicFramePr>
          <p:nvPr/>
        </p:nvGraphicFramePr>
        <p:xfrm>
          <a:off x="1116013" y="5122863"/>
          <a:ext cx="6911975" cy="1470025"/>
        </p:xfrm>
        <a:graphic>
          <a:graphicData uri="http://schemas.openxmlformats.org/presentationml/2006/ole">
            <mc:AlternateContent xmlns:mc="http://schemas.openxmlformats.org/markup-compatibility/2006">
              <mc:Choice xmlns:v="urn:schemas-microsoft-com:vml" Requires="v">
                <p:oleObj spid="_x0000_s3119" name="" r:id="rId2" imgW="2351405" imgH="497840" progId="Equation.3">
                  <p:embed/>
                </p:oleObj>
              </mc:Choice>
              <mc:Fallback>
                <p:oleObj name="" r:id="rId2" imgW="2351405" imgH="497840" progId="Equation.3">
                  <p:embed/>
                  <p:pic>
                    <p:nvPicPr>
                      <p:cNvPr id="0" name="图片 3118"/>
                      <p:cNvPicPr/>
                      <p:nvPr/>
                    </p:nvPicPr>
                    <p:blipFill>
                      <a:blip r:embed="rId3"/>
                      <a:stretch>
                        <a:fillRect/>
                      </a:stretch>
                    </p:blipFill>
                    <p:spPr>
                      <a:xfrm>
                        <a:off x="1116013" y="5122863"/>
                        <a:ext cx="6911975" cy="1470025"/>
                      </a:xfrm>
                      <a:prstGeom prst="rect">
                        <a:avLst/>
                      </a:prstGeom>
                      <a:noFill/>
                      <a:ln w="38100">
                        <a:noFill/>
                        <a:miter/>
                      </a:ln>
                    </p:spPr>
                  </p:pic>
                </p:oleObj>
              </mc:Fallback>
            </mc:AlternateContent>
          </a:graphicData>
        </a:graphic>
      </p:graphicFrame>
      <p:grpSp>
        <p:nvGrpSpPr>
          <p:cNvPr id="15437" name="Group 77"/>
          <p:cNvGrpSpPr/>
          <p:nvPr/>
        </p:nvGrpSpPr>
        <p:grpSpPr>
          <a:xfrm>
            <a:off x="323850" y="1916113"/>
            <a:ext cx="4248150" cy="2305050"/>
            <a:chOff x="204" y="1207"/>
            <a:chExt cx="2676" cy="1452"/>
          </a:xfrm>
        </p:grpSpPr>
        <p:sp>
          <p:nvSpPr>
            <p:cNvPr id="50183" name="Text Box 70"/>
            <p:cNvSpPr txBox="1"/>
            <p:nvPr/>
          </p:nvSpPr>
          <p:spPr>
            <a:xfrm>
              <a:off x="204" y="1207"/>
              <a:ext cx="2676" cy="1403"/>
            </a:xfrm>
            <a:prstGeom prst="rect">
              <a:avLst/>
            </a:prstGeom>
            <a:noFill/>
            <a:ln w="9525">
              <a:noFill/>
            </a:ln>
          </p:spPr>
          <p:txBody>
            <a:bodyPr anchor="t" anchorCtr="0">
              <a:spAutoFit/>
            </a:bodyPr>
            <a:p>
              <a:r>
                <a:rPr lang="en-US" altLang="zh-CN" sz="2800" b="1" dirty="0">
                  <a:solidFill>
                    <a:srgbClr val="000066"/>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设</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系被固定在飞船</a:t>
              </a:r>
              <a:r>
                <a:rPr lang="en-US" altLang="zh-CN" sz="2800" b="1" dirty="0">
                  <a:solidFill>
                    <a:srgbClr val="000000"/>
                  </a:solidFill>
                  <a:latin typeface="Times New Roman" panose="02020603050405020304" pitchFamily="18" charset="0"/>
                  <a:ea typeface="宋体" panose="02010600030101010101" pitchFamily="2" charset="-122"/>
                </a:rPr>
                <a:t>B</a:t>
              </a:r>
              <a:r>
                <a:rPr lang="zh-CN" altLang="en-US" sz="2800" b="1" dirty="0">
                  <a:solidFill>
                    <a:srgbClr val="000000"/>
                  </a:solidFill>
                  <a:latin typeface="Times New Roman" panose="02020603050405020304" pitchFamily="18" charset="0"/>
                  <a:ea typeface="宋体" panose="02010600030101010101" pitchFamily="2" charset="-122"/>
                </a:rPr>
                <a:t>上，地面为</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系，</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对</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以</a:t>
              </a:r>
              <a:r>
                <a:rPr lang="en-US" altLang="zh-CN" sz="2800" b="1" i="1" dirty="0">
                  <a:solidFill>
                    <a:srgbClr val="000000"/>
                  </a:solidFill>
                  <a:latin typeface="Times New Roman" panose="02020603050405020304" pitchFamily="18" charset="0"/>
                  <a:ea typeface="宋体" panose="02010600030101010101" pitchFamily="2" charset="-122"/>
                </a:rPr>
                <a:t>v</a:t>
              </a:r>
              <a:r>
                <a:rPr lang="en-US" altLang="zh-CN" sz="2800" b="1" dirty="0">
                  <a:solidFill>
                    <a:srgbClr val="000000"/>
                  </a:solidFill>
                  <a:latin typeface="Times New Roman" panose="02020603050405020304" pitchFamily="18" charset="0"/>
                  <a:ea typeface="宋体" panose="02010600030101010101" pitchFamily="2" charset="-122"/>
                </a:rPr>
                <a:t>=0.9</a:t>
              </a:r>
              <a:r>
                <a:rPr lang="en-US" altLang="zh-CN" sz="2800" b="1" i="1" dirty="0">
                  <a:solidFill>
                    <a:srgbClr val="000000"/>
                  </a:solidFill>
                  <a:latin typeface="Times New Roman" panose="02020603050405020304" pitchFamily="18" charset="0"/>
                  <a:ea typeface="宋体" panose="02010600030101010101" pitchFamily="2" charset="-122"/>
                </a:rPr>
                <a:t>c</a:t>
              </a:r>
              <a:r>
                <a:rPr lang="zh-CN" altLang="en-US" sz="2800" b="1" dirty="0">
                  <a:solidFill>
                    <a:srgbClr val="000000"/>
                  </a:solidFill>
                  <a:latin typeface="Times New Roman" panose="02020603050405020304" pitchFamily="18" charset="0"/>
                  <a:ea typeface="宋体" panose="02010600030101010101" pitchFamily="2" charset="-122"/>
                </a:rPr>
                <a:t>的速度运动。则飞船</a:t>
              </a:r>
              <a:r>
                <a:rPr lang="en-US" altLang="zh-CN" sz="2800" b="1" i="1" dirty="0">
                  <a:solidFill>
                    <a:srgbClr val="000000"/>
                  </a:solidFill>
                  <a:latin typeface="Times New Roman" panose="02020603050405020304" pitchFamily="18" charset="0"/>
                  <a:ea typeface="宋体" panose="02010600030101010101" pitchFamily="2" charset="-122"/>
                </a:rPr>
                <a:t>a </a:t>
              </a:r>
              <a:r>
                <a:rPr lang="zh-CN" altLang="en-US" sz="2800" b="1" dirty="0">
                  <a:solidFill>
                    <a:srgbClr val="000000"/>
                  </a:solidFill>
                  <a:latin typeface="Times New Roman" panose="02020603050405020304" pitchFamily="18" charset="0"/>
                  <a:ea typeface="宋体" panose="02010600030101010101" pitchFamily="2" charset="-122"/>
                </a:rPr>
                <a:t>相对于</a:t>
              </a:r>
              <a:r>
                <a:rPr lang="en-US" altLang="zh-CN" sz="2800" b="1" dirty="0">
                  <a:solidFill>
                    <a:srgbClr val="000000"/>
                  </a:solidFill>
                  <a:latin typeface="Times New Roman" panose="02020603050405020304" pitchFamily="18" charset="0"/>
                  <a:ea typeface="宋体" panose="02010600030101010101" pitchFamily="2" charset="-122"/>
                </a:rPr>
                <a:t>K´</a:t>
              </a:r>
              <a:r>
                <a:rPr lang="zh-CN" altLang="en-US" sz="2800" b="1" dirty="0">
                  <a:solidFill>
                    <a:srgbClr val="000000"/>
                  </a:solidFill>
                  <a:latin typeface="Times New Roman" panose="02020603050405020304" pitchFamily="18" charset="0"/>
                  <a:ea typeface="宋体" panose="02010600030101010101" pitchFamily="2" charset="-122"/>
                </a:rPr>
                <a:t>系的速度为     </a:t>
              </a:r>
              <a:r>
                <a:rPr lang="en-US" altLang="zh-CN" sz="2800" b="1" dirty="0">
                  <a:solidFill>
                    <a:srgbClr val="000000"/>
                  </a:solidFill>
                  <a:latin typeface="Times New Roman" panose="02020603050405020304" pitchFamily="18" charset="0"/>
                  <a:ea typeface="宋体" panose="02010600030101010101" pitchFamily="2" charset="-122"/>
                </a:rPr>
                <a:t>=0.9</a:t>
              </a:r>
              <a:r>
                <a:rPr lang="en-US" altLang="zh-CN" sz="2800" b="1" i="1" dirty="0">
                  <a:solidFill>
                    <a:srgbClr val="000000"/>
                  </a:solidFill>
                  <a:latin typeface="Times New Roman" panose="02020603050405020304" pitchFamily="18" charset="0"/>
                  <a:ea typeface="宋体" panose="02010600030101010101" pitchFamily="2" charset="-122"/>
                </a:rPr>
                <a:t>c</a:t>
              </a: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a:t>
              </a:r>
              <a:endParaRPr lang="zh-CN" altLang="en-US" sz="2800" b="1" dirty="0">
                <a:solidFill>
                  <a:srgbClr val="000000"/>
                </a:solidFill>
                <a:latin typeface="Times New Roman" panose="02020603050405020304" pitchFamily="18" charset="0"/>
                <a:ea typeface="宋体" panose="02010600030101010101" pitchFamily="2" charset="-122"/>
              </a:endParaRPr>
            </a:p>
          </p:txBody>
        </p:sp>
        <p:graphicFrame>
          <p:nvGraphicFramePr>
            <p:cNvPr id="50184" name="Object 76"/>
            <p:cNvGraphicFramePr>
              <a:graphicFrameLocks noChangeAspect="1"/>
            </p:cNvGraphicFramePr>
            <p:nvPr/>
          </p:nvGraphicFramePr>
          <p:xfrm>
            <a:off x="752" y="2269"/>
            <a:ext cx="302" cy="390"/>
          </p:xfrm>
          <a:graphic>
            <a:graphicData uri="http://schemas.openxmlformats.org/presentationml/2006/ole">
              <mc:AlternateContent xmlns:mc="http://schemas.openxmlformats.org/markup-compatibility/2006">
                <mc:Choice xmlns:v="urn:schemas-microsoft-com:vml" Requires="v">
                  <p:oleObj spid="_x0000_s3118" name="" r:id="rId4" imgW="177165" imgH="228600" progId="Equation.3">
                    <p:embed/>
                  </p:oleObj>
                </mc:Choice>
                <mc:Fallback>
                  <p:oleObj name="" r:id="rId4" imgW="177165" imgH="228600" progId="Equation.3">
                    <p:embed/>
                    <p:pic>
                      <p:nvPicPr>
                        <p:cNvPr id="0" name="图片 3117"/>
                        <p:cNvPicPr/>
                        <p:nvPr/>
                      </p:nvPicPr>
                      <p:blipFill>
                        <a:blip r:embed="rId5"/>
                        <a:stretch>
                          <a:fillRect/>
                        </a:stretch>
                      </p:blipFill>
                      <p:spPr>
                        <a:xfrm>
                          <a:off x="752" y="2269"/>
                          <a:ext cx="302" cy="390"/>
                        </a:xfrm>
                        <a:prstGeom prst="rect">
                          <a:avLst/>
                        </a:prstGeom>
                        <a:noFill/>
                        <a:ln w="38100">
                          <a:noFill/>
                          <a:miter/>
                        </a:ln>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364">
                                            <p:txEl>
                                              <p:charRg st="0" end="72"/>
                                            </p:txEl>
                                          </p:spTgt>
                                        </p:tgtEl>
                                        <p:attrNameLst>
                                          <p:attrName>style.visibility</p:attrName>
                                        </p:attrNameLst>
                                      </p:cBhvr>
                                      <p:to>
                                        <p:strVal val="visible"/>
                                      </p:to>
                                    </p:set>
                                    <p:animEffect transition="in" filter="wipe(left)">
                                      <p:cBhvr>
                                        <p:cTn id="7" dur="500"/>
                                        <p:tgtEl>
                                          <p:spTgt spid="15364">
                                            <p:txEl>
                                              <p:charRg st="0" end="7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5435"/>
                                        </p:tgtEl>
                                        <p:attrNameLst>
                                          <p:attrName>style.visibility</p:attrName>
                                        </p:attrNameLst>
                                      </p:cBhvr>
                                      <p:to>
                                        <p:strVal val="visible"/>
                                      </p:to>
                                    </p:set>
                                    <p:animEffect transition="in" filter="wipe(left)">
                                      <p:cBhvr>
                                        <p:cTn id="10" dur="500"/>
                                        <p:tgtEl>
                                          <p:spTgt spid="154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431"/>
                                        </p:tgtEl>
                                        <p:attrNameLst>
                                          <p:attrName>style.visibility</p:attrName>
                                        </p:attrNameLst>
                                      </p:cBhvr>
                                      <p:to>
                                        <p:strVal val="visible"/>
                                      </p:to>
                                    </p:set>
                                    <p:animEffect transition="in" filter="wipe(left)">
                                      <p:cBhvr>
                                        <p:cTn id="15" dur="500"/>
                                        <p:tgtEl>
                                          <p:spTgt spid="154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437"/>
                                        </p:tgtEl>
                                        <p:attrNameLst>
                                          <p:attrName>style.visibility</p:attrName>
                                        </p:attrNameLst>
                                      </p:cBhvr>
                                      <p:to>
                                        <p:strVal val="visible"/>
                                      </p:to>
                                    </p:set>
                                    <p:animEffect transition="in" filter="wipe(left)">
                                      <p:cBhvr>
                                        <p:cTn id="20" dur="500"/>
                                        <p:tgtEl>
                                          <p:spTgt spid="154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432"/>
                                        </p:tgtEl>
                                        <p:attrNameLst>
                                          <p:attrName>style.visibility</p:attrName>
                                        </p:attrNameLst>
                                      </p:cBhvr>
                                      <p:to>
                                        <p:strVal val="visible"/>
                                      </p:to>
                                    </p:set>
                                    <p:animEffect transition="in" filter="wipe(left)">
                                      <p:cBhvr>
                                        <p:cTn id="25" dur="500"/>
                                        <p:tgtEl>
                                          <p:spTgt spid="1543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433"/>
                                        </p:tgtEl>
                                        <p:attrNameLst>
                                          <p:attrName>style.visibility</p:attrName>
                                        </p:attrNameLst>
                                      </p:cBhvr>
                                      <p:to>
                                        <p:strVal val="visible"/>
                                      </p:to>
                                    </p:set>
                                    <p:animEffect transition="in" filter="wipe(left)">
                                      <p:cBhvr>
                                        <p:cTn id="30" dur="500"/>
                                        <p:tgtEl>
                                          <p:spTgt spid="154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P spid="15431" grpId="0"/>
      <p:bldP spid="154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9"/>
          <p:cNvSpPr txBox="1"/>
          <p:nvPr/>
        </p:nvSpPr>
        <p:spPr>
          <a:xfrm>
            <a:off x="258763" y="403225"/>
            <a:ext cx="8229600" cy="946150"/>
          </a:xfrm>
          <a:prstGeom prst="rect">
            <a:avLst/>
          </a:prstGeom>
          <a:noFill/>
          <a:ln w="9525">
            <a:noFill/>
          </a:ln>
        </p:spPr>
        <p:txBody>
          <a:bodyPr anchor="t" anchorCtr="0">
            <a:spAutoFit/>
          </a:bodyPr>
          <a:p>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在经典力学范围内， 伽利略变换是正确的，但当进入电磁学和光学领域中时， 就碰到了困难。</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18434" name="矩形 328709"/>
          <p:cNvSpPr/>
          <p:nvPr/>
        </p:nvSpPr>
        <p:spPr>
          <a:xfrm>
            <a:off x="601663" y="5026025"/>
            <a:ext cx="7543800" cy="998538"/>
          </a:xfrm>
          <a:prstGeom prst="rect">
            <a:avLst/>
          </a:prstGeom>
          <a:noFill/>
          <a:ln w="9525">
            <a:noFill/>
          </a:ln>
        </p:spPr>
        <p:txBody>
          <a:bodyPr lIns="92075" tIns="46038" rIns="92075" bIns="46038" anchor="t" anchorCtr="0">
            <a:spAutoFit/>
          </a:bodyPr>
          <a:p>
            <a:pPr defTabSz="762000" eaLnBrk="0" hangingPunct="0">
              <a:lnSpc>
                <a:spcPct val="80000"/>
              </a:lnSpc>
              <a:spcBef>
                <a:spcPct val="50000"/>
              </a:spcBef>
            </a:pPr>
            <a:r>
              <a:rPr lang="en-US" altLang="zh-CN" sz="2800" b="1" dirty="0">
                <a:latin typeface="Times New Roman" panose="02020603050405020304" pitchFamily="18"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光速</a:t>
            </a:r>
            <a:r>
              <a:rPr lang="en-US" altLang="zh-CN" sz="2800" b="1" dirty="0">
                <a:latin typeface="宋体" panose="02010600030101010101" pitchFamily="2" charset="-122"/>
                <a:ea typeface="宋体" panose="02010600030101010101" pitchFamily="2" charset="-122"/>
              </a:rPr>
              <a:t>c</a:t>
            </a:r>
            <a:r>
              <a:rPr lang="zh-CN" altLang="en-US" sz="2800" b="1" dirty="0">
                <a:latin typeface="宋体" panose="02010600030101010101" pitchFamily="2" charset="-122"/>
                <a:ea typeface="宋体" panose="02010600030101010101" pitchFamily="2" charset="-122"/>
              </a:rPr>
              <a:t>不随参考系变化</a:t>
            </a:r>
            <a:endParaRPr lang="en-US" altLang="zh-CN" sz="2800" b="1" dirty="0">
              <a:latin typeface="宋体" panose="02010600030101010101" pitchFamily="2" charset="-122"/>
              <a:ea typeface="宋体" panose="02010600030101010101" pitchFamily="2" charset="-122"/>
            </a:endParaRPr>
          </a:p>
          <a:p>
            <a:pPr defTabSz="762000" eaLnBrk="0" hangingPunct="0">
              <a:lnSpc>
                <a:spcPct val="80000"/>
              </a:lnSpc>
              <a:spcBef>
                <a:spcPct val="50000"/>
              </a:spcBef>
            </a:pPr>
            <a:r>
              <a:rPr lang="en-US" altLang="zh-CN" sz="2800" b="1" dirty="0">
                <a:latin typeface="Times New Roman" panose="02020603050405020304" pitchFamily="18"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电磁场方程组不服从伽利略变换</a:t>
            </a:r>
            <a:endParaRPr lang="zh-CN" altLang="en-US" sz="2800" b="1" dirty="0">
              <a:latin typeface="宋体" panose="02010600030101010101" pitchFamily="2" charset="-122"/>
              <a:ea typeface="宋体" panose="02010600030101010101" pitchFamily="2" charset="-122"/>
            </a:endParaRPr>
          </a:p>
        </p:txBody>
      </p:sp>
      <p:sp>
        <p:nvSpPr>
          <p:cNvPr id="18435" name="矩形 44"/>
          <p:cNvSpPr/>
          <p:nvPr/>
        </p:nvSpPr>
        <p:spPr>
          <a:xfrm>
            <a:off x="539750" y="2349500"/>
            <a:ext cx="7848600" cy="1382713"/>
          </a:xfrm>
          <a:prstGeom prst="rect">
            <a:avLst/>
          </a:prstGeom>
          <a:noFill/>
          <a:ln w="9525">
            <a:noFill/>
          </a:ln>
        </p:spPr>
        <p:txBody>
          <a:bodyPr lIns="92075" tIns="46038" rIns="92075" bIns="46038" anchor="t" anchorCtr="0">
            <a:spAutoFit/>
          </a:bodyPr>
          <a:p>
            <a:pPr defTabSz="762000" eaLnBrk="0" hangingPunct="0">
              <a:lnSpc>
                <a:spcPct val="80000"/>
              </a:lnSpc>
              <a:spcBef>
                <a:spcPct val="50000"/>
              </a:spcBef>
            </a:pPr>
            <a:r>
              <a:rPr lang="en-US" altLang="zh-CN" sz="2800" b="1" dirty="0">
                <a:latin typeface="Times New Roman" panose="02020603050405020304" pitchFamily="18" charset="0"/>
                <a:ea typeface="宋体" panose="02010600030101010101" pitchFamily="2" charset="-122"/>
              </a:rPr>
              <a:t>(1)</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光在真空中的速度是一个常量，与参考系的选择无关</a:t>
            </a:r>
            <a:endParaRPr lang="zh-CN" altLang="en-US" sz="2800" b="1" dirty="0">
              <a:latin typeface="宋体" panose="02010600030101010101" pitchFamily="2" charset="-122"/>
              <a:ea typeface="宋体" panose="02010600030101010101" pitchFamily="2" charset="-122"/>
            </a:endParaRPr>
          </a:p>
          <a:p>
            <a:pPr defTabSz="762000" eaLnBrk="0" hangingPunct="0">
              <a:lnSpc>
                <a:spcPct val="80000"/>
              </a:lnSpc>
              <a:spcBef>
                <a:spcPct val="50000"/>
              </a:spcBef>
            </a:pPr>
            <a:r>
              <a:rPr lang="en-US" altLang="zh-CN" sz="2800" b="1" dirty="0">
                <a:latin typeface="Times New Roman" panose="02020603050405020304" pitchFamily="18" charset="0"/>
                <a:ea typeface="宋体" panose="02010600030101010101" pitchFamily="2" charset="-122"/>
              </a:rPr>
              <a:t>(2)</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电磁现象服从相对性原理</a:t>
            </a:r>
            <a:endParaRPr lang="zh-CN" altLang="en-US" sz="2800" b="1" dirty="0">
              <a:latin typeface="宋体" panose="02010600030101010101" pitchFamily="2" charset="-122"/>
              <a:ea typeface="宋体" panose="02010600030101010101" pitchFamily="2" charset="-122"/>
            </a:endParaRPr>
          </a:p>
        </p:txBody>
      </p:sp>
      <p:sp>
        <p:nvSpPr>
          <p:cNvPr id="18436" name="文本框 45"/>
          <p:cNvSpPr txBox="1"/>
          <p:nvPr/>
        </p:nvSpPr>
        <p:spPr>
          <a:xfrm>
            <a:off x="258763" y="1539875"/>
            <a:ext cx="5545137" cy="517525"/>
          </a:xfrm>
          <a:prstGeom prst="rect">
            <a:avLst/>
          </a:prstGeom>
          <a:noFill/>
          <a:ln w="9525">
            <a:noFill/>
          </a:ln>
        </p:spPr>
        <p:txBody>
          <a:bodyPr wrap="none" anchor="t" anchorCtr="0">
            <a:spAutoFit/>
          </a:bodyPr>
          <a:p>
            <a:pPr defTabSz="762000" eaLnBrk="0" hangingPunct="0">
              <a:spcBef>
                <a:spcPct val="50000"/>
              </a:spcBef>
            </a:pPr>
            <a:r>
              <a:rPr lang="zh-CN" altLang="en-US" sz="2800" b="1" dirty="0">
                <a:solidFill>
                  <a:srgbClr val="0000FF"/>
                </a:solidFill>
                <a:latin typeface="宋体" panose="02010600030101010101" pitchFamily="2" charset="-122"/>
                <a:ea typeface="宋体" panose="02010600030101010101" pitchFamily="2" charset="-122"/>
              </a:rPr>
              <a:t>从麦克斯韦方程组可以得到的结论</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18437" name="文本框 46"/>
          <p:cNvSpPr txBox="1"/>
          <p:nvPr/>
        </p:nvSpPr>
        <p:spPr>
          <a:xfrm>
            <a:off x="251143" y="4149725"/>
            <a:ext cx="3043237" cy="517525"/>
          </a:xfrm>
          <a:prstGeom prst="rect">
            <a:avLst/>
          </a:prstGeom>
          <a:noFill/>
          <a:ln w="9525">
            <a:noFill/>
          </a:ln>
        </p:spPr>
        <p:txBody>
          <a:bodyPr wrap="none" anchor="t" anchorCtr="0">
            <a:spAutoFit/>
          </a:bodyPr>
          <a:p>
            <a:pPr defTabSz="762000" eaLnBrk="0" hangingPunct="0">
              <a:spcBef>
                <a:spcPct val="50000"/>
              </a:spcBef>
            </a:pPr>
            <a:r>
              <a:rPr lang="zh-CN" altLang="en-US" sz="2800" b="1" dirty="0">
                <a:solidFill>
                  <a:srgbClr val="0000FF"/>
                </a:solidFill>
                <a:latin typeface="宋体" panose="02010600030101010101" pitchFamily="2" charset="-122"/>
                <a:ea typeface="宋体" panose="02010600030101010101" pitchFamily="2" charset="-122"/>
              </a:rPr>
              <a:t>伽利略变换的困难</a:t>
            </a:r>
            <a:endParaRPr lang="zh-CN" altLang="en-US" sz="2800" b="1" dirty="0">
              <a:solidFill>
                <a:srgbClr val="0000FF"/>
              </a:solidFill>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wipe(left)">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left)">
                                      <p:cBhvr>
                                        <p:cTn id="12" dur="500"/>
                                        <p:tgtEl>
                                          <p:spTgt spid="184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wipe(left)">
                                      <p:cBhvr>
                                        <p:cTn id="17" dur="500"/>
                                        <p:tgtEl>
                                          <p:spTgt spid="18434"/>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8437"/>
                                        </p:tgtEl>
                                        <p:attrNameLst>
                                          <p:attrName>style.visibility</p:attrName>
                                        </p:attrNameLst>
                                      </p:cBhvr>
                                      <p:to>
                                        <p:strVal val="visible"/>
                                      </p:to>
                                    </p:set>
                                    <p:animEffect transition="in" filter="wipe(left)">
                                      <p:cBhvr>
                                        <p:cTn id="2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6" grpId="1"/>
      <p:bldP spid="18435" grpId="0"/>
      <p:bldP spid="18435" grpId="1"/>
      <p:bldP spid="18434" grpId="0"/>
      <p:bldP spid="18437" grpId="0"/>
      <p:bldP spid="18434" grpId="1"/>
      <p:bldP spid="1843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1" name="Group 12"/>
          <p:cNvGrpSpPr/>
          <p:nvPr/>
        </p:nvGrpSpPr>
        <p:grpSpPr>
          <a:xfrm>
            <a:off x="192088" y="3495675"/>
            <a:ext cx="4154487" cy="3297238"/>
            <a:chOff x="2880" y="309"/>
            <a:chExt cx="2880" cy="2379"/>
          </a:xfrm>
        </p:grpSpPr>
        <p:sp>
          <p:nvSpPr>
            <p:cNvPr id="20482" name="Line 13"/>
            <p:cNvSpPr/>
            <p:nvPr/>
          </p:nvSpPr>
          <p:spPr>
            <a:xfrm flipH="1">
              <a:off x="4036" y="1248"/>
              <a:ext cx="336" cy="384"/>
            </a:xfrm>
            <a:prstGeom prst="line">
              <a:avLst/>
            </a:prstGeom>
            <a:ln w="38100" cap="flat" cmpd="sng">
              <a:solidFill>
                <a:schemeClr val="tx1"/>
              </a:solidFill>
              <a:prstDash val="solid"/>
              <a:round/>
              <a:headEnd type="none" w="sm" len="sm"/>
              <a:tailEnd type="none" w="sm" len="sm"/>
            </a:ln>
          </p:spPr>
        </p:sp>
        <p:sp>
          <p:nvSpPr>
            <p:cNvPr id="20483" name="Line 14"/>
            <p:cNvSpPr/>
            <p:nvPr/>
          </p:nvSpPr>
          <p:spPr>
            <a:xfrm>
              <a:off x="3940" y="528"/>
              <a:ext cx="432" cy="0"/>
            </a:xfrm>
            <a:prstGeom prst="line">
              <a:avLst/>
            </a:prstGeom>
            <a:ln w="57150" cap="flat" cmpd="sng">
              <a:solidFill>
                <a:schemeClr val="tx1"/>
              </a:solidFill>
              <a:prstDash val="solid"/>
              <a:round/>
              <a:headEnd type="none" w="sm" len="sm"/>
              <a:tailEnd type="none" w="sm" len="sm"/>
            </a:ln>
          </p:spPr>
        </p:sp>
        <p:sp>
          <p:nvSpPr>
            <p:cNvPr id="20484" name="Line 15"/>
            <p:cNvSpPr/>
            <p:nvPr/>
          </p:nvSpPr>
          <p:spPr>
            <a:xfrm>
              <a:off x="5092" y="1200"/>
              <a:ext cx="0" cy="432"/>
            </a:xfrm>
            <a:prstGeom prst="line">
              <a:avLst/>
            </a:prstGeom>
            <a:ln w="57150" cap="flat" cmpd="sng">
              <a:solidFill>
                <a:schemeClr val="tx1"/>
              </a:solidFill>
              <a:prstDash val="solid"/>
              <a:round/>
              <a:headEnd type="none" w="sm" len="sm"/>
              <a:tailEnd type="none" w="sm" len="sm"/>
            </a:ln>
          </p:spPr>
        </p:sp>
        <p:sp>
          <p:nvSpPr>
            <p:cNvPr id="20485" name="Line 16"/>
            <p:cNvSpPr/>
            <p:nvPr/>
          </p:nvSpPr>
          <p:spPr>
            <a:xfrm>
              <a:off x="3024" y="1469"/>
              <a:ext cx="2064" cy="0"/>
            </a:xfrm>
            <a:prstGeom prst="line">
              <a:avLst/>
            </a:prstGeom>
            <a:ln w="28575" cap="flat" cmpd="sng">
              <a:solidFill>
                <a:schemeClr val="tx1"/>
              </a:solidFill>
              <a:prstDash val="solid"/>
              <a:round/>
              <a:headEnd type="none" w="sm" len="sm"/>
              <a:tailEnd type="none" w="sm" len="sm"/>
            </a:ln>
          </p:spPr>
        </p:sp>
        <p:sp>
          <p:nvSpPr>
            <p:cNvPr id="20486" name="Line 17"/>
            <p:cNvSpPr/>
            <p:nvPr/>
          </p:nvSpPr>
          <p:spPr>
            <a:xfrm>
              <a:off x="4224" y="1421"/>
              <a:ext cx="864" cy="0"/>
            </a:xfrm>
            <a:prstGeom prst="line">
              <a:avLst/>
            </a:prstGeom>
            <a:ln w="12700" cap="flat" cmpd="sng">
              <a:solidFill>
                <a:schemeClr val="tx1"/>
              </a:solidFill>
              <a:prstDash val="solid"/>
              <a:round/>
              <a:headEnd type="none" w="sm" len="sm"/>
              <a:tailEnd type="none" w="sm" len="sm"/>
            </a:ln>
          </p:spPr>
        </p:sp>
        <p:sp>
          <p:nvSpPr>
            <p:cNvPr id="20487" name="Line 18"/>
            <p:cNvSpPr/>
            <p:nvPr/>
          </p:nvSpPr>
          <p:spPr>
            <a:xfrm>
              <a:off x="4228" y="1440"/>
              <a:ext cx="0" cy="1200"/>
            </a:xfrm>
            <a:prstGeom prst="line">
              <a:avLst/>
            </a:prstGeom>
            <a:ln w="28575" cap="flat" cmpd="sng">
              <a:solidFill>
                <a:schemeClr val="tx1"/>
              </a:solidFill>
              <a:prstDash val="solid"/>
              <a:round/>
              <a:headEnd type="none" w="sm" len="sm"/>
              <a:tailEnd type="none" w="sm" len="sm"/>
            </a:ln>
          </p:spPr>
        </p:sp>
        <p:sp>
          <p:nvSpPr>
            <p:cNvPr id="20488" name="Line 19"/>
            <p:cNvSpPr/>
            <p:nvPr/>
          </p:nvSpPr>
          <p:spPr>
            <a:xfrm flipV="1">
              <a:off x="4228" y="528"/>
              <a:ext cx="0" cy="864"/>
            </a:xfrm>
            <a:prstGeom prst="line">
              <a:avLst/>
            </a:prstGeom>
            <a:ln w="28575" cap="flat" cmpd="sng">
              <a:solidFill>
                <a:schemeClr val="tx1"/>
              </a:solidFill>
              <a:prstDash val="solid"/>
              <a:round/>
              <a:headEnd type="none" w="sm" len="sm"/>
              <a:tailEnd type="none" w="sm" len="sm"/>
            </a:ln>
          </p:spPr>
        </p:sp>
        <p:sp>
          <p:nvSpPr>
            <p:cNvPr id="20489" name="Line 20"/>
            <p:cNvSpPr/>
            <p:nvPr/>
          </p:nvSpPr>
          <p:spPr>
            <a:xfrm>
              <a:off x="4132" y="528"/>
              <a:ext cx="0" cy="2160"/>
            </a:xfrm>
            <a:prstGeom prst="line">
              <a:avLst/>
            </a:prstGeom>
            <a:ln w="28575" cap="flat" cmpd="sng">
              <a:solidFill>
                <a:schemeClr val="tx1"/>
              </a:solidFill>
              <a:prstDash val="solid"/>
              <a:round/>
              <a:headEnd type="none" w="sm" len="sm"/>
              <a:tailEnd type="none" w="sm" len="sm"/>
            </a:ln>
          </p:spPr>
        </p:sp>
        <p:sp>
          <p:nvSpPr>
            <p:cNvPr id="20490" name="Line 21"/>
            <p:cNvSpPr/>
            <p:nvPr/>
          </p:nvSpPr>
          <p:spPr>
            <a:xfrm>
              <a:off x="3360" y="1440"/>
              <a:ext cx="384" cy="0"/>
            </a:xfrm>
            <a:prstGeom prst="line">
              <a:avLst/>
            </a:prstGeom>
            <a:ln w="50800" cap="flat" cmpd="sng">
              <a:solidFill>
                <a:srgbClr val="FF3300"/>
              </a:solidFill>
              <a:prstDash val="solid"/>
              <a:round/>
              <a:headEnd type="none" w="sm" len="sm"/>
              <a:tailEnd type="triangle" w="med" len="med"/>
            </a:ln>
          </p:spPr>
        </p:sp>
        <p:graphicFrame>
          <p:nvGraphicFramePr>
            <p:cNvPr id="20491" name="Object 22"/>
            <p:cNvGraphicFramePr/>
            <p:nvPr/>
          </p:nvGraphicFramePr>
          <p:xfrm>
            <a:off x="3360" y="1152"/>
            <a:ext cx="192" cy="220"/>
          </p:xfrm>
          <a:graphic>
            <a:graphicData uri="http://schemas.openxmlformats.org/presentationml/2006/ole">
              <mc:AlternateContent xmlns:mc="http://schemas.openxmlformats.org/markup-compatibility/2006">
                <mc:Choice xmlns:v="urn:schemas-microsoft-com:vml" Requires="v">
                  <p:oleObj spid="_x0000_s3099" name="" r:id="rId1" imgW="106045" imgH="122555" progId="Equation.3">
                    <p:embed/>
                  </p:oleObj>
                </mc:Choice>
                <mc:Fallback>
                  <p:oleObj name="" r:id="rId1" imgW="106045" imgH="122555" progId="Equation.3">
                    <p:embed/>
                    <p:pic>
                      <p:nvPicPr>
                        <p:cNvPr id="0" name="图片 3098"/>
                        <p:cNvPicPr/>
                        <p:nvPr/>
                      </p:nvPicPr>
                      <p:blipFill>
                        <a:blip r:embed="rId2"/>
                        <a:stretch>
                          <a:fillRect/>
                        </a:stretch>
                      </p:blipFill>
                      <p:spPr>
                        <a:xfrm>
                          <a:off x="3360" y="1152"/>
                          <a:ext cx="192" cy="220"/>
                        </a:xfrm>
                        <a:prstGeom prst="rect">
                          <a:avLst/>
                        </a:prstGeom>
                        <a:noFill/>
                        <a:ln w="38100">
                          <a:noFill/>
                          <a:miter/>
                        </a:ln>
                      </p:spPr>
                    </p:pic>
                  </p:oleObj>
                </mc:Fallback>
              </mc:AlternateContent>
            </a:graphicData>
          </a:graphic>
        </p:graphicFrame>
        <p:sp>
          <p:nvSpPr>
            <p:cNvPr id="20492" name="Line 23"/>
            <p:cNvSpPr/>
            <p:nvPr/>
          </p:nvSpPr>
          <p:spPr>
            <a:xfrm>
              <a:off x="4560" y="1517"/>
              <a:ext cx="384" cy="0"/>
            </a:xfrm>
            <a:prstGeom prst="line">
              <a:avLst/>
            </a:prstGeom>
            <a:ln w="50800" cap="flat" cmpd="sng">
              <a:solidFill>
                <a:srgbClr val="FF3300"/>
              </a:solidFill>
              <a:prstDash val="solid"/>
              <a:round/>
              <a:headEnd type="triangle" w="med" len="med"/>
              <a:tailEnd type="none" w="sm" len="sm"/>
            </a:ln>
          </p:spPr>
        </p:sp>
        <p:sp>
          <p:nvSpPr>
            <p:cNvPr id="20493" name="Line 24"/>
            <p:cNvSpPr/>
            <p:nvPr/>
          </p:nvSpPr>
          <p:spPr>
            <a:xfrm rot="-1316786">
              <a:off x="4656" y="1229"/>
              <a:ext cx="336" cy="144"/>
            </a:xfrm>
            <a:prstGeom prst="line">
              <a:avLst/>
            </a:prstGeom>
            <a:ln w="50800" cap="flat" cmpd="sng">
              <a:solidFill>
                <a:srgbClr val="FF3300"/>
              </a:solidFill>
              <a:prstDash val="solid"/>
              <a:round/>
              <a:headEnd type="none" w="sm" len="sm"/>
              <a:tailEnd type="triangle" w="med" len="med"/>
            </a:ln>
          </p:spPr>
        </p:sp>
        <p:sp>
          <p:nvSpPr>
            <p:cNvPr id="20494" name="Line 25"/>
            <p:cNvSpPr/>
            <p:nvPr/>
          </p:nvSpPr>
          <p:spPr>
            <a:xfrm>
              <a:off x="3940" y="624"/>
              <a:ext cx="432" cy="0"/>
            </a:xfrm>
            <a:prstGeom prst="line">
              <a:avLst/>
            </a:prstGeom>
            <a:ln w="28575" cap="flat" cmpd="sng">
              <a:solidFill>
                <a:schemeClr val="tx1"/>
              </a:solidFill>
              <a:prstDash val="dash"/>
              <a:round/>
              <a:headEnd type="none" w="sm" len="sm"/>
              <a:tailEnd type="none" w="sm" len="sm"/>
            </a:ln>
          </p:spPr>
        </p:sp>
        <p:graphicFrame>
          <p:nvGraphicFramePr>
            <p:cNvPr id="20495" name="Object 26"/>
            <p:cNvGraphicFramePr/>
            <p:nvPr/>
          </p:nvGraphicFramePr>
          <p:xfrm>
            <a:off x="4696" y="1029"/>
            <a:ext cx="207" cy="276"/>
          </p:xfrm>
          <a:graphic>
            <a:graphicData uri="http://schemas.openxmlformats.org/presentationml/2006/ole">
              <mc:AlternateContent xmlns:mc="http://schemas.openxmlformats.org/markup-compatibility/2006">
                <mc:Choice xmlns:v="urn:schemas-microsoft-com:vml" Requires="v">
                  <p:oleObj spid="_x0000_s3097" name="" r:id="rId3" imgW="139065" imgH="187960" progId="Equation.3">
                    <p:embed/>
                  </p:oleObj>
                </mc:Choice>
                <mc:Fallback>
                  <p:oleObj name="" r:id="rId3" imgW="139065" imgH="187960" progId="Equation.3">
                    <p:embed/>
                    <p:pic>
                      <p:nvPicPr>
                        <p:cNvPr id="0" name="图片 3096"/>
                        <p:cNvPicPr/>
                        <p:nvPr/>
                      </p:nvPicPr>
                      <p:blipFill>
                        <a:blip r:embed="rId4"/>
                        <a:stretch>
                          <a:fillRect/>
                        </a:stretch>
                      </p:blipFill>
                      <p:spPr>
                        <a:xfrm>
                          <a:off x="4696" y="1029"/>
                          <a:ext cx="207" cy="276"/>
                        </a:xfrm>
                        <a:prstGeom prst="rect">
                          <a:avLst/>
                        </a:prstGeom>
                        <a:noFill/>
                        <a:ln w="38100">
                          <a:noFill/>
                          <a:miter/>
                        </a:ln>
                      </p:spPr>
                    </p:pic>
                  </p:oleObj>
                </mc:Fallback>
              </mc:AlternateContent>
            </a:graphicData>
          </a:graphic>
        </p:graphicFrame>
        <p:sp>
          <p:nvSpPr>
            <p:cNvPr id="20496" name="Line 27"/>
            <p:cNvSpPr/>
            <p:nvPr/>
          </p:nvSpPr>
          <p:spPr>
            <a:xfrm>
              <a:off x="4272" y="701"/>
              <a:ext cx="0" cy="336"/>
            </a:xfrm>
            <a:prstGeom prst="line">
              <a:avLst/>
            </a:prstGeom>
            <a:ln w="50800" cap="flat" cmpd="sng">
              <a:solidFill>
                <a:srgbClr val="FF3300"/>
              </a:solidFill>
              <a:prstDash val="solid"/>
              <a:round/>
              <a:headEnd type="triangle" w="med" len="med"/>
              <a:tailEnd type="none" w="med" len="med"/>
            </a:ln>
          </p:spPr>
        </p:sp>
        <p:graphicFrame>
          <p:nvGraphicFramePr>
            <p:cNvPr id="20497" name="Object 28"/>
            <p:cNvGraphicFramePr/>
            <p:nvPr/>
          </p:nvGraphicFramePr>
          <p:xfrm>
            <a:off x="4305" y="789"/>
            <a:ext cx="251" cy="296"/>
          </p:xfrm>
          <a:graphic>
            <a:graphicData uri="http://schemas.openxmlformats.org/presentationml/2006/ole">
              <mc:AlternateContent xmlns:mc="http://schemas.openxmlformats.org/markup-compatibility/2006">
                <mc:Choice xmlns:v="urn:schemas-microsoft-com:vml" Requires="v">
                  <p:oleObj spid="_x0000_s3098" name="" r:id="rId5" imgW="154940" imgH="187960" progId="Equation.3">
                    <p:embed/>
                  </p:oleObj>
                </mc:Choice>
                <mc:Fallback>
                  <p:oleObj name="" r:id="rId5" imgW="154940" imgH="187960" progId="Equation.3">
                    <p:embed/>
                    <p:pic>
                      <p:nvPicPr>
                        <p:cNvPr id="0" name="图片 3097"/>
                        <p:cNvPicPr/>
                        <p:nvPr/>
                      </p:nvPicPr>
                      <p:blipFill>
                        <a:blip r:embed="rId6"/>
                        <a:stretch>
                          <a:fillRect/>
                        </a:stretch>
                      </p:blipFill>
                      <p:spPr>
                        <a:xfrm>
                          <a:off x="4305" y="789"/>
                          <a:ext cx="251" cy="296"/>
                        </a:xfrm>
                        <a:prstGeom prst="rect">
                          <a:avLst/>
                        </a:prstGeom>
                        <a:noFill/>
                        <a:ln w="38100">
                          <a:noFill/>
                          <a:miter/>
                        </a:ln>
                      </p:spPr>
                    </p:pic>
                  </p:oleObj>
                </mc:Fallback>
              </mc:AlternateContent>
            </a:graphicData>
          </a:graphic>
        </p:graphicFrame>
        <p:sp>
          <p:nvSpPr>
            <p:cNvPr id="20498" name="Line 29"/>
            <p:cNvSpPr/>
            <p:nvPr/>
          </p:nvSpPr>
          <p:spPr>
            <a:xfrm>
              <a:off x="4080" y="1997"/>
              <a:ext cx="0" cy="336"/>
            </a:xfrm>
            <a:prstGeom prst="line">
              <a:avLst/>
            </a:prstGeom>
            <a:ln w="50800" cap="flat" cmpd="sng">
              <a:solidFill>
                <a:srgbClr val="FF3300"/>
              </a:solidFill>
              <a:prstDash val="solid"/>
              <a:round/>
              <a:headEnd type="none" w="sm" len="sm"/>
              <a:tailEnd type="triangle" w="med" len="med"/>
            </a:ln>
          </p:spPr>
        </p:sp>
        <p:sp>
          <p:nvSpPr>
            <p:cNvPr id="20499" name="Line 30"/>
            <p:cNvSpPr/>
            <p:nvPr/>
          </p:nvSpPr>
          <p:spPr>
            <a:xfrm>
              <a:off x="4276" y="2112"/>
              <a:ext cx="0" cy="336"/>
            </a:xfrm>
            <a:prstGeom prst="line">
              <a:avLst/>
            </a:prstGeom>
            <a:ln w="50800" cap="flat" cmpd="sng">
              <a:solidFill>
                <a:srgbClr val="FF3300"/>
              </a:solidFill>
              <a:prstDash val="solid"/>
              <a:round/>
              <a:headEnd type="none" w="sm" len="sm"/>
              <a:tailEnd type="triangle" w="med" len="med"/>
            </a:ln>
          </p:spPr>
        </p:sp>
        <p:sp>
          <p:nvSpPr>
            <p:cNvPr id="20500" name="Line 31"/>
            <p:cNvSpPr/>
            <p:nvPr/>
          </p:nvSpPr>
          <p:spPr>
            <a:xfrm>
              <a:off x="4080" y="749"/>
              <a:ext cx="0" cy="336"/>
            </a:xfrm>
            <a:prstGeom prst="line">
              <a:avLst/>
            </a:prstGeom>
            <a:ln w="50800" cap="flat" cmpd="sng">
              <a:solidFill>
                <a:srgbClr val="FF3300"/>
              </a:solidFill>
              <a:prstDash val="solid"/>
              <a:round/>
              <a:headEnd type="none" w="sm" len="sm"/>
              <a:tailEnd type="triangle" w="med" len="med"/>
            </a:ln>
          </p:spPr>
        </p:sp>
        <p:graphicFrame>
          <p:nvGraphicFramePr>
            <p:cNvPr id="20501" name="Object 32"/>
            <p:cNvGraphicFramePr/>
            <p:nvPr/>
          </p:nvGraphicFramePr>
          <p:xfrm>
            <a:off x="4697" y="1510"/>
            <a:ext cx="207" cy="256"/>
          </p:xfrm>
          <a:graphic>
            <a:graphicData uri="http://schemas.openxmlformats.org/presentationml/2006/ole">
              <mc:AlternateContent xmlns:mc="http://schemas.openxmlformats.org/markup-compatibility/2006">
                <mc:Choice xmlns:v="urn:schemas-microsoft-com:vml" Requires="v">
                  <p:oleObj spid="_x0000_s3106" name="" r:id="rId7" imgW="130810" imgH="187960" progId="Equation.3">
                    <p:embed/>
                  </p:oleObj>
                </mc:Choice>
                <mc:Fallback>
                  <p:oleObj name="" r:id="rId7" imgW="130810" imgH="187960" progId="Equation.3">
                    <p:embed/>
                    <p:pic>
                      <p:nvPicPr>
                        <p:cNvPr id="0" name="图片 3105"/>
                        <p:cNvPicPr/>
                        <p:nvPr/>
                      </p:nvPicPr>
                      <p:blipFill>
                        <a:blip r:embed="rId8"/>
                        <a:stretch>
                          <a:fillRect/>
                        </a:stretch>
                      </p:blipFill>
                      <p:spPr>
                        <a:xfrm>
                          <a:off x="4697" y="1510"/>
                          <a:ext cx="207" cy="256"/>
                        </a:xfrm>
                        <a:prstGeom prst="rect">
                          <a:avLst/>
                        </a:prstGeom>
                        <a:noFill/>
                        <a:ln w="38100">
                          <a:noFill/>
                          <a:miter/>
                        </a:ln>
                      </p:spPr>
                    </p:pic>
                  </p:oleObj>
                </mc:Fallback>
              </mc:AlternateContent>
            </a:graphicData>
          </a:graphic>
        </p:graphicFrame>
        <p:graphicFrame>
          <p:nvGraphicFramePr>
            <p:cNvPr id="20502" name="Object 33"/>
            <p:cNvGraphicFramePr/>
            <p:nvPr/>
          </p:nvGraphicFramePr>
          <p:xfrm>
            <a:off x="3832" y="645"/>
            <a:ext cx="196" cy="296"/>
          </p:xfrm>
          <a:graphic>
            <a:graphicData uri="http://schemas.openxmlformats.org/presentationml/2006/ole">
              <mc:AlternateContent xmlns:mc="http://schemas.openxmlformats.org/markup-compatibility/2006">
                <mc:Choice xmlns:v="urn:schemas-microsoft-com:vml" Requires="v">
                  <p:oleObj spid="_x0000_s3101" name="" r:id="rId9" imgW="139065" imgH="187960" progId="Equation.3">
                    <p:embed/>
                  </p:oleObj>
                </mc:Choice>
                <mc:Fallback>
                  <p:oleObj name="" r:id="rId9" imgW="139065" imgH="187960" progId="Equation.3">
                    <p:embed/>
                    <p:pic>
                      <p:nvPicPr>
                        <p:cNvPr id="0" name="图片 3100"/>
                        <p:cNvPicPr/>
                        <p:nvPr/>
                      </p:nvPicPr>
                      <p:blipFill>
                        <a:blip r:embed="rId10"/>
                        <a:stretch>
                          <a:fillRect/>
                        </a:stretch>
                      </p:blipFill>
                      <p:spPr>
                        <a:xfrm>
                          <a:off x="3832" y="645"/>
                          <a:ext cx="196" cy="296"/>
                        </a:xfrm>
                        <a:prstGeom prst="rect">
                          <a:avLst/>
                        </a:prstGeom>
                        <a:noFill/>
                        <a:ln w="38100">
                          <a:noFill/>
                          <a:miter/>
                        </a:ln>
                      </p:spPr>
                    </p:pic>
                  </p:oleObj>
                </mc:Fallback>
              </mc:AlternateContent>
            </a:graphicData>
          </a:graphic>
        </p:graphicFrame>
        <p:graphicFrame>
          <p:nvGraphicFramePr>
            <p:cNvPr id="20503" name="Object 34"/>
            <p:cNvGraphicFramePr/>
            <p:nvPr/>
          </p:nvGraphicFramePr>
          <p:xfrm>
            <a:off x="4433" y="309"/>
            <a:ext cx="302" cy="269"/>
          </p:xfrm>
          <a:graphic>
            <a:graphicData uri="http://schemas.openxmlformats.org/presentationml/2006/ole">
              <mc:AlternateContent xmlns:mc="http://schemas.openxmlformats.org/markup-compatibility/2006">
                <mc:Choice xmlns:v="urn:schemas-microsoft-com:vml" Requires="v">
                  <p:oleObj spid="_x0000_s3102" name="" r:id="rId11" imgW="203835" imgH="187960" progId="Equation.3">
                    <p:embed/>
                  </p:oleObj>
                </mc:Choice>
                <mc:Fallback>
                  <p:oleObj name="" r:id="rId11" imgW="203835" imgH="187960" progId="Equation.3">
                    <p:embed/>
                    <p:pic>
                      <p:nvPicPr>
                        <p:cNvPr id="0" name="图片 3101"/>
                        <p:cNvPicPr/>
                        <p:nvPr/>
                      </p:nvPicPr>
                      <p:blipFill>
                        <a:blip r:embed="rId12"/>
                        <a:stretch>
                          <a:fillRect/>
                        </a:stretch>
                      </p:blipFill>
                      <p:spPr>
                        <a:xfrm>
                          <a:off x="4433" y="309"/>
                          <a:ext cx="302" cy="269"/>
                        </a:xfrm>
                        <a:prstGeom prst="rect">
                          <a:avLst/>
                        </a:prstGeom>
                        <a:noFill/>
                        <a:ln w="38100">
                          <a:noFill/>
                          <a:miter/>
                        </a:ln>
                      </p:spPr>
                    </p:pic>
                  </p:oleObj>
                </mc:Fallback>
              </mc:AlternateContent>
            </a:graphicData>
          </a:graphic>
        </p:graphicFrame>
        <p:graphicFrame>
          <p:nvGraphicFramePr>
            <p:cNvPr id="20504" name="Object 35"/>
            <p:cNvGraphicFramePr/>
            <p:nvPr/>
          </p:nvGraphicFramePr>
          <p:xfrm>
            <a:off x="3577" y="549"/>
            <a:ext cx="281" cy="264"/>
          </p:xfrm>
          <a:graphic>
            <a:graphicData uri="http://schemas.openxmlformats.org/presentationml/2006/ole">
              <mc:AlternateContent xmlns:mc="http://schemas.openxmlformats.org/markup-compatibility/2006">
                <mc:Choice xmlns:v="urn:schemas-microsoft-com:vml" Requires="v">
                  <p:oleObj spid="_x0000_s3103" name="" r:id="rId13" imgW="196215" imgH="187960" progId="Equation.3">
                    <p:embed/>
                  </p:oleObj>
                </mc:Choice>
                <mc:Fallback>
                  <p:oleObj name="" r:id="rId13" imgW="196215" imgH="187960" progId="Equation.3">
                    <p:embed/>
                    <p:pic>
                      <p:nvPicPr>
                        <p:cNvPr id="0" name="图片 3102"/>
                        <p:cNvPicPr/>
                        <p:nvPr/>
                      </p:nvPicPr>
                      <p:blipFill>
                        <a:blip r:embed="rId14"/>
                        <a:stretch>
                          <a:fillRect/>
                        </a:stretch>
                      </p:blipFill>
                      <p:spPr>
                        <a:xfrm>
                          <a:off x="3577" y="549"/>
                          <a:ext cx="281" cy="264"/>
                        </a:xfrm>
                        <a:prstGeom prst="rect">
                          <a:avLst/>
                        </a:prstGeom>
                        <a:noFill/>
                        <a:ln w="38100">
                          <a:noFill/>
                          <a:miter/>
                        </a:ln>
                      </p:spPr>
                    </p:pic>
                  </p:oleObj>
                </mc:Fallback>
              </mc:AlternateContent>
            </a:graphicData>
          </a:graphic>
        </p:graphicFrame>
        <p:graphicFrame>
          <p:nvGraphicFramePr>
            <p:cNvPr id="20505" name="Object 36"/>
            <p:cNvGraphicFramePr/>
            <p:nvPr/>
          </p:nvGraphicFramePr>
          <p:xfrm>
            <a:off x="4969" y="885"/>
            <a:ext cx="281" cy="264"/>
          </p:xfrm>
          <a:graphic>
            <a:graphicData uri="http://schemas.openxmlformats.org/presentationml/2006/ole">
              <mc:AlternateContent xmlns:mc="http://schemas.openxmlformats.org/markup-compatibility/2006">
                <mc:Choice xmlns:v="urn:schemas-microsoft-com:vml" Requires="v">
                  <p:oleObj spid="_x0000_s3109" name="" r:id="rId15" imgW="196215" imgH="187960" progId="Equation.3">
                    <p:embed/>
                  </p:oleObj>
                </mc:Choice>
                <mc:Fallback>
                  <p:oleObj name="" r:id="rId15" imgW="196215" imgH="187960" progId="Equation.3">
                    <p:embed/>
                    <p:pic>
                      <p:nvPicPr>
                        <p:cNvPr id="0" name="图片 3108"/>
                        <p:cNvPicPr/>
                        <p:nvPr/>
                      </p:nvPicPr>
                      <p:blipFill>
                        <a:blip r:embed="rId16"/>
                        <a:stretch>
                          <a:fillRect/>
                        </a:stretch>
                      </p:blipFill>
                      <p:spPr>
                        <a:xfrm>
                          <a:off x="4969" y="885"/>
                          <a:ext cx="281" cy="264"/>
                        </a:xfrm>
                        <a:prstGeom prst="rect">
                          <a:avLst/>
                        </a:prstGeom>
                        <a:noFill/>
                        <a:ln w="38100">
                          <a:noFill/>
                          <a:miter/>
                        </a:ln>
                      </p:spPr>
                    </p:pic>
                  </p:oleObj>
                </mc:Fallback>
              </mc:AlternateContent>
            </a:graphicData>
          </a:graphic>
        </p:graphicFrame>
        <p:sp>
          <p:nvSpPr>
            <p:cNvPr id="20506" name="Text Box 37"/>
            <p:cNvSpPr txBox="1"/>
            <p:nvPr/>
          </p:nvSpPr>
          <p:spPr>
            <a:xfrm>
              <a:off x="4358" y="1401"/>
              <a:ext cx="116" cy="327"/>
            </a:xfrm>
            <a:prstGeom prst="rect">
              <a:avLst/>
            </a:prstGeom>
            <a:noFill/>
            <a:ln w="9525">
              <a:noFill/>
            </a:ln>
          </p:spPr>
          <p:txBody>
            <a:bodyPr anchor="t" anchorCtr="0">
              <a:spAutoFit/>
            </a:bodyPr>
            <a:p>
              <a:pPr>
                <a:spcBef>
                  <a:spcPct val="50000"/>
                </a:spcBef>
              </a:pPr>
              <a:endParaRPr lang="zh-CN" altLang="zh-CN" sz="2800" b="1" dirty="0">
                <a:solidFill>
                  <a:srgbClr val="000000"/>
                </a:solidFill>
                <a:latin typeface="Times New Roman" panose="02020603050405020304" pitchFamily="18" charset="0"/>
                <a:ea typeface="宋体" panose="02010600030101010101" pitchFamily="2" charset="-122"/>
              </a:endParaRPr>
            </a:p>
          </p:txBody>
        </p:sp>
        <p:graphicFrame>
          <p:nvGraphicFramePr>
            <p:cNvPr id="20507" name="Object 38"/>
            <p:cNvGraphicFramePr>
              <a:graphicFrameLocks noChangeAspect="1"/>
            </p:cNvGraphicFramePr>
            <p:nvPr/>
          </p:nvGraphicFramePr>
          <p:xfrm>
            <a:off x="4406" y="1421"/>
            <a:ext cx="277" cy="351"/>
          </p:xfrm>
          <a:graphic>
            <a:graphicData uri="http://schemas.openxmlformats.org/presentationml/2006/ole">
              <mc:AlternateContent xmlns:mc="http://schemas.openxmlformats.org/markup-compatibility/2006">
                <mc:Choice xmlns:v="urn:schemas-microsoft-com:vml" Requires="v">
                  <p:oleObj spid="_x0000_s3105" name="" r:id="rId17" imgW="139065" imgH="187960" progId="Equation.3">
                    <p:embed/>
                  </p:oleObj>
                </mc:Choice>
                <mc:Fallback>
                  <p:oleObj name="" r:id="rId17" imgW="139065" imgH="187960" progId="Equation.3">
                    <p:embed/>
                    <p:pic>
                      <p:nvPicPr>
                        <p:cNvPr id="0" name="图片 3104"/>
                        <p:cNvPicPr/>
                        <p:nvPr/>
                      </p:nvPicPr>
                      <p:blipFill>
                        <a:blip r:embed="rId18"/>
                        <a:stretch>
                          <a:fillRect/>
                        </a:stretch>
                      </p:blipFill>
                      <p:spPr>
                        <a:xfrm>
                          <a:off x="4406" y="1421"/>
                          <a:ext cx="277" cy="351"/>
                        </a:xfrm>
                        <a:prstGeom prst="rect">
                          <a:avLst/>
                        </a:prstGeom>
                        <a:noFill/>
                        <a:ln w="38100">
                          <a:noFill/>
                          <a:miter/>
                        </a:ln>
                      </p:spPr>
                    </p:pic>
                  </p:oleObj>
                </mc:Fallback>
              </mc:AlternateContent>
            </a:graphicData>
          </a:graphic>
        </p:graphicFrame>
        <p:graphicFrame>
          <p:nvGraphicFramePr>
            <p:cNvPr id="20508" name="Object 39"/>
            <p:cNvGraphicFramePr>
              <a:graphicFrameLocks noChangeAspect="1"/>
            </p:cNvGraphicFramePr>
            <p:nvPr/>
          </p:nvGraphicFramePr>
          <p:xfrm>
            <a:off x="4464" y="537"/>
            <a:ext cx="1027" cy="418"/>
          </p:xfrm>
          <a:graphic>
            <a:graphicData uri="http://schemas.openxmlformats.org/presentationml/2006/ole">
              <mc:AlternateContent xmlns:mc="http://schemas.openxmlformats.org/markup-compatibility/2006">
                <mc:Choice xmlns:v="urn:schemas-microsoft-com:vml" Requires="v">
                  <p:oleObj spid="_x0000_s3110" name="" r:id="rId19" imgW="530860" imgH="220345" progId="Equation.3">
                    <p:embed/>
                  </p:oleObj>
                </mc:Choice>
                <mc:Fallback>
                  <p:oleObj name="" r:id="rId19" imgW="530860" imgH="220345" progId="Equation.3">
                    <p:embed/>
                    <p:pic>
                      <p:nvPicPr>
                        <p:cNvPr id="0" name="图片 3109"/>
                        <p:cNvPicPr/>
                        <p:nvPr/>
                      </p:nvPicPr>
                      <p:blipFill>
                        <a:blip r:embed="rId20"/>
                        <a:stretch>
                          <a:fillRect/>
                        </a:stretch>
                      </p:blipFill>
                      <p:spPr>
                        <a:xfrm>
                          <a:off x="4464" y="537"/>
                          <a:ext cx="1027" cy="418"/>
                        </a:xfrm>
                        <a:prstGeom prst="rect">
                          <a:avLst/>
                        </a:prstGeom>
                        <a:noFill/>
                        <a:ln w="38100">
                          <a:noFill/>
                          <a:miter/>
                        </a:ln>
                      </p:spPr>
                    </p:pic>
                  </p:oleObj>
                </mc:Fallback>
              </mc:AlternateContent>
            </a:graphicData>
          </a:graphic>
        </p:graphicFrame>
        <p:sp>
          <p:nvSpPr>
            <p:cNvPr id="20509" name="Text Box 40"/>
            <p:cNvSpPr txBox="1"/>
            <p:nvPr/>
          </p:nvSpPr>
          <p:spPr>
            <a:xfrm>
              <a:off x="3840" y="893"/>
              <a:ext cx="116" cy="327"/>
            </a:xfrm>
            <a:prstGeom prst="rect">
              <a:avLst/>
            </a:prstGeom>
            <a:noFill/>
            <a:ln w="9525">
              <a:noFill/>
            </a:ln>
          </p:spPr>
          <p:txBody>
            <a:bodyPr anchor="t" anchorCtr="0">
              <a:spAutoFit/>
            </a:bodyPr>
            <a:p>
              <a:pPr>
                <a:spcBef>
                  <a:spcPct val="50000"/>
                </a:spcBef>
              </a:pPr>
              <a:endParaRPr lang="zh-CN" altLang="zh-CN" sz="2800" b="1" dirty="0">
                <a:solidFill>
                  <a:srgbClr val="000000"/>
                </a:solidFill>
                <a:latin typeface="Times New Roman" panose="02020603050405020304" pitchFamily="18" charset="0"/>
                <a:ea typeface="宋体" panose="02010600030101010101" pitchFamily="2" charset="-122"/>
              </a:endParaRPr>
            </a:p>
          </p:txBody>
        </p:sp>
        <p:graphicFrame>
          <p:nvGraphicFramePr>
            <p:cNvPr id="20510" name="Object 41"/>
            <p:cNvGraphicFramePr>
              <a:graphicFrameLocks noChangeAspect="1"/>
            </p:cNvGraphicFramePr>
            <p:nvPr/>
          </p:nvGraphicFramePr>
          <p:xfrm>
            <a:off x="3783" y="893"/>
            <a:ext cx="259" cy="384"/>
          </p:xfrm>
          <a:graphic>
            <a:graphicData uri="http://schemas.openxmlformats.org/presentationml/2006/ole">
              <mc:AlternateContent xmlns:mc="http://schemas.openxmlformats.org/markup-compatibility/2006">
                <mc:Choice xmlns:v="urn:schemas-microsoft-com:vml" Requires="v">
                  <p:oleObj spid="_x0000_s3100" name="" r:id="rId21" imgW="154940" imgH="187960" progId="Equation.3">
                    <p:embed/>
                  </p:oleObj>
                </mc:Choice>
                <mc:Fallback>
                  <p:oleObj name="" r:id="rId21" imgW="154940" imgH="187960" progId="Equation.3">
                    <p:embed/>
                    <p:pic>
                      <p:nvPicPr>
                        <p:cNvPr id="0" name="图片 3099"/>
                        <p:cNvPicPr/>
                        <p:nvPr/>
                      </p:nvPicPr>
                      <p:blipFill>
                        <a:blip r:embed="rId22"/>
                        <a:stretch>
                          <a:fillRect/>
                        </a:stretch>
                      </p:blipFill>
                      <p:spPr>
                        <a:xfrm>
                          <a:off x="3783" y="893"/>
                          <a:ext cx="259" cy="384"/>
                        </a:xfrm>
                        <a:prstGeom prst="rect">
                          <a:avLst/>
                        </a:prstGeom>
                        <a:noFill/>
                        <a:ln w="38100">
                          <a:noFill/>
                          <a:miter/>
                        </a:ln>
                      </p:spPr>
                    </p:pic>
                  </p:oleObj>
                </mc:Fallback>
              </mc:AlternateContent>
            </a:graphicData>
          </a:graphic>
        </p:graphicFrame>
        <p:graphicFrame>
          <p:nvGraphicFramePr>
            <p:cNvPr id="20511" name="Object 42"/>
            <p:cNvGraphicFramePr>
              <a:graphicFrameLocks noChangeAspect="1"/>
            </p:cNvGraphicFramePr>
            <p:nvPr/>
          </p:nvGraphicFramePr>
          <p:xfrm>
            <a:off x="5136" y="1449"/>
            <a:ext cx="588" cy="260"/>
          </p:xfrm>
          <a:graphic>
            <a:graphicData uri="http://schemas.openxmlformats.org/presentationml/2006/ole">
              <mc:AlternateContent xmlns:mc="http://schemas.openxmlformats.org/markup-compatibility/2006">
                <mc:Choice xmlns:v="urn:schemas-microsoft-com:vml" Requires="v">
                  <p:oleObj spid="_x0000_s3104" name="" r:id="rId23" imgW="294005" imgH="130810" progId="Equation.3">
                    <p:embed/>
                  </p:oleObj>
                </mc:Choice>
                <mc:Fallback>
                  <p:oleObj name="" r:id="rId23" imgW="294005" imgH="130810" progId="Equation.3">
                    <p:embed/>
                    <p:pic>
                      <p:nvPicPr>
                        <p:cNvPr id="0" name="图片 3103"/>
                        <p:cNvPicPr/>
                        <p:nvPr/>
                      </p:nvPicPr>
                      <p:blipFill>
                        <a:blip r:embed="rId24"/>
                        <a:stretch>
                          <a:fillRect/>
                        </a:stretch>
                      </p:blipFill>
                      <p:spPr>
                        <a:xfrm>
                          <a:off x="5136" y="1449"/>
                          <a:ext cx="588" cy="260"/>
                        </a:xfrm>
                        <a:prstGeom prst="rect">
                          <a:avLst/>
                        </a:prstGeom>
                        <a:noFill/>
                        <a:ln w="38100">
                          <a:noFill/>
                          <a:miter/>
                        </a:ln>
                      </p:spPr>
                    </p:pic>
                  </p:oleObj>
                </mc:Fallback>
              </mc:AlternateContent>
            </a:graphicData>
          </a:graphic>
        </p:graphicFrame>
        <p:graphicFrame>
          <p:nvGraphicFramePr>
            <p:cNvPr id="20512" name="Object 43"/>
            <p:cNvGraphicFramePr>
              <a:graphicFrameLocks noChangeAspect="1"/>
            </p:cNvGraphicFramePr>
            <p:nvPr/>
          </p:nvGraphicFramePr>
          <p:xfrm>
            <a:off x="5184" y="1161"/>
            <a:ext cx="576" cy="241"/>
          </p:xfrm>
          <a:graphic>
            <a:graphicData uri="http://schemas.openxmlformats.org/presentationml/2006/ole">
              <mc:AlternateContent xmlns:mc="http://schemas.openxmlformats.org/markup-compatibility/2006">
                <mc:Choice xmlns:v="urn:schemas-microsoft-com:vml" Requires="v">
                  <p:oleObj spid="_x0000_s3083" name="" r:id="rId25" imgW="294005" imgH="122555" progId="Equation.3">
                    <p:embed/>
                  </p:oleObj>
                </mc:Choice>
                <mc:Fallback>
                  <p:oleObj name="" r:id="rId25" imgW="294005" imgH="122555" progId="Equation.3">
                    <p:embed/>
                    <p:pic>
                      <p:nvPicPr>
                        <p:cNvPr id="0" name="图片 3082"/>
                        <p:cNvPicPr/>
                        <p:nvPr/>
                      </p:nvPicPr>
                      <p:blipFill>
                        <a:blip r:embed="rId26"/>
                        <a:stretch>
                          <a:fillRect/>
                        </a:stretch>
                      </p:blipFill>
                      <p:spPr>
                        <a:xfrm>
                          <a:off x="5184" y="1161"/>
                          <a:ext cx="576" cy="241"/>
                        </a:xfrm>
                        <a:prstGeom prst="rect">
                          <a:avLst/>
                        </a:prstGeom>
                        <a:noFill/>
                        <a:ln w="38100">
                          <a:noFill/>
                          <a:miter/>
                        </a:ln>
                      </p:spPr>
                    </p:pic>
                  </p:oleObj>
                </mc:Fallback>
              </mc:AlternateContent>
            </a:graphicData>
          </a:graphic>
        </p:graphicFrame>
        <p:sp>
          <p:nvSpPr>
            <p:cNvPr id="20513" name="Text Box 44"/>
            <p:cNvSpPr txBox="1"/>
            <p:nvPr/>
          </p:nvSpPr>
          <p:spPr>
            <a:xfrm>
              <a:off x="4334" y="2328"/>
              <a:ext cx="116" cy="192"/>
            </a:xfrm>
            <a:prstGeom prst="rect">
              <a:avLst/>
            </a:prstGeom>
            <a:noFill/>
            <a:ln w="9525">
              <a:noFill/>
            </a:ln>
          </p:spPr>
          <p:txBody>
            <a:bodyPr anchor="t" anchorCtr="0">
              <a:spAutoFit/>
            </a:bodyPr>
            <a:p>
              <a:pPr>
                <a:spcBef>
                  <a:spcPct val="50000"/>
                </a:spcBef>
              </a:pPr>
              <a:endParaRPr lang="zh-CN" altLang="zh-CN" sz="1400" dirty="0">
                <a:solidFill>
                  <a:srgbClr val="000000"/>
                </a:solidFill>
                <a:latin typeface="Times New Roman" panose="02020603050405020304" pitchFamily="18" charset="0"/>
                <a:ea typeface="宋体" panose="02010600030101010101" pitchFamily="2" charset="-122"/>
              </a:endParaRPr>
            </a:p>
          </p:txBody>
        </p:sp>
        <p:graphicFrame>
          <p:nvGraphicFramePr>
            <p:cNvPr id="20514" name="Object 45"/>
            <p:cNvGraphicFramePr>
              <a:graphicFrameLocks noChangeAspect="1"/>
            </p:cNvGraphicFramePr>
            <p:nvPr/>
          </p:nvGraphicFramePr>
          <p:xfrm>
            <a:off x="4312" y="2093"/>
            <a:ext cx="217" cy="308"/>
          </p:xfrm>
          <a:graphic>
            <a:graphicData uri="http://schemas.openxmlformats.org/presentationml/2006/ole">
              <mc:AlternateContent xmlns:mc="http://schemas.openxmlformats.org/markup-compatibility/2006">
                <mc:Choice xmlns:v="urn:schemas-microsoft-com:vml" Requires="v">
                  <p:oleObj spid="_x0000_s3081" name="" r:id="rId27" imgW="130810" imgH="187960" progId="Equation.3">
                    <p:embed/>
                  </p:oleObj>
                </mc:Choice>
                <mc:Fallback>
                  <p:oleObj name="" r:id="rId27" imgW="130810" imgH="187960" progId="Equation.3">
                    <p:embed/>
                    <p:pic>
                      <p:nvPicPr>
                        <p:cNvPr id="0" name="图片 3080"/>
                        <p:cNvPicPr/>
                        <p:nvPr/>
                      </p:nvPicPr>
                      <p:blipFill>
                        <a:blip r:embed="rId28"/>
                        <a:stretch>
                          <a:fillRect/>
                        </a:stretch>
                      </p:blipFill>
                      <p:spPr>
                        <a:xfrm>
                          <a:off x="4312" y="2093"/>
                          <a:ext cx="217" cy="308"/>
                        </a:xfrm>
                        <a:prstGeom prst="rect">
                          <a:avLst/>
                        </a:prstGeom>
                        <a:noFill/>
                        <a:ln w="38100">
                          <a:noFill/>
                          <a:miter/>
                        </a:ln>
                      </p:spPr>
                    </p:pic>
                  </p:oleObj>
                </mc:Fallback>
              </mc:AlternateContent>
            </a:graphicData>
          </a:graphic>
        </p:graphicFrame>
        <p:sp>
          <p:nvSpPr>
            <p:cNvPr id="20515" name="Text Box 46"/>
            <p:cNvSpPr txBox="1"/>
            <p:nvPr/>
          </p:nvSpPr>
          <p:spPr>
            <a:xfrm>
              <a:off x="3902" y="2136"/>
              <a:ext cx="116" cy="192"/>
            </a:xfrm>
            <a:prstGeom prst="rect">
              <a:avLst/>
            </a:prstGeom>
            <a:noFill/>
            <a:ln w="9525">
              <a:noFill/>
            </a:ln>
          </p:spPr>
          <p:txBody>
            <a:bodyPr anchor="t" anchorCtr="0">
              <a:spAutoFit/>
            </a:bodyPr>
            <a:p>
              <a:pPr>
                <a:spcBef>
                  <a:spcPct val="50000"/>
                </a:spcBef>
              </a:pPr>
              <a:endParaRPr lang="zh-CN" altLang="zh-CN" sz="1400" dirty="0">
                <a:solidFill>
                  <a:srgbClr val="000000"/>
                </a:solidFill>
                <a:latin typeface="Times New Roman" panose="02020603050405020304" pitchFamily="18" charset="0"/>
                <a:ea typeface="宋体" panose="02010600030101010101" pitchFamily="2" charset="-122"/>
              </a:endParaRPr>
            </a:p>
          </p:txBody>
        </p:sp>
        <p:graphicFrame>
          <p:nvGraphicFramePr>
            <p:cNvPr id="20516" name="Object 47"/>
            <p:cNvGraphicFramePr>
              <a:graphicFrameLocks noChangeAspect="1"/>
            </p:cNvGraphicFramePr>
            <p:nvPr/>
          </p:nvGraphicFramePr>
          <p:xfrm>
            <a:off x="3831" y="1949"/>
            <a:ext cx="236" cy="308"/>
          </p:xfrm>
          <a:graphic>
            <a:graphicData uri="http://schemas.openxmlformats.org/presentationml/2006/ole">
              <mc:AlternateContent xmlns:mc="http://schemas.openxmlformats.org/markup-compatibility/2006">
                <mc:Choice xmlns:v="urn:schemas-microsoft-com:vml" Requires="v">
                  <p:oleObj spid="_x0000_s3082" name="" r:id="rId29" imgW="139065" imgH="187960" progId="Equation.3">
                    <p:embed/>
                  </p:oleObj>
                </mc:Choice>
                <mc:Fallback>
                  <p:oleObj name="" r:id="rId29" imgW="139065" imgH="187960" progId="Equation.3">
                    <p:embed/>
                    <p:pic>
                      <p:nvPicPr>
                        <p:cNvPr id="0" name="图片 3081"/>
                        <p:cNvPicPr/>
                        <p:nvPr/>
                      </p:nvPicPr>
                      <p:blipFill>
                        <a:blip r:embed="rId30"/>
                        <a:stretch>
                          <a:fillRect/>
                        </a:stretch>
                      </p:blipFill>
                      <p:spPr>
                        <a:xfrm>
                          <a:off x="3831" y="1949"/>
                          <a:ext cx="236" cy="308"/>
                        </a:xfrm>
                        <a:prstGeom prst="rect">
                          <a:avLst/>
                        </a:prstGeom>
                        <a:noFill/>
                        <a:ln w="38100">
                          <a:noFill/>
                          <a:miter/>
                        </a:ln>
                      </p:spPr>
                    </p:pic>
                  </p:oleObj>
                </mc:Fallback>
              </mc:AlternateContent>
            </a:graphicData>
          </a:graphic>
        </p:graphicFrame>
        <p:graphicFrame>
          <p:nvGraphicFramePr>
            <p:cNvPr id="20517" name="Object 48"/>
            <p:cNvGraphicFramePr>
              <a:graphicFrameLocks noChangeAspect="1"/>
            </p:cNvGraphicFramePr>
            <p:nvPr/>
          </p:nvGraphicFramePr>
          <p:xfrm>
            <a:off x="4608" y="1968"/>
            <a:ext cx="294" cy="336"/>
          </p:xfrm>
          <a:graphic>
            <a:graphicData uri="http://schemas.openxmlformats.org/presentationml/2006/ole">
              <mc:AlternateContent xmlns:mc="http://schemas.openxmlformats.org/markup-compatibility/2006">
                <mc:Choice xmlns:v="urn:schemas-microsoft-com:vml" Requires="v">
                  <p:oleObj spid="_x0000_s3107" name="" r:id="rId31" imgW="106045" imgH="122555" progId="Equation.3">
                    <p:embed/>
                  </p:oleObj>
                </mc:Choice>
                <mc:Fallback>
                  <p:oleObj name="" r:id="rId31" imgW="106045" imgH="122555" progId="Equation.3">
                    <p:embed/>
                    <p:pic>
                      <p:nvPicPr>
                        <p:cNvPr id="0" name="图片 3106"/>
                        <p:cNvPicPr/>
                        <p:nvPr/>
                      </p:nvPicPr>
                      <p:blipFill>
                        <a:blip r:embed="rId32"/>
                        <a:stretch>
                          <a:fillRect/>
                        </a:stretch>
                      </p:blipFill>
                      <p:spPr>
                        <a:xfrm>
                          <a:off x="4608" y="1968"/>
                          <a:ext cx="294" cy="336"/>
                        </a:xfrm>
                        <a:prstGeom prst="rect">
                          <a:avLst/>
                        </a:prstGeom>
                        <a:noFill/>
                        <a:ln w="38100">
                          <a:noFill/>
                          <a:miter/>
                        </a:ln>
                      </p:spPr>
                    </p:pic>
                  </p:oleObj>
                </mc:Fallback>
              </mc:AlternateContent>
            </a:graphicData>
          </a:graphic>
        </p:graphicFrame>
        <p:sp>
          <p:nvSpPr>
            <p:cNvPr id="20518" name="AutoShape 49"/>
            <p:cNvSpPr/>
            <p:nvPr/>
          </p:nvSpPr>
          <p:spPr>
            <a:xfrm>
              <a:off x="2880" y="1353"/>
              <a:ext cx="192" cy="192"/>
            </a:xfrm>
            <a:prstGeom prst="irregularSeal1">
              <a:avLst/>
            </a:prstGeom>
            <a:solidFill>
              <a:srgbClr val="FF3300"/>
            </a:solidFill>
            <a:ln w="9525" cap="flat" cmpd="sng">
              <a:solidFill>
                <a:schemeClr val="tx1"/>
              </a:solidFill>
              <a:prstDash val="solid"/>
              <a:miter/>
              <a:headEnd type="none" w="med" len="med"/>
              <a:tailEnd type="none" w="med" len="med"/>
            </a:ln>
          </p:spPr>
          <p:txBody>
            <a:bodyPr wrap="none" anchor="ctr" anchorCtr="0"/>
            <a:p>
              <a:pPr algn="ctr"/>
              <a:endParaRPr lang="zh-CN" altLang="zh-CN" sz="2800" b="1" dirty="0">
                <a:solidFill>
                  <a:srgbClr val="FFFF00"/>
                </a:solidFill>
                <a:latin typeface="Times New Roman" panose="02020603050405020304" pitchFamily="18" charset="0"/>
                <a:ea typeface="宋体" panose="02010600030101010101" pitchFamily="2" charset="-122"/>
              </a:endParaRPr>
            </a:p>
          </p:txBody>
        </p:sp>
        <p:sp>
          <p:nvSpPr>
            <p:cNvPr id="20519" name="Line 50"/>
            <p:cNvSpPr/>
            <p:nvPr/>
          </p:nvSpPr>
          <p:spPr>
            <a:xfrm>
              <a:off x="4608" y="1920"/>
              <a:ext cx="480" cy="0"/>
            </a:xfrm>
            <a:prstGeom prst="line">
              <a:avLst/>
            </a:prstGeom>
            <a:ln w="57150" cap="flat" cmpd="sng">
              <a:solidFill>
                <a:schemeClr val="accent2"/>
              </a:solidFill>
              <a:prstDash val="solid"/>
              <a:round/>
              <a:headEnd type="none" w="med" len="med"/>
              <a:tailEnd type="triangle" w="med" len="med"/>
            </a:ln>
          </p:spPr>
        </p:sp>
      </p:grpSp>
      <p:sp>
        <p:nvSpPr>
          <p:cNvPr id="20520" name="Text Box 10"/>
          <p:cNvSpPr txBox="1"/>
          <p:nvPr/>
        </p:nvSpPr>
        <p:spPr>
          <a:xfrm>
            <a:off x="336550" y="209550"/>
            <a:ext cx="3873500" cy="519113"/>
          </a:xfrm>
          <a:prstGeom prst="rect">
            <a:avLst/>
          </a:prstGeom>
          <a:noFill/>
          <a:ln w="9525">
            <a:noFill/>
          </a:ln>
        </p:spPr>
        <p:txBody>
          <a:bodyPr anchor="t" anchorCtr="0">
            <a:spAutoFit/>
          </a:bodyPr>
          <a:p>
            <a:pPr>
              <a:spcBef>
                <a:spcPct val="50000"/>
              </a:spcBef>
            </a:pPr>
            <a:r>
              <a:rPr lang="zh-CN" altLang="en-US" sz="2800" b="1" dirty="0">
                <a:solidFill>
                  <a:srgbClr val="0000FF"/>
                </a:solidFill>
                <a:latin typeface="宋体" panose="02010600030101010101" pitchFamily="2" charset="-122"/>
                <a:ea typeface="宋体" panose="02010600030101010101" pitchFamily="2" charset="-122"/>
              </a:rPr>
              <a:t>迈克耳孙</a:t>
            </a:r>
            <a:r>
              <a:rPr lang="en-US" altLang="zh-CN" sz="2800" b="1" dirty="0">
                <a:solidFill>
                  <a:srgbClr val="0000FF"/>
                </a:solidFill>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莫雷实验：</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20521" name="TextBox 43"/>
          <p:cNvSpPr txBox="1"/>
          <p:nvPr/>
        </p:nvSpPr>
        <p:spPr>
          <a:xfrm>
            <a:off x="5456238" y="4160838"/>
            <a:ext cx="3255962" cy="1798637"/>
          </a:xfrm>
          <a:prstGeom prst="rect">
            <a:avLst/>
          </a:prstGeom>
          <a:noFill/>
          <a:ln w="9525">
            <a:noFill/>
          </a:ln>
        </p:spPr>
        <p:txBody>
          <a:bodyPr anchor="t" anchorCtr="0">
            <a:spAutoFit/>
          </a:bodyPr>
          <a:p>
            <a:r>
              <a:rPr lang="en-US" altLang="zh-CN" sz="2800" b="1" dirty="0">
                <a:solidFill>
                  <a:srgbClr val="000000"/>
                </a:solidFill>
                <a:latin typeface="Times New Roman" panose="02020603050405020304" pitchFamily="18" charset="0"/>
                <a:ea typeface="宋体" panose="02010600030101010101" pitchFamily="2" charset="-122"/>
              </a:rPr>
              <a:t>C</a:t>
            </a:r>
            <a:r>
              <a:rPr lang="zh-CN" altLang="en-US" sz="2800" b="1" dirty="0">
                <a:solidFill>
                  <a:srgbClr val="000000"/>
                </a:solidFill>
                <a:latin typeface="Times New Roman" panose="02020603050405020304" pitchFamily="18" charset="0"/>
                <a:ea typeface="宋体" panose="02010600030101010101" pitchFamily="2" charset="-122"/>
              </a:rPr>
              <a:t>：光相对于以太的速度</a:t>
            </a:r>
            <a:endParaRPr lang="en-US" altLang="zh-CN" sz="2800" b="1" dirty="0">
              <a:solidFill>
                <a:srgbClr val="000000"/>
              </a:solidFill>
              <a:latin typeface="Times New Roman" panose="02020603050405020304" pitchFamily="18" charset="0"/>
              <a:ea typeface="宋体" panose="02010600030101010101" pitchFamily="2" charset="-122"/>
            </a:endParaRPr>
          </a:p>
          <a:p>
            <a:r>
              <a:rPr lang="en-US" altLang="zh-CN" sz="2800" b="1" dirty="0">
                <a:solidFill>
                  <a:srgbClr val="000000"/>
                </a:solidFill>
                <a:latin typeface="Times New Roman" panose="02020603050405020304" pitchFamily="18" charset="0"/>
                <a:ea typeface="宋体" panose="02010600030101010101" pitchFamily="2" charset="-122"/>
              </a:rPr>
              <a:t>U</a:t>
            </a:r>
            <a:r>
              <a:rPr lang="zh-CN" altLang="en-US" sz="2800" b="1" dirty="0">
                <a:solidFill>
                  <a:srgbClr val="000000"/>
                </a:solidFill>
                <a:latin typeface="Times New Roman" panose="02020603050405020304" pitchFamily="18" charset="0"/>
                <a:ea typeface="宋体" panose="02010600030101010101" pitchFamily="2" charset="-122"/>
              </a:rPr>
              <a:t>：仪器相对于以太的速度</a:t>
            </a:r>
            <a:endParaRPr lang="en-US" altLang="zh-CN" sz="2800" b="1" dirty="0">
              <a:solidFill>
                <a:srgbClr val="000000"/>
              </a:solidFill>
              <a:latin typeface="Times New Roman" panose="02020603050405020304" pitchFamily="18" charset="0"/>
              <a:ea typeface="宋体" panose="02010600030101010101" pitchFamily="2" charset="-122"/>
            </a:endParaRPr>
          </a:p>
        </p:txBody>
      </p:sp>
      <p:sp>
        <p:nvSpPr>
          <p:cNvPr id="20522" name="文本框 329730"/>
          <p:cNvSpPr txBox="1"/>
          <p:nvPr/>
        </p:nvSpPr>
        <p:spPr>
          <a:xfrm>
            <a:off x="142875" y="900113"/>
            <a:ext cx="8569325" cy="519112"/>
          </a:xfrm>
          <a:prstGeom prst="rect">
            <a:avLst/>
          </a:prstGeom>
          <a:noFill/>
          <a:ln w="9525">
            <a:noFill/>
          </a:ln>
        </p:spPr>
        <p:txBody>
          <a:bodyPr anchor="t" anchorCtr="0">
            <a:spAutoFit/>
          </a:bodyPr>
          <a:p>
            <a:r>
              <a:rPr lang="zh-CN" altLang="en-US" sz="2800" b="1" dirty="0">
                <a:latin typeface="Tahoma" panose="020B0604030504040204" pitchFamily="34" charset="0"/>
                <a:ea typeface="宋体" panose="02010600030101010101" pitchFamily="2" charset="-122"/>
              </a:rPr>
              <a:t>以太：无所不在的、绝对静止的极其稀薄的刚性物质</a:t>
            </a:r>
            <a:r>
              <a:rPr lang="en-US" altLang="zh-CN" sz="2800" b="1" dirty="0">
                <a:latin typeface="Tahoma" panose="020B0604030504040204" pitchFamily="34" charset="0"/>
                <a:ea typeface="宋体" panose="02010600030101010101" pitchFamily="2" charset="-122"/>
              </a:rPr>
              <a:t>. </a:t>
            </a:r>
            <a:endParaRPr lang="en-US" altLang="zh-CN" sz="2800" b="1" dirty="0">
              <a:latin typeface="Tahoma" panose="020B0604030504040204" pitchFamily="34" charset="0"/>
              <a:ea typeface="宋体" panose="02010600030101010101" pitchFamily="2" charset="-122"/>
            </a:endParaRPr>
          </a:p>
        </p:txBody>
      </p:sp>
      <p:sp>
        <p:nvSpPr>
          <p:cNvPr id="20523" name="文本框 40"/>
          <p:cNvSpPr txBox="1"/>
          <p:nvPr/>
        </p:nvSpPr>
        <p:spPr>
          <a:xfrm>
            <a:off x="68263" y="1574800"/>
            <a:ext cx="8718550" cy="1920875"/>
          </a:xfrm>
          <a:prstGeom prst="rect">
            <a:avLst/>
          </a:prstGeom>
          <a:noFill/>
          <a:ln w="9525">
            <a:noFill/>
          </a:ln>
        </p:spPr>
        <p:txBody>
          <a:bodyPr anchor="t" anchorCtr="0">
            <a:spAutoFit/>
          </a:bodyPr>
          <a:p>
            <a:pPr eaLnBrk="0" hangingPunct="0">
              <a:lnSpc>
                <a:spcPct val="150000"/>
              </a:lnSpc>
            </a:pPr>
            <a:r>
              <a:rPr lang="en-US" altLang="zh-CN" sz="2000" b="1" dirty="0">
                <a:latin typeface="Bookman Old Style" panose="02050604050505020204" pitchFamily="18" charset="0"/>
                <a:ea typeface="宋体" panose="02010600030101010101" pitchFamily="2" charset="-122"/>
              </a:rPr>
              <a:t> </a:t>
            </a:r>
            <a:r>
              <a:rPr lang="zh-CN" altLang="en-US" sz="2000" b="1" dirty="0">
                <a:latin typeface="Bookman Old Style" panose="02050604050505020204" pitchFamily="18" charset="0"/>
                <a:ea typeface="宋体" panose="02010600030101010101" pitchFamily="2" charset="-122"/>
              </a:rPr>
              <a:t>经典电磁理论认为</a:t>
            </a:r>
            <a:r>
              <a:rPr lang="zh-CN" altLang="en-US" sz="2000" b="1" u="sng" dirty="0">
                <a:latin typeface="Bookman Old Style" panose="02050604050505020204" pitchFamily="18" charset="0"/>
                <a:ea typeface="宋体" panose="02010600030101010101" pitchFamily="2" charset="-122"/>
              </a:rPr>
              <a:t>光是在一种称为“以太”的介质中传播的</a:t>
            </a:r>
            <a:r>
              <a:rPr lang="zh-CN" altLang="en-US" sz="2000" b="1" dirty="0">
                <a:latin typeface="Bookman Old Style" panose="02050604050505020204" pitchFamily="18" charset="0"/>
                <a:ea typeface="宋体" panose="02010600030101010101" pitchFamily="2" charset="-122"/>
              </a:rPr>
              <a:t>。</a:t>
            </a:r>
            <a:r>
              <a:rPr lang="zh-CN" altLang="en-US" sz="2000" b="1" dirty="0">
                <a:latin typeface="楷体_GB2312" pitchFamily="49" charset="-122"/>
                <a:ea typeface="楷体_GB2312" pitchFamily="49" charset="-122"/>
              </a:rPr>
              <a:t>把以太选作为绝对静止的参照系</a:t>
            </a:r>
            <a:r>
              <a:rPr lang="en-US" altLang="zh-CN" sz="2000" b="1" dirty="0">
                <a:latin typeface="楷体_GB2312" pitchFamily="49" charset="-122"/>
                <a:ea typeface="楷体_GB2312" pitchFamily="49" charset="-122"/>
              </a:rPr>
              <a:t>, </a:t>
            </a:r>
            <a:r>
              <a:rPr lang="zh-CN" altLang="en-US" sz="2000" b="1" dirty="0">
                <a:latin typeface="Bookman Old Style" panose="02050604050505020204" pitchFamily="18" charset="0"/>
                <a:ea typeface="宋体" panose="02010600030101010101" pitchFamily="2" charset="-122"/>
              </a:rPr>
              <a:t>因此，地球相对于以太的运动速度是地球运动的绝对速度。</a:t>
            </a:r>
            <a:r>
              <a:rPr lang="zh-CN" altLang="en-US" sz="2000" b="1" u="sng" dirty="0">
                <a:latin typeface="宋体" panose="02010600030101010101" pitchFamily="2" charset="-122"/>
                <a:ea typeface="宋体" panose="02010600030101010101" pitchFamily="2" charset="-122"/>
              </a:rPr>
              <a:t>迈克耳孙</a:t>
            </a:r>
            <a:r>
              <a:rPr lang="en-US" altLang="zh-CN" sz="2000" b="1" u="sng" dirty="0">
                <a:latin typeface="宋体" panose="02010600030101010101" pitchFamily="2" charset="-122"/>
                <a:ea typeface="宋体" panose="02010600030101010101" pitchFamily="2" charset="-122"/>
              </a:rPr>
              <a:t>-</a:t>
            </a:r>
            <a:r>
              <a:rPr lang="zh-CN" altLang="en-US" sz="2000" b="1" u="sng" dirty="0">
                <a:latin typeface="宋体" panose="02010600030101010101" pitchFamily="2" charset="-122"/>
                <a:ea typeface="宋体" panose="02010600030101010101" pitchFamily="2" charset="-122"/>
              </a:rPr>
              <a:t>莫雷实验</a:t>
            </a:r>
            <a:r>
              <a:rPr lang="zh-CN" altLang="en-US" sz="2000" b="1" dirty="0">
                <a:latin typeface="Bookman Old Style" panose="02050604050505020204" pitchFamily="18" charset="0"/>
                <a:ea typeface="宋体" panose="02010600030101010101" pitchFamily="2" charset="-122"/>
              </a:rPr>
              <a:t>企图利用地球的绝对运动的速度和光速在方向上的不同测出地球相对于“以太”的运动速度。</a:t>
            </a:r>
            <a:endParaRPr lang="zh-CN" altLang="en-US" sz="2000" b="1" dirty="0">
              <a:latin typeface="Bookman Old Style" panose="020506040505050202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29" name="Group 15"/>
          <p:cNvGrpSpPr/>
          <p:nvPr/>
        </p:nvGrpSpPr>
        <p:grpSpPr>
          <a:xfrm>
            <a:off x="4099243" y="120015"/>
            <a:ext cx="4557712" cy="2162175"/>
            <a:chOff x="2592" y="144"/>
            <a:chExt cx="3189" cy="1545"/>
          </a:xfrm>
        </p:grpSpPr>
        <p:sp>
          <p:nvSpPr>
            <p:cNvPr id="22530" name="Text Box 16"/>
            <p:cNvSpPr txBox="1"/>
            <p:nvPr/>
          </p:nvSpPr>
          <p:spPr>
            <a:xfrm>
              <a:off x="2688" y="144"/>
              <a:ext cx="1728" cy="371"/>
            </a:xfrm>
            <a:prstGeom prst="rect">
              <a:avLst/>
            </a:prstGeom>
            <a:noFill/>
            <a:ln w="9525">
              <a:noFill/>
            </a:ln>
          </p:spPr>
          <p:txBody>
            <a:bodyPr anchor="t" anchorCtr="0">
              <a:spAutoFit/>
            </a:bodyPr>
            <a:p>
              <a:pPr>
                <a:spcBef>
                  <a:spcPct val="50000"/>
                </a:spcBef>
              </a:pPr>
              <a:r>
                <a:rPr lang="zh-CN" altLang="en-US" sz="2800" b="1" dirty="0">
                  <a:solidFill>
                    <a:srgbClr val="000000"/>
                  </a:solidFill>
                  <a:latin typeface="Times New Roman" panose="02020603050405020304" pitchFamily="18" charset="0"/>
                  <a:ea typeface="楷体_GB2312" pitchFamily="49" charset="-122"/>
                </a:rPr>
                <a:t>由伽利略变换</a:t>
              </a:r>
              <a:endParaRPr lang="zh-CN" altLang="en-US" sz="2800" b="1" dirty="0">
                <a:solidFill>
                  <a:srgbClr val="000000"/>
                </a:solidFill>
                <a:latin typeface="Times New Roman" panose="02020603050405020304" pitchFamily="18" charset="0"/>
                <a:ea typeface="楷体_GB2312" pitchFamily="49" charset="-122"/>
              </a:endParaRPr>
            </a:p>
          </p:txBody>
        </p:sp>
        <p:graphicFrame>
          <p:nvGraphicFramePr>
            <p:cNvPr id="22531" name="Object 17"/>
            <p:cNvGraphicFramePr>
              <a:graphicFrameLocks noChangeAspect="1"/>
            </p:cNvGraphicFramePr>
            <p:nvPr/>
          </p:nvGraphicFramePr>
          <p:xfrm>
            <a:off x="2592" y="605"/>
            <a:ext cx="3189" cy="1084"/>
          </p:xfrm>
          <a:graphic>
            <a:graphicData uri="http://schemas.openxmlformats.org/presentationml/2006/ole">
              <mc:AlternateContent xmlns:mc="http://schemas.openxmlformats.org/markup-compatibility/2006">
                <mc:Choice xmlns:v="urn:schemas-microsoft-com:vml" Requires="v">
                  <p:oleObj spid="_x0000_s3086" name="" r:id="rId1" imgW="2095500" imgH="711200" progId="Equation.DSMT4">
                    <p:embed/>
                  </p:oleObj>
                </mc:Choice>
                <mc:Fallback>
                  <p:oleObj name="" r:id="rId1" imgW="2095500" imgH="711200" progId="Equation.DSMT4">
                    <p:embed/>
                    <p:pic>
                      <p:nvPicPr>
                        <p:cNvPr id="0" name="图片 3085"/>
                        <p:cNvPicPr/>
                        <p:nvPr/>
                      </p:nvPicPr>
                      <p:blipFill>
                        <a:blip r:embed="rId2"/>
                        <a:stretch>
                          <a:fillRect/>
                        </a:stretch>
                      </p:blipFill>
                      <p:spPr>
                        <a:xfrm>
                          <a:off x="2592" y="605"/>
                          <a:ext cx="3189" cy="1084"/>
                        </a:xfrm>
                        <a:prstGeom prst="rect">
                          <a:avLst/>
                        </a:prstGeom>
                        <a:noFill/>
                        <a:ln w="38100">
                          <a:noFill/>
                          <a:miter/>
                        </a:ln>
                      </p:spPr>
                    </p:pic>
                  </p:oleObj>
                </mc:Fallback>
              </mc:AlternateContent>
            </a:graphicData>
          </a:graphic>
        </p:graphicFrame>
      </p:grpSp>
      <p:grpSp>
        <p:nvGrpSpPr>
          <p:cNvPr id="22532" name="Group 18"/>
          <p:cNvGrpSpPr/>
          <p:nvPr/>
        </p:nvGrpSpPr>
        <p:grpSpPr>
          <a:xfrm>
            <a:off x="179705" y="2388235"/>
            <a:ext cx="8566150" cy="3352800"/>
            <a:chOff x="48" y="1776"/>
            <a:chExt cx="5732" cy="2304"/>
          </a:xfrm>
        </p:grpSpPr>
        <p:graphicFrame>
          <p:nvGraphicFramePr>
            <p:cNvPr id="22533" name="Object 19"/>
            <p:cNvGraphicFramePr>
              <a:graphicFrameLocks noChangeAspect="1"/>
            </p:cNvGraphicFramePr>
            <p:nvPr/>
          </p:nvGraphicFramePr>
          <p:xfrm>
            <a:off x="2671" y="1776"/>
            <a:ext cx="3109" cy="768"/>
          </p:xfrm>
          <a:graphic>
            <a:graphicData uri="http://schemas.openxmlformats.org/presentationml/2006/ole">
              <mc:AlternateContent xmlns:mc="http://schemas.openxmlformats.org/markup-compatibility/2006">
                <mc:Choice xmlns:v="urn:schemas-microsoft-com:vml" Requires="v">
                  <p:oleObj spid="_x0000_s3079" name="" r:id="rId3" imgW="2019300" imgH="508000" progId="Equation.DSMT4">
                    <p:embed/>
                  </p:oleObj>
                </mc:Choice>
                <mc:Fallback>
                  <p:oleObj name="" r:id="rId3" imgW="2019300" imgH="508000" progId="Equation.DSMT4">
                    <p:embed/>
                    <p:pic>
                      <p:nvPicPr>
                        <p:cNvPr id="0" name="图片 3078"/>
                        <p:cNvPicPr/>
                        <p:nvPr/>
                      </p:nvPicPr>
                      <p:blipFill>
                        <a:blip r:embed="rId4"/>
                        <a:stretch>
                          <a:fillRect/>
                        </a:stretch>
                      </p:blipFill>
                      <p:spPr>
                        <a:xfrm>
                          <a:off x="2671" y="1776"/>
                          <a:ext cx="3109" cy="768"/>
                        </a:xfrm>
                        <a:prstGeom prst="rect">
                          <a:avLst/>
                        </a:prstGeom>
                        <a:noFill/>
                        <a:ln w="38100">
                          <a:noFill/>
                          <a:miter/>
                        </a:ln>
                      </p:spPr>
                    </p:pic>
                  </p:oleObj>
                </mc:Fallback>
              </mc:AlternateContent>
            </a:graphicData>
          </a:graphic>
        </p:graphicFrame>
        <p:grpSp>
          <p:nvGrpSpPr>
            <p:cNvPr id="22534" name="Group 20"/>
            <p:cNvGrpSpPr/>
            <p:nvPr/>
          </p:nvGrpSpPr>
          <p:grpSpPr>
            <a:xfrm>
              <a:off x="48" y="2304"/>
              <a:ext cx="2428" cy="1776"/>
              <a:chOff x="48" y="2304"/>
              <a:chExt cx="2400" cy="1776"/>
            </a:xfrm>
          </p:grpSpPr>
          <p:sp>
            <p:nvSpPr>
              <p:cNvPr id="21" name="Rectangle 21"/>
              <p:cNvSpPr>
                <a:spLocks noChangeArrowheads="1"/>
              </p:cNvSpPr>
              <p:nvPr/>
            </p:nvSpPr>
            <p:spPr bwMode="auto">
              <a:xfrm>
                <a:off x="48" y="2304"/>
                <a:ext cx="2400" cy="1776"/>
              </a:xfrm>
              <a:prstGeom prst="rect">
                <a:avLst/>
              </a:prstGeom>
              <a:solidFill>
                <a:srgbClr val="FFFFFF"/>
              </a:solidFill>
              <a:ln w="28575">
                <a:solidFill>
                  <a:srgbClr val="FF99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22536" name="Group 22"/>
              <p:cNvGrpSpPr/>
              <p:nvPr/>
            </p:nvGrpSpPr>
            <p:grpSpPr>
              <a:xfrm>
                <a:off x="283" y="2379"/>
                <a:ext cx="1978" cy="1557"/>
                <a:chOff x="283" y="2379"/>
                <a:chExt cx="1978" cy="1557"/>
              </a:xfrm>
            </p:grpSpPr>
            <p:grpSp>
              <p:nvGrpSpPr>
                <p:cNvPr id="22537" name="Group 23"/>
                <p:cNvGrpSpPr/>
                <p:nvPr/>
              </p:nvGrpSpPr>
              <p:grpSpPr>
                <a:xfrm>
                  <a:off x="1177" y="2928"/>
                  <a:ext cx="659" cy="1008"/>
                  <a:chOff x="624" y="2544"/>
                  <a:chExt cx="576" cy="720"/>
                </a:xfrm>
              </p:grpSpPr>
              <p:sp>
                <p:nvSpPr>
                  <p:cNvPr id="30" name="Line 24"/>
                  <p:cNvSpPr>
                    <a:spLocks noChangeShapeType="1"/>
                  </p:cNvSpPr>
                  <p:nvPr/>
                </p:nvSpPr>
                <p:spPr bwMode="auto">
                  <a:xfrm flipV="1">
                    <a:off x="624" y="2544"/>
                    <a:ext cx="0" cy="72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 name="Line 25"/>
                  <p:cNvSpPr>
                    <a:spLocks noChangeShapeType="1"/>
                  </p:cNvSpPr>
                  <p:nvPr/>
                </p:nvSpPr>
                <p:spPr bwMode="auto">
                  <a:xfrm>
                    <a:off x="624" y="2544"/>
                    <a:ext cx="576" cy="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 name="Line 26"/>
                  <p:cNvSpPr>
                    <a:spLocks noChangeShapeType="1"/>
                  </p:cNvSpPr>
                  <p:nvPr/>
                </p:nvSpPr>
                <p:spPr bwMode="auto">
                  <a:xfrm flipV="1">
                    <a:off x="624" y="2544"/>
                    <a:ext cx="530" cy="72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aphicFrame>
              <p:nvGraphicFramePr>
                <p:cNvPr id="22541" name="Object 27"/>
                <p:cNvGraphicFramePr>
                  <a:graphicFrameLocks noChangeAspect="1"/>
                </p:cNvGraphicFramePr>
                <p:nvPr/>
              </p:nvGraphicFramePr>
              <p:xfrm>
                <a:off x="743" y="3264"/>
                <a:ext cx="298" cy="432"/>
              </p:xfrm>
              <a:graphic>
                <a:graphicData uri="http://schemas.openxmlformats.org/presentationml/2006/ole">
                  <mc:AlternateContent xmlns:mc="http://schemas.openxmlformats.org/markup-compatibility/2006">
                    <mc:Choice xmlns:v="urn:schemas-microsoft-com:vml" Requires="v">
                      <p:oleObj spid="_x0000_s3085" name="" r:id="rId5" imgW="152400" imgH="215900" progId="Equation.3">
                        <p:embed/>
                      </p:oleObj>
                    </mc:Choice>
                    <mc:Fallback>
                      <p:oleObj name="" r:id="rId5" imgW="152400" imgH="215900" progId="Equation.3">
                        <p:embed/>
                        <p:pic>
                          <p:nvPicPr>
                            <p:cNvPr id="0" name="图片 3084"/>
                            <p:cNvPicPr/>
                            <p:nvPr/>
                          </p:nvPicPr>
                          <p:blipFill>
                            <a:blip r:embed="rId6"/>
                            <a:stretch>
                              <a:fillRect/>
                            </a:stretch>
                          </p:blipFill>
                          <p:spPr>
                            <a:xfrm>
                              <a:off x="743" y="3264"/>
                              <a:ext cx="298" cy="432"/>
                            </a:xfrm>
                            <a:prstGeom prst="rect">
                              <a:avLst/>
                            </a:prstGeom>
                            <a:noFill/>
                            <a:ln w="38100">
                              <a:noFill/>
                              <a:miter/>
                            </a:ln>
                          </p:spPr>
                        </p:pic>
                      </p:oleObj>
                    </mc:Fallback>
                  </mc:AlternateContent>
                </a:graphicData>
              </a:graphic>
            </p:graphicFrame>
            <p:graphicFrame>
              <p:nvGraphicFramePr>
                <p:cNvPr id="22542" name="Object 28"/>
                <p:cNvGraphicFramePr>
                  <a:graphicFrameLocks noChangeAspect="1"/>
                </p:cNvGraphicFramePr>
                <p:nvPr/>
              </p:nvGraphicFramePr>
              <p:xfrm>
                <a:off x="1355" y="2640"/>
                <a:ext cx="230" cy="296"/>
              </p:xfrm>
              <a:graphic>
                <a:graphicData uri="http://schemas.openxmlformats.org/presentationml/2006/ole">
                  <mc:AlternateContent xmlns:mc="http://schemas.openxmlformats.org/markup-compatibility/2006">
                    <mc:Choice xmlns:v="urn:schemas-microsoft-com:vml" Requires="v">
                      <p:oleObj spid="_x0000_s3080" name="" r:id="rId7" imgW="139700" imgH="177800" progId="Equation.3">
                        <p:embed/>
                      </p:oleObj>
                    </mc:Choice>
                    <mc:Fallback>
                      <p:oleObj name="" r:id="rId7" imgW="139700" imgH="177800" progId="Equation.3">
                        <p:embed/>
                        <p:pic>
                          <p:nvPicPr>
                            <p:cNvPr id="0" name="图片 3079"/>
                            <p:cNvPicPr/>
                            <p:nvPr/>
                          </p:nvPicPr>
                          <p:blipFill>
                            <a:blip r:embed="rId8"/>
                            <a:stretch>
                              <a:fillRect/>
                            </a:stretch>
                          </p:blipFill>
                          <p:spPr>
                            <a:xfrm>
                              <a:off x="1355" y="2640"/>
                              <a:ext cx="230" cy="296"/>
                            </a:xfrm>
                            <a:prstGeom prst="rect">
                              <a:avLst/>
                            </a:prstGeom>
                            <a:noFill/>
                            <a:ln w="38100">
                              <a:noFill/>
                              <a:miter/>
                            </a:ln>
                          </p:spPr>
                        </p:pic>
                      </p:oleObj>
                    </mc:Fallback>
                  </mc:AlternateContent>
                </a:graphicData>
              </a:graphic>
            </p:graphicFrame>
            <p:graphicFrame>
              <p:nvGraphicFramePr>
                <p:cNvPr id="22543" name="Object 29"/>
                <p:cNvGraphicFramePr>
                  <a:graphicFrameLocks noChangeAspect="1"/>
                </p:cNvGraphicFramePr>
                <p:nvPr/>
              </p:nvGraphicFramePr>
              <p:xfrm>
                <a:off x="1742" y="3168"/>
                <a:ext cx="212" cy="303"/>
              </p:xfrm>
              <a:graphic>
                <a:graphicData uri="http://schemas.openxmlformats.org/presentationml/2006/ole">
                  <mc:AlternateContent xmlns:mc="http://schemas.openxmlformats.org/markup-compatibility/2006">
                    <mc:Choice xmlns:v="urn:schemas-microsoft-com:vml" Requires="v">
                      <p:oleObj spid="_x0000_s3108" name="" r:id="rId9" imgW="127000" imgH="177165" progId="Equation.3">
                        <p:embed/>
                      </p:oleObj>
                    </mc:Choice>
                    <mc:Fallback>
                      <p:oleObj name="" r:id="rId9" imgW="127000" imgH="177165" progId="Equation.3">
                        <p:embed/>
                        <p:pic>
                          <p:nvPicPr>
                            <p:cNvPr id="0" name="图片 3107"/>
                            <p:cNvPicPr/>
                            <p:nvPr/>
                          </p:nvPicPr>
                          <p:blipFill>
                            <a:blip r:embed="rId10"/>
                            <a:stretch>
                              <a:fillRect/>
                            </a:stretch>
                          </p:blipFill>
                          <p:spPr>
                            <a:xfrm>
                              <a:off x="1742" y="3168"/>
                              <a:ext cx="212" cy="303"/>
                            </a:xfrm>
                            <a:prstGeom prst="rect">
                              <a:avLst/>
                            </a:prstGeom>
                            <a:noFill/>
                            <a:ln w="38100">
                              <a:noFill/>
                              <a:miter/>
                            </a:ln>
                          </p:spPr>
                        </p:pic>
                      </p:oleObj>
                    </mc:Fallback>
                  </mc:AlternateContent>
                </a:graphicData>
              </a:graphic>
            </p:graphicFrame>
            <p:sp>
              <p:nvSpPr>
                <p:cNvPr id="22544" name="Text Box 30"/>
                <p:cNvSpPr txBox="1"/>
                <p:nvPr/>
              </p:nvSpPr>
              <p:spPr>
                <a:xfrm>
                  <a:off x="283" y="2928"/>
                  <a:ext cx="894" cy="273"/>
                </a:xfrm>
                <a:prstGeom prst="rect">
                  <a:avLst/>
                </a:prstGeom>
                <a:noFill/>
                <a:ln w="9525">
                  <a:noFill/>
                </a:ln>
              </p:spPr>
              <p:txBody>
                <a:bodyPr anchor="t" anchorCtr="0">
                  <a:spAutoFit/>
                </a:bodyPr>
                <a:p>
                  <a:pPr>
                    <a:spcBef>
                      <a:spcPct val="50000"/>
                    </a:spcBef>
                  </a:pPr>
                  <a:r>
                    <a:rPr lang="zh-CN" altLang="en-US" sz="2000" b="1" dirty="0">
                      <a:solidFill>
                        <a:srgbClr val="000000"/>
                      </a:solidFill>
                      <a:latin typeface="Times New Roman" panose="02020603050405020304" pitchFamily="18" charset="0"/>
                      <a:ea typeface="楷体_GB2312" pitchFamily="49" charset="-122"/>
                    </a:rPr>
                    <a:t>光对仪器</a:t>
                  </a:r>
                  <a:endParaRPr lang="zh-CN" altLang="en-US" sz="2000" b="1" dirty="0">
                    <a:solidFill>
                      <a:srgbClr val="000000"/>
                    </a:solidFill>
                    <a:latin typeface="Times New Roman" panose="02020603050405020304" pitchFamily="18" charset="0"/>
                    <a:ea typeface="楷体_GB2312" pitchFamily="49" charset="-122"/>
                  </a:endParaRPr>
                </a:p>
              </p:txBody>
            </p:sp>
            <p:sp>
              <p:nvSpPr>
                <p:cNvPr id="22545" name="Text Box 31"/>
                <p:cNvSpPr txBox="1"/>
                <p:nvPr/>
              </p:nvSpPr>
              <p:spPr>
                <a:xfrm>
                  <a:off x="617" y="2379"/>
                  <a:ext cx="1361" cy="273"/>
                </a:xfrm>
                <a:prstGeom prst="rect">
                  <a:avLst/>
                </a:prstGeom>
                <a:noFill/>
                <a:ln w="9525">
                  <a:noFill/>
                </a:ln>
              </p:spPr>
              <p:txBody>
                <a:bodyPr anchor="t" anchorCtr="0">
                  <a:spAutoFit/>
                </a:bodyPr>
                <a:p>
                  <a:pPr>
                    <a:spcBef>
                      <a:spcPct val="50000"/>
                    </a:spcBef>
                  </a:pPr>
                  <a:r>
                    <a:rPr lang="zh-CN" altLang="en-US" sz="2000" b="1" dirty="0">
                      <a:solidFill>
                        <a:srgbClr val="000000"/>
                      </a:solidFill>
                      <a:latin typeface="Times New Roman" panose="02020603050405020304" pitchFamily="18" charset="0"/>
                      <a:ea typeface="楷体_GB2312" pitchFamily="49" charset="-122"/>
                    </a:rPr>
                    <a:t>仪器对以太</a:t>
                  </a:r>
                  <a:endParaRPr lang="zh-CN" altLang="en-US" sz="2000" b="1" dirty="0">
                    <a:solidFill>
                      <a:srgbClr val="000000"/>
                    </a:solidFill>
                    <a:latin typeface="Times New Roman" panose="02020603050405020304" pitchFamily="18" charset="0"/>
                    <a:ea typeface="楷体_GB2312" pitchFamily="49" charset="-122"/>
                  </a:endParaRPr>
                </a:p>
              </p:txBody>
            </p:sp>
            <p:sp>
              <p:nvSpPr>
                <p:cNvPr id="22546" name="Text Box 32"/>
                <p:cNvSpPr txBox="1"/>
                <p:nvPr/>
              </p:nvSpPr>
              <p:spPr>
                <a:xfrm>
                  <a:off x="1367" y="3552"/>
                  <a:ext cx="894" cy="273"/>
                </a:xfrm>
                <a:prstGeom prst="rect">
                  <a:avLst/>
                </a:prstGeom>
                <a:noFill/>
                <a:ln w="9525">
                  <a:noFill/>
                </a:ln>
              </p:spPr>
              <p:txBody>
                <a:bodyPr anchor="t" anchorCtr="0">
                  <a:spAutoFit/>
                </a:bodyPr>
                <a:p>
                  <a:pPr>
                    <a:spcBef>
                      <a:spcPct val="50000"/>
                    </a:spcBef>
                  </a:pPr>
                  <a:r>
                    <a:rPr lang="zh-CN" altLang="en-US" sz="2000" b="1" dirty="0">
                      <a:solidFill>
                        <a:srgbClr val="000000"/>
                      </a:solidFill>
                      <a:latin typeface="Times New Roman" panose="02020603050405020304" pitchFamily="18" charset="0"/>
                      <a:ea typeface="楷体_GB2312" pitchFamily="49" charset="-122"/>
                    </a:rPr>
                    <a:t>光对以太</a:t>
                  </a:r>
                  <a:endParaRPr lang="zh-CN" altLang="en-US" sz="2000" b="1" dirty="0">
                    <a:solidFill>
                      <a:srgbClr val="000000"/>
                    </a:solidFill>
                    <a:latin typeface="Times New Roman" panose="02020603050405020304" pitchFamily="18" charset="0"/>
                    <a:ea typeface="楷体_GB2312" pitchFamily="49" charset="-122"/>
                  </a:endParaRPr>
                </a:p>
              </p:txBody>
            </p:sp>
          </p:grpSp>
        </p:grpSp>
      </p:grpSp>
      <p:sp>
        <p:nvSpPr>
          <p:cNvPr id="33" name="Text Box 33"/>
          <p:cNvSpPr txBox="1"/>
          <p:nvPr/>
        </p:nvSpPr>
        <p:spPr>
          <a:xfrm>
            <a:off x="4018280" y="3501073"/>
            <a:ext cx="4972685" cy="2122805"/>
          </a:xfrm>
          <a:prstGeom prst="rect">
            <a:avLst/>
          </a:prstGeom>
          <a:noFill/>
          <a:ln w="9525">
            <a:noFill/>
          </a:ln>
        </p:spPr>
        <p:txBody>
          <a:bodyPr wrap="square" anchor="ctr" anchorCtr="0">
            <a:spAutoFit/>
          </a:bodyPr>
          <a:p>
            <a:pPr>
              <a:spcBef>
                <a:spcPct val="50000"/>
              </a:spcBef>
            </a:pPr>
            <a:r>
              <a:rPr lang="zh-CN" altLang="en-US" sz="2400" b="1" dirty="0">
                <a:latin typeface="Times New Roman" panose="02020603050405020304" pitchFamily="18" charset="0"/>
                <a:ea typeface="楷体_GB2312" pitchFamily="49" charset="-122"/>
              </a:rPr>
              <a:t>光线</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相遇，出现干涉条纹，</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将装置转动</a:t>
            </a:r>
            <a:r>
              <a:rPr lang="en-US" altLang="zh-CN" sz="2400" b="1" dirty="0">
                <a:latin typeface="Times New Roman" panose="02020603050405020304" pitchFamily="18" charset="0"/>
                <a:ea typeface="楷体_GB2312" pitchFamily="49" charset="-122"/>
              </a:rPr>
              <a:t>90</a:t>
            </a:r>
            <a:r>
              <a:rPr lang="zh-CN" altLang="en-US" sz="2400" b="1" dirty="0">
                <a:latin typeface="Times New Roman" panose="02020603050405020304" pitchFamily="18" charset="0"/>
                <a:ea typeface="楷体_GB2312" pitchFamily="49" charset="-122"/>
              </a:rPr>
              <a:t>度，干涉条纹应</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latin typeface="Times New Roman" panose="02020603050405020304" pitchFamily="18" charset="0"/>
                <a:ea typeface="楷体_GB2312" pitchFamily="49" charset="-122"/>
              </a:rPr>
              <a:t>移动（预计</a:t>
            </a:r>
            <a:r>
              <a:rPr lang="en-US" altLang="zh-CN" sz="2400" b="1" dirty="0">
                <a:latin typeface="Times New Roman" panose="02020603050405020304" pitchFamily="18" charset="0"/>
                <a:ea typeface="楷体_GB2312" pitchFamily="49" charset="-122"/>
              </a:rPr>
              <a:t>0.37</a:t>
            </a:r>
            <a:r>
              <a:rPr lang="zh-CN" altLang="en-US" sz="2400" b="1" dirty="0">
                <a:latin typeface="Times New Roman" panose="02020603050405020304" pitchFamily="18" charset="0"/>
                <a:ea typeface="楷体_GB2312" pitchFamily="49" charset="-122"/>
              </a:rPr>
              <a:t>条）。反复实验，</a:t>
            </a:r>
            <a:endParaRPr lang="zh-CN" altLang="en-US" sz="2400" b="1" dirty="0">
              <a:latin typeface="Times New Roman" panose="02020603050405020304" pitchFamily="18" charset="0"/>
              <a:ea typeface="楷体_GB2312" pitchFamily="49" charset="-122"/>
            </a:endParaRPr>
          </a:p>
          <a:p>
            <a:pPr>
              <a:spcBef>
                <a:spcPct val="50000"/>
              </a:spcBef>
            </a:pPr>
            <a:r>
              <a:rPr lang="zh-CN" altLang="en-US" sz="2400" b="1" dirty="0">
                <a:solidFill>
                  <a:srgbClr val="0000FF"/>
                </a:solidFill>
                <a:latin typeface="Times New Roman" panose="02020603050405020304" pitchFamily="18" charset="0"/>
                <a:ea typeface="楷体_GB2312" pitchFamily="49" charset="-122"/>
              </a:rPr>
              <a:t>“零结果”</a:t>
            </a:r>
            <a:endParaRPr lang="zh-CN" altLang="en-US" sz="2400" b="1" dirty="0">
              <a:solidFill>
                <a:srgbClr val="0000FF"/>
              </a:solidFill>
              <a:latin typeface="Times New Roman" panose="02020603050405020304" pitchFamily="18" charset="0"/>
              <a:ea typeface="楷体_GB2312" pitchFamily="49" charset="-122"/>
            </a:endParaRPr>
          </a:p>
        </p:txBody>
      </p:sp>
      <p:pic>
        <p:nvPicPr>
          <p:cNvPr id="22548" name="Picture 50"/>
          <p:cNvPicPr>
            <a:picLocks noChangeAspect="1"/>
          </p:cNvPicPr>
          <p:nvPr/>
        </p:nvPicPr>
        <p:blipFill>
          <a:blip r:embed="rId11"/>
          <a:stretch>
            <a:fillRect/>
          </a:stretch>
        </p:blipFill>
        <p:spPr>
          <a:xfrm>
            <a:off x="179705" y="116840"/>
            <a:ext cx="3619500" cy="2995930"/>
          </a:xfrm>
          <a:prstGeom prst="rect">
            <a:avLst/>
          </a:prstGeom>
          <a:noFill/>
          <a:ln w="28575" cap="flat" cmpd="sng">
            <a:solidFill>
              <a:srgbClr val="FF9900"/>
            </a:solidFill>
            <a:prstDash val="solid"/>
            <a:miter/>
            <a:headEnd type="none" w="med" len="med"/>
            <a:tailEnd type="none" w="med" len="med"/>
          </a:ln>
        </p:spPr>
      </p:pic>
      <p:sp>
        <p:nvSpPr>
          <p:cNvPr id="3126" name="矩形 3125"/>
          <p:cNvSpPr/>
          <p:nvPr/>
        </p:nvSpPr>
        <p:spPr>
          <a:xfrm>
            <a:off x="395605" y="5805170"/>
            <a:ext cx="8245475" cy="829945"/>
          </a:xfrm>
          <a:prstGeom prst="rect">
            <a:avLst/>
          </a:prstGeom>
          <a:noFill/>
          <a:ln w="9525">
            <a:noFill/>
          </a:ln>
        </p:spPr>
        <p:txBody>
          <a:bodyPr wrap="square">
            <a:spAutoFit/>
          </a:bodyPr>
          <a:p>
            <a:pPr>
              <a:spcBef>
                <a:spcPct val="50000"/>
              </a:spcBef>
            </a:pPr>
            <a:r>
              <a:rPr lang="zh-CN" altLang="en-US" sz="2400" b="1" dirty="0">
                <a:latin typeface="Times New Roman" panose="02020603050405020304" pitchFamily="18" charset="0"/>
              </a:rPr>
              <a:t>否定了绝对参考系</a:t>
            </a:r>
            <a:r>
              <a:rPr lang="en-US" altLang="zh-CN" sz="2400" b="1">
                <a:latin typeface="Times New Roman" panose="02020603050405020304" pitchFamily="18" charset="0"/>
              </a:rPr>
              <a:t>——</a:t>
            </a:r>
            <a:r>
              <a:rPr lang="zh-CN" altLang="en-US" sz="2400" b="1" dirty="0">
                <a:solidFill>
                  <a:srgbClr val="0000FF"/>
                </a:solidFill>
                <a:latin typeface="Times New Roman" panose="02020603050405020304" pitchFamily="18" charset="0"/>
              </a:rPr>
              <a:t>以太（</a:t>
            </a:r>
            <a:r>
              <a:rPr lang="en-US" altLang="zh-CN" sz="2400" b="1">
                <a:solidFill>
                  <a:srgbClr val="0000FF"/>
                </a:solidFill>
                <a:latin typeface="Times New Roman" panose="02020603050405020304" pitchFamily="18" charset="0"/>
              </a:rPr>
              <a:t>ether</a:t>
            </a:r>
            <a:r>
              <a:rPr lang="zh-CN" altLang="en-US" sz="2400" b="1" dirty="0">
                <a:solidFill>
                  <a:srgbClr val="0000FF"/>
                </a:solidFill>
                <a:latin typeface="Times New Roman" panose="02020603050405020304" pitchFamily="18" charset="0"/>
              </a:rPr>
              <a:t>）</a:t>
            </a:r>
            <a:r>
              <a:rPr lang="zh-CN" altLang="en-US" sz="2400" b="1" dirty="0">
                <a:latin typeface="Times New Roman" panose="02020603050405020304" pitchFamily="18" charset="0"/>
              </a:rPr>
              <a:t>的存在，</a:t>
            </a:r>
            <a:r>
              <a:rPr lang="zh-CN" altLang="en-US" sz="2400" b="1" dirty="0">
                <a:solidFill>
                  <a:schemeClr val="tx2"/>
                </a:solidFill>
                <a:latin typeface="宋体" panose="02010600030101010101" pitchFamily="2" charset="-122"/>
              </a:rPr>
              <a:t>也否定了绝对时空观。</a:t>
            </a:r>
            <a:r>
              <a:rPr lang="zh-CN" altLang="en-US" sz="2400" b="1" dirty="0">
                <a:latin typeface="Times New Roman" panose="02020603050405020304" pitchFamily="18" charset="0"/>
                <a:sym typeface="+mn-ea"/>
              </a:rPr>
              <a:t>指出了伽利略变换的局限性和光速不变原理。</a:t>
            </a:r>
            <a:endParaRPr lang="zh-CN" altLang="en-US" sz="2400" b="1" dirty="0">
              <a:solidFill>
                <a:schemeClr val="tx2"/>
              </a:solidFill>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6">
                                            <p:txEl>
                                              <p:charRg st="0" end="34"/>
                                            </p:txEl>
                                          </p:spTgt>
                                        </p:tgtEl>
                                        <p:attrNameLst>
                                          <p:attrName>style.visibility</p:attrName>
                                        </p:attrNameLst>
                                      </p:cBhvr>
                                      <p:to>
                                        <p:strVal val="visible"/>
                                      </p:to>
                                    </p:set>
                                    <p:animEffect transition="in" filter="wipe(left)">
                                      <p:cBhvr>
                                        <p:cTn id="12" dur="500"/>
                                        <p:tgtEl>
                                          <p:spTgt spid="3126">
                                            <p:txEl>
                                              <p:charRg st="0" end="34"/>
                                            </p:txEl>
                                          </p:spTgt>
                                        </p:tgtEl>
                                      </p:cBhvr>
                                    </p:animEffect>
                                  </p:childTnLst>
                                  <p:subTnLst>
                                    <p:cmd type="evt" cmd="onstopaudio">
                                      <p:cBhvr>
                                        <p:cTn display="0" masterRel="sameClick">
                                          <p:stCondLst>
                                            <p:cond evt="begin" delay="0">
                                              <p:tn val="10"/>
                                            </p:cond>
                                          </p:stCondLst>
                                        </p:cTn>
                                        <p:tgtEl>
                                          <p:sldTgt/>
                                        </p:tgtEl>
                                      </p:cBhvr>
                                    </p:cmd>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2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6"/>
          <p:cNvSpPr/>
          <p:nvPr/>
        </p:nvSpPr>
        <p:spPr>
          <a:xfrm>
            <a:off x="441325" y="4098925"/>
            <a:ext cx="8229600" cy="946150"/>
          </a:xfrm>
          <a:prstGeom prst="rect">
            <a:avLst/>
          </a:prstGeom>
          <a:noFill/>
          <a:ln w="9525">
            <a:noFill/>
          </a:ln>
        </p:spPr>
        <p:txBody>
          <a:bodyPr lIns="92075" tIns="46038" rIns="92075" bIns="46038" anchor="t" anchorCtr="0">
            <a:spAutoFit/>
          </a:bodyPr>
          <a:p>
            <a:pPr eaLnBrk="0" hangingPunct="0">
              <a:spcBef>
                <a:spcPct val="50000"/>
              </a:spcBef>
            </a:pPr>
            <a:r>
              <a:rPr lang="en-US" altLang="zh-CN" sz="2800" b="1" dirty="0">
                <a:solidFill>
                  <a:srgbClr val="000000"/>
                </a:solidFill>
                <a:latin typeface="Times New Roman" panose="02020603050405020304" pitchFamily="18" charset="0"/>
                <a:ea typeface="宋体" panose="02010600030101010101" pitchFamily="2" charset="-122"/>
              </a:rPr>
              <a:t>                          </a:t>
            </a:r>
            <a:r>
              <a:rPr lang="zh-CN" altLang="en-US" sz="2800" b="1" dirty="0">
                <a:solidFill>
                  <a:srgbClr val="000000"/>
                </a:solidFill>
                <a:latin typeface="Times New Roman" panose="02020603050405020304" pitchFamily="18" charset="0"/>
                <a:ea typeface="宋体" panose="02010600030101010101" pitchFamily="2" charset="-122"/>
              </a:rPr>
              <a:t>在所有惯性系中， 真空中的光速相同为</a:t>
            </a:r>
            <a:r>
              <a:rPr lang="en-US" altLang="zh-CN" sz="2800" b="1" i="1" dirty="0">
                <a:solidFill>
                  <a:srgbClr val="000000"/>
                </a:solidFill>
                <a:latin typeface="Times New Roman" panose="02020603050405020304" pitchFamily="18" charset="0"/>
                <a:ea typeface="宋体" panose="02010600030101010101" pitchFamily="2" charset="-122"/>
              </a:rPr>
              <a:t>c</a:t>
            </a:r>
            <a:r>
              <a:rPr lang="zh-CN" altLang="en-US" sz="2800" b="1" dirty="0">
                <a:solidFill>
                  <a:srgbClr val="000000"/>
                </a:solidFill>
                <a:latin typeface="Times New Roman" panose="02020603050405020304" pitchFamily="18" charset="0"/>
                <a:ea typeface="宋体" panose="02010600030101010101" pitchFamily="2" charset="-122"/>
              </a:rPr>
              <a:t>，与光源和观测者的运动无关。</a:t>
            </a:r>
            <a:endParaRPr lang="zh-CN" altLang="en-US" sz="2800" b="1" dirty="0">
              <a:solidFill>
                <a:srgbClr val="333399"/>
              </a:solidFill>
              <a:latin typeface="Times New Roman" panose="02020603050405020304" pitchFamily="18" charset="0"/>
              <a:ea typeface="宋体" panose="02010600030101010101" pitchFamily="2" charset="-122"/>
            </a:endParaRPr>
          </a:p>
        </p:txBody>
      </p:sp>
      <p:sp>
        <p:nvSpPr>
          <p:cNvPr id="24578" name="Rectangle 7"/>
          <p:cNvSpPr/>
          <p:nvPr/>
        </p:nvSpPr>
        <p:spPr>
          <a:xfrm>
            <a:off x="827088" y="2565400"/>
            <a:ext cx="6840537" cy="519113"/>
          </a:xfrm>
          <a:prstGeom prst="rect">
            <a:avLst/>
          </a:prstGeom>
          <a:noFill/>
          <a:ln w="9525">
            <a:noFill/>
          </a:ln>
        </p:spPr>
        <p:txBody>
          <a:bodyPr anchor="t" anchorCtr="0">
            <a:spAutoFit/>
          </a:bodyPr>
          <a:p>
            <a:pPr eaLnBrk="0" hangingPunct="0">
              <a:spcBef>
                <a:spcPct val="50000"/>
              </a:spcBef>
            </a:pPr>
            <a:r>
              <a:rPr lang="zh-CN" altLang="en-US" sz="2800" b="1" dirty="0">
                <a:solidFill>
                  <a:srgbClr val="000000"/>
                </a:solidFill>
                <a:latin typeface="Times New Roman" panose="02020603050405020304" pitchFamily="18" charset="0"/>
                <a:ea typeface="宋体" panose="02010600030101010101" pitchFamily="2" charset="-122"/>
              </a:rPr>
              <a:t>一切物理规律在任何惯性系中形式相同。</a:t>
            </a:r>
            <a:r>
              <a:rPr lang="zh-CN" altLang="en-US" sz="2800" b="1" dirty="0">
                <a:solidFill>
                  <a:srgbClr val="333399"/>
                </a:solidFill>
                <a:latin typeface="Times New Roman" panose="02020603050405020304" pitchFamily="18" charset="0"/>
                <a:ea typeface="宋体" panose="02010600030101010101" pitchFamily="2" charset="-122"/>
              </a:rPr>
              <a:t>    </a:t>
            </a:r>
            <a:endParaRPr lang="zh-CN" altLang="en-US" sz="2800" b="1" dirty="0">
              <a:solidFill>
                <a:srgbClr val="333399"/>
              </a:solidFill>
              <a:latin typeface="Times New Roman" panose="02020603050405020304" pitchFamily="18" charset="0"/>
              <a:ea typeface="宋体" panose="02010600030101010101" pitchFamily="2" charset="-122"/>
            </a:endParaRPr>
          </a:p>
        </p:txBody>
      </p:sp>
      <p:sp>
        <p:nvSpPr>
          <p:cNvPr id="24579" name="Rectangle 8"/>
          <p:cNvSpPr/>
          <p:nvPr/>
        </p:nvSpPr>
        <p:spPr>
          <a:xfrm>
            <a:off x="165100" y="557213"/>
            <a:ext cx="8208963" cy="519112"/>
          </a:xfrm>
          <a:prstGeom prst="rect">
            <a:avLst/>
          </a:prstGeom>
          <a:noFill/>
          <a:ln w="9525">
            <a:noFill/>
          </a:ln>
        </p:spPr>
        <p:txBody>
          <a:bodyPr anchor="t" anchorCtr="0">
            <a:spAutoFit/>
          </a:bodyPr>
          <a:p>
            <a:r>
              <a:rPr lang="zh-CN" altLang="en-US" sz="2800" b="1" dirty="0">
                <a:solidFill>
                  <a:srgbClr val="000000"/>
                </a:solidFill>
                <a:latin typeface="Times New Roman" panose="02020603050405020304" pitchFamily="18" charset="0"/>
                <a:ea typeface="宋体" panose="02010600030101010101" pitchFamily="2" charset="-122"/>
              </a:rPr>
              <a:t>狭义相对论（</a:t>
            </a:r>
            <a:r>
              <a:rPr lang="en-US" altLang="zh-CN" sz="2800" b="1" dirty="0">
                <a:solidFill>
                  <a:srgbClr val="000000"/>
                </a:solidFill>
                <a:latin typeface="Times New Roman" panose="02020603050405020304" pitchFamily="18" charset="0"/>
                <a:ea typeface="宋体" panose="02010600030101010101" pitchFamily="2" charset="-122"/>
              </a:rPr>
              <a:t>special relativity</a:t>
            </a:r>
            <a:r>
              <a:rPr lang="zh-CN" altLang="en-US" sz="2800" b="1" dirty="0">
                <a:solidFill>
                  <a:srgbClr val="000000"/>
                </a:solidFill>
                <a:latin typeface="Times New Roman" panose="02020603050405020304" pitchFamily="18" charset="0"/>
                <a:ea typeface="宋体" panose="02010600030101010101" pitchFamily="2" charset="-122"/>
              </a:rPr>
              <a:t>）的基本原理：  </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24580" name="Rectangle 9"/>
          <p:cNvSpPr/>
          <p:nvPr/>
        </p:nvSpPr>
        <p:spPr>
          <a:xfrm>
            <a:off x="369888" y="1862138"/>
            <a:ext cx="6305550" cy="519112"/>
          </a:xfrm>
          <a:prstGeom prst="rect">
            <a:avLst/>
          </a:prstGeom>
          <a:noFill/>
          <a:ln w="9525">
            <a:noFill/>
          </a:ln>
        </p:spPr>
        <p:txBody>
          <a:bodyPr wrap="none" anchor="t" anchorCtr="0">
            <a:spAutoFit/>
          </a:bodyPr>
          <a:p>
            <a:r>
              <a:rPr lang="en-US" altLang="zh-CN" sz="2800" b="1" dirty="0">
                <a:solidFill>
                  <a:srgbClr val="0000FF"/>
                </a:solidFill>
                <a:latin typeface="Times New Roman" panose="02020603050405020304" pitchFamily="18" charset="0"/>
                <a:ea typeface="宋体" panose="02010600030101010101" pitchFamily="2" charset="-122"/>
              </a:rPr>
              <a:t>1. </a:t>
            </a:r>
            <a:r>
              <a:rPr lang="zh-CN" altLang="en-US" sz="2800" b="1" dirty="0">
                <a:solidFill>
                  <a:srgbClr val="0000FF"/>
                </a:solidFill>
                <a:latin typeface="Times New Roman" panose="02020603050405020304" pitchFamily="18" charset="0"/>
                <a:ea typeface="宋体" panose="02010600030101010101" pitchFamily="2" charset="-122"/>
              </a:rPr>
              <a:t>相对性原理（</a:t>
            </a:r>
            <a:r>
              <a:rPr lang="en-US" altLang="zh-CN" sz="2800" b="1" dirty="0">
                <a:solidFill>
                  <a:srgbClr val="0000FF"/>
                </a:solidFill>
                <a:latin typeface="Times New Roman" panose="02020603050405020304" pitchFamily="18" charset="0"/>
                <a:ea typeface="宋体" panose="02010600030101010101" pitchFamily="2" charset="-122"/>
              </a:rPr>
              <a:t>relativity principle</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 </a:t>
            </a:r>
            <a:endParaRPr lang="zh-CN" altLang="en-US" sz="2800" b="1" dirty="0">
              <a:solidFill>
                <a:srgbClr val="000000"/>
              </a:solidFill>
              <a:latin typeface="Times New Roman" panose="02020603050405020304" pitchFamily="18" charset="0"/>
              <a:ea typeface="宋体" panose="02010600030101010101" pitchFamily="2" charset="-122"/>
            </a:endParaRPr>
          </a:p>
        </p:txBody>
      </p:sp>
      <p:sp>
        <p:nvSpPr>
          <p:cNvPr id="24581" name="Rectangle 10"/>
          <p:cNvSpPr/>
          <p:nvPr/>
        </p:nvSpPr>
        <p:spPr>
          <a:xfrm>
            <a:off x="441325" y="3667125"/>
            <a:ext cx="8137525" cy="946150"/>
          </a:xfrm>
          <a:prstGeom prst="rect">
            <a:avLst/>
          </a:prstGeom>
          <a:noFill/>
          <a:ln w="9525">
            <a:noFill/>
          </a:ln>
        </p:spPr>
        <p:txBody>
          <a:bodyPr anchor="t" anchorCtr="0">
            <a:spAutoFit/>
          </a:bodyPr>
          <a:p>
            <a:r>
              <a:rPr lang="en-US" altLang="zh-CN" sz="2800" b="1" dirty="0">
                <a:solidFill>
                  <a:srgbClr val="0000FF"/>
                </a:solidFill>
                <a:latin typeface="Times New Roman" panose="02020603050405020304" pitchFamily="18" charset="0"/>
                <a:ea typeface="宋体" panose="02010600030101010101" pitchFamily="2" charset="-122"/>
              </a:rPr>
              <a:t>2. </a:t>
            </a:r>
            <a:r>
              <a:rPr lang="zh-CN" altLang="en-US" sz="2800" b="1" dirty="0">
                <a:solidFill>
                  <a:srgbClr val="0000FF"/>
                </a:solidFill>
                <a:latin typeface="Times New Roman" panose="02020603050405020304" pitchFamily="18" charset="0"/>
                <a:ea typeface="宋体" panose="02010600030101010101" pitchFamily="2" charset="-122"/>
              </a:rPr>
              <a:t>光速不变原理（</a:t>
            </a:r>
            <a:r>
              <a:rPr lang="en-US" altLang="zh-CN" sz="2800" b="1" dirty="0">
                <a:solidFill>
                  <a:srgbClr val="0000FF"/>
                </a:solidFill>
                <a:latin typeface="Times New Roman" panose="02020603050405020304" pitchFamily="18" charset="0"/>
                <a:ea typeface="宋体" panose="02010600030101010101" pitchFamily="2" charset="-122"/>
              </a:rPr>
              <a:t>principle of constancy of light velocity</a:t>
            </a:r>
            <a:r>
              <a:rPr lang="zh-CN" altLang="en-US" sz="2800" b="1" dirty="0">
                <a:solidFill>
                  <a:srgbClr val="0000FF"/>
                </a:solidFill>
                <a:latin typeface="Times New Roman" panose="02020603050405020304" pitchFamily="18" charset="0"/>
                <a:ea typeface="宋体" panose="02010600030101010101" pitchFamily="2" charset="-122"/>
              </a:rPr>
              <a:t>）：</a:t>
            </a:r>
            <a:endParaRPr lang="zh-CN" altLang="en-US" sz="2800" b="1"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wipe(left)">
                                      <p:cBhvr>
                                        <p:cTn id="12" dur="5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7"/>
                                        </p:tgtEl>
                                        <p:attrNameLst>
                                          <p:attrName>style.visibility</p:attrName>
                                        </p:attrNameLst>
                                      </p:cBhvr>
                                      <p:to>
                                        <p:strVal val="visible"/>
                                      </p:to>
                                    </p:set>
                                    <p:animEffect transition="in" filter="wipe(left)">
                                      <p:cBhvr>
                                        <p:cTn id="22" dur="500"/>
                                        <p:tgtEl>
                                          <p:spTgt spid="2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0" grpId="1"/>
      <p:bldP spid="24578" grpId="0"/>
      <p:bldP spid="24578" grpId="1"/>
      <p:bldP spid="24581" grpId="0"/>
      <p:bldP spid="24581" grpId="1"/>
      <p:bldP spid="24577" grpId="0"/>
      <p:bldP spid="2457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文本框 179201"/>
          <p:cNvSpPr txBox="1"/>
          <p:nvPr/>
        </p:nvSpPr>
        <p:spPr>
          <a:xfrm>
            <a:off x="381000" y="1828800"/>
            <a:ext cx="8553450" cy="944563"/>
          </a:xfrm>
          <a:prstGeom prst="rect">
            <a:avLst/>
          </a:prstGeom>
          <a:noFill/>
          <a:ln w="12699">
            <a:noFill/>
          </a:ln>
        </p:spPr>
        <p:txBody>
          <a:bodyPr anchor="t" anchorCtr="0">
            <a:spAutoFit/>
          </a:bodyPr>
          <a:p>
            <a:pPr defTabSz="762000" eaLnBrk="0" hangingPunct="0">
              <a:spcBef>
                <a:spcPct val="50000"/>
              </a:spcBef>
            </a:pPr>
            <a:r>
              <a:rPr lang="en-US" altLang="zh-CN" sz="2800" b="1" dirty="0">
                <a:latin typeface="宋体" panose="02010600030101010101" pitchFamily="2" charset="-122"/>
                <a:ea typeface="宋体" panose="02010600030101010101" pitchFamily="2" charset="-122"/>
                <a:sym typeface="Monotype Sorts" pitchFamily="2" charset="2"/>
              </a:rPr>
              <a:t>2 </a:t>
            </a:r>
            <a:r>
              <a:rPr lang="zh-CN" altLang="en-US" sz="2800" b="1" dirty="0">
                <a:latin typeface="宋体" panose="02010600030101010101" pitchFamily="2" charset="-122"/>
                <a:ea typeface="宋体" panose="02010600030101010101" pitchFamily="2" charset="-122"/>
              </a:rPr>
              <a:t>光速不变与伽利略的速度相加原理针锋相对，</a:t>
            </a:r>
            <a:r>
              <a:rPr lang="zh-CN" altLang="en-US" sz="2800" b="1" dirty="0">
                <a:solidFill>
                  <a:srgbClr val="000000"/>
                </a:solidFill>
                <a:latin typeface="Times New Roman" panose="02020603050405020304" pitchFamily="18" charset="0"/>
                <a:ea typeface="宋体" panose="02010600030101010101" pitchFamily="2" charset="-122"/>
              </a:rPr>
              <a:t>必须用新的变换来代替</a:t>
            </a:r>
            <a:r>
              <a:rPr lang="en-US" altLang="zh-CN" sz="2800" b="1" dirty="0">
                <a:solidFill>
                  <a:srgbClr val="000000"/>
                </a:solidFill>
                <a:latin typeface="Times New Roman" panose="02020603050405020304" pitchFamily="18" charset="0"/>
                <a:ea typeface="宋体" panose="02010600030101010101" pitchFamily="2" charset="-122"/>
              </a:rPr>
              <a:t>——</a:t>
            </a:r>
            <a:r>
              <a:rPr lang="zh-CN" altLang="en-US" sz="2800" b="1" dirty="0">
                <a:solidFill>
                  <a:srgbClr val="000000"/>
                </a:solidFill>
                <a:latin typeface="Times New Roman" panose="02020603050405020304" pitchFamily="18" charset="0"/>
                <a:ea typeface="宋体" panose="02010600030101010101" pitchFamily="2" charset="-122"/>
              </a:rPr>
              <a:t>洛伦兹变换。</a:t>
            </a:r>
            <a:endParaRPr lang="zh-CN" altLang="en-US" sz="2800" b="1" dirty="0">
              <a:latin typeface="宋体" panose="02010600030101010101" pitchFamily="2" charset="-122"/>
              <a:ea typeface="宋体" panose="02010600030101010101" pitchFamily="2" charset="-122"/>
            </a:endParaRPr>
          </a:p>
        </p:txBody>
      </p:sp>
      <p:sp>
        <p:nvSpPr>
          <p:cNvPr id="25602" name="文本框 179202"/>
          <p:cNvSpPr txBox="1"/>
          <p:nvPr/>
        </p:nvSpPr>
        <p:spPr>
          <a:xfrm>
            <a:off x="381000" y="2887663"/>
            <a:ext cx="3505200" cy="519112"/>
          </a:xfrm>
          <a:prstGeom prst="rect">
            <a:avLst/>
          </a:prstGeom>
          <a:noFill/>
          <a:ln w="12699">
            <a:noFill/>
          </a:ln>
        </p:spPr>
        <p:txBody>
          <a:bodyPr anchor="t" anchorCtr="0">
            <a:spAutoFit/>
          </a:bodyPr>
          <a:p>
            <a:pPr defTabSz="762000" eaLnBrk="0" hangingPunct="0">
              <a:spcBef>
                <a:spcPct val="50000"/>
              </a:spcBef>
            </a:pPr>
            <a:r>
              <a:rPr lang="en-US" altLang="zh-CN" sz="2800" b="1" dirty="0">
                <a:latin typeface="宋体" panose="02010600030101010101" pitchFamily="2" charset="-122"/>
                <a:ea typeface="宋体" panose="02010600030101010101" pitchFamily="2" charset="-122"/>
                <a:sym typeface="Monotype Sorts" pitchFamily="2" charset="2"/>
              </a:rPr>
              <a:t>3 </a:t>
            </a:r>
            <a:r>
              <a:rPr lang="zh-CN" altLang="en-US" sz="2800" b="1" dirty="0">
                <a:latin typeface="宋体" panose="02010600030101010101" pitchFamily="2" charset="-122"/>
                <a:ea typeface="宋体" panose="02010600030101010101" pitchFamily="2" charset="-122"/>
              </a:rPr>
              <a:t>观念上的变革</a:t>
            </a:r>
            <a:endParaRPr lang="zh-CN" altLang="en-US" sz="2800" b="1" dirty="0">
              <a:latin typeface="宋体" panose="02010600030101010101" pitchFamily="2" charset="-122"/>
              <a:ea typeface="宋体" panose="02010600030101010101" pitchFamily="2" charset="-122"/>
            </a:endParaRPr>
          </a:p>
        </p:txBody>
      </p:sp>
      <p:sp>
        <p:nvSpPr>
          <p:cNvPr id="25603" name="文本框 179203"/>
          <p:cNvSpPr txBox="1"/>
          <p:nvPr/>
        </p:nvSpPr>
        <p:spPr>
          <a:xfrm>
            <a:off x="228600" y="4144963"/>
            <a:ext cx="1676400" cy="519112"/>
          </a:xfrm>
          <a:prstGeom prst="rect">
            <a:avLst/>
          </a:prstGeom>
          <a:noFill/>
          <a:ln w="12699">
            <a:noFill/>
          </a:ln>
        </p:spPr>
        <p:txBody>
          <a:bodyPr anchor="t" anchorCtr="0">
            <a:spAutoFit/>
          </a:bodyPr>
          <a:p>
            <a:pPr defTabSz="762000" eaLnBrk="0" hangingPunct="0">
              <a:spcBef>
                <a:spcPct val="50000"/>
              </a:spcBef>
            </a:pPr>
            <a:r>
              <a:rPr lang="zh-CN" altLang="en-US" sz="2800" b="1" u="sng" dirty="0">
                <a:latin typeface="宋体" panose="02010600030101010101" pitchFamily="2" charset="-122"/>
                <a:ea typeface="宋体" panose="02010600030101010101" pitchFamily="2" charset="-122"/>
              </a:rPr>
              <a:t>牛顿力学</a:t>
            </a:r>
            <a:endParaRPr lang="zh-CN" altLang="en-US" sz="2800" b="1" u="sng" dirty="0">
              <a:latin typeface="宋体" panose="02010600030101010101" pitchFamily="2" charset="-122"/>
              <a:ea typeface="宋体" panose="02010600030101010101" pitchFamily="2" charset="-122"/>
            </a:endParaRPr>
          </a:p>
        </p:txBody>
      </p:sp>
      <p:grpSp>
        <p:nvGrpSpPr>
          <p:cNvPr id="25604" name="组合 179204"/>
          <p:cNvGrpSpPr/>
          <p:nvPr/>
        </p:nvGrpSpPr>
        <p:grpSpPr>
          <a:xfrm>
            <a:off x="1752600" y="3521075"/>
            <a:ext cx="2362200" cy="1905000"/>
            <a:chOff x="1248" y="1584"/>
            <a:chExt cx="1488" cy="1200"/>
          </a:xfrm>
        </p:grpSpPr>
        <p:sp>
          <p:nvSpPr>
            <p:cNvPr id="25605" name="文本框 179205"/>
            <p:cNvSpPr txBox="1"/>
            <p:nvPr/>
          </p:nvSpPr>
          <p:spPr>
            <a:xfrm>
              <a:off x="1296" y="1584"/>
              <a:ext cx="1440" cy="1135"/>
            </a:xfrm>
            <a:prstGeom prst="rect">
              <a:avLst/>
            </a:prstGeom>
            <a:noFill/>
            <a:ln w="12699">
              <a:noFill/>
            </a:ln>
          </p:spPr>
          <p:txBody>
            <a:bodyPr anchor="t" anchorCtr="0">
              <a:spAutoFit/>
            </a:bodyPr>
            <a:p>
              <a:pPr defTabSz="762000" eaLnBrk="0" hangingPunct="0">
                <a:spcBef>
                  <a:spcPct val="50000"/>
                </a:spcBef>
              </a:pPr>
              <a:r>
                <a:rPr lang="zh-CN" altLang="en-US" sz="2800" b="1" dirty="0">
                  <a:latin typeface="宋体" panose="02010600030101010101" pitchFamily="2" charset="-122"/>
                  <a:ea typeface="宋体" panose="02010600030101010101" pitchFamily="2" charset="-122"/>
                </a:rPr>
                <a:t>时间标度</a:t>
              </a:r>
              <a:endParaRPr lang="zh-CN" altLang="en-US" sz="2800" b="1" dirty="0">
                <a:latin typeface="宋体" panose="02010600030101010101" pitchFamily="2" charset="-122"/>
                <a:ea typeface="宋体" panose="02010600030101010101" pitchFamily="2" charset="-122"/>
              </a:endParaRPr>
            </a:p>
            <a:p>
              <a:pPr defTabSz="762000" eaLnBrk="0" hangingPunct="0">
                <a:spcBef>
                  <a:spcPct val="50000"/>
                </a:spcBef>
              </a:pPr>
              <a:r>
                <a:rPr lang="zh-CN" altLang="en-US" sz="2800" b="1" dirty="0">
                  <a:latin typeface="宋体" panose="02010600030101010101" pitchFamily="2" charset="-122"/>
                  <a:ea typeface="宋体" panose="02010600030101010101" pitchFamily="2" charset="-122"/>
                </a:rPr>
                <a:t>长度标度</a:t>
              </a:r>
              <a:endParaRPr lang="zh-CN" altLang="en-US" sz="2800" b="1" dirty="0">
                <a:latin typeface="宋体" panose="02010600030101010101" pitchFamily="2" charset="-122"/>
                <a:ea typeface="宋体" panose="02010600030101010101" pitchFamily="2" charset="-122"/>
              </a:endParaRPr>
            </a:p>
            <a:p>
              <a:pPr defTabSz="762000" eaLnBrk="0" hangingPunct="0">
                <a:spcBef>
                  <a:spcPct val="50000"/>
                </a:spcBef>
              </a:pPr>
              <a:r>
                <a:rPr lang="zh-CN" altLang="en-US" sz="2800" b="1" dirty="0">
                  <a:latin typeface="宋体" panose="02010600030101010101" pitchFamily="2" charset="-122"/>
                  <a:ea typeface="宋体" panose="02010600030101010101" pitchFamily="2" charset="-122"/>
                </a:rPr>
                <a:t>质量的测量</a:t>
              </a:r>
              <a:endParaRPr lang="zh-CN" altLang="en-US" sz="2800" b="1" dirty="0">
                <a:latin typeface="宋体" panose="02010600030101010101" pitchFamily="2" charset="-122"/>
                <a:ea typeface="宋体" panose="02010600030101010101" pitchFamily="2" charset="-122"/>
              </a:endParaRPr>
            </a:p>
          </p:txBody>
        </p:sp>
        <p:sp>
          <p:nvSpPr>
            <p:cNvPr id="25606" name="双括号 179206"/>
            <p:cNvSpPr/>
            <p:nvPr/>
          </p:nvSpPr>
          <p:spPr>
            <a:xfrm>
              <a:off x="1248" y="1632"/>
              <a:ext cx="1296" cy="1152"/>
            </a:xfrm>
            <a:prstGeom prst="bracketPair">
              <a:avLst>
                <a:gd name="adj" fmla="val 16667"/>
              </a:avLst>
            </a:prstGeom>
            <a:noFill/>
            <a:ln w="38100" cap="flat" cmpd="sng">
              <a:solidFill>
                <a:srgbClr val="66FF33"/>
              </a:solidFill>
              <a:prstDash val="solid"/>
              <a:round/>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grpSp>
        <p:nvGrpSpPr>
          <p:cNvPr id="25608" name="组合 179209"/>
          <p:cNvGrpSpPr/>
          <p:nvPr/>
        </p:nvGrpSpPr>
        <p:grpSpPr>
          <a:xfrm>
            <a:off x="3909549" y="4137025"/>
            <a:ext cx="5470591" cy="527049"/>
            <a:chOff x="2587" y="2635"/>
            <a:chExt cx="2363" cy="332"/>
          </a:xfrm>
        </p:grpSpPr>
        <p:sp>
          <p:nvSpPr>
            <p:cNvPr id="25609" name="文本框 179210"/>
            <p:cNvSpPr txBox="1"/>
            <p:nvPr/>
          </p:nvSpPr>
          <p:spPr>
            <a:xfrm>
              <a:off x="2842" y="2635"/>
              <a:ext cx="2108" cy="332"/>
            </a:xfrm>
            <a:prstGeom prst="rect">
              <a:avLst/>
            </a:prstGeom>
            <a:noFill/>
            <a:ln w="12699">
              <a:noFill/>
            </a:ln>
          </p:spPr>
          <p:txBody>
            <a:bodyPr wrap="square" anchor="t" anchorCtr="0">
              <a:noAutofit/>
            </a:bodyPr>
            <a:p>
              <a:pPr defTabSz="762000" eaLnBrk="0" hangingPunct="0">
                <a:spcBef>
                  <a:spcPct val="50000"/>
                </a:spcBef>
              </a:pPr>
              <a:r>
                <a:rPr lang="zh-CN" altLang="en-US" sz="2800" b="1" dirty="0">
                  <a:latin typeface="宋体" panose="02010600030101010101" pitchFamily="2" charset="-122"/>
                  <a:ea typeface="宋体" panose="02010600030101010101" pitchFamily="2" charset="-122"/>
                </a:rPr>
                <a:t>与参考系无关（</a:t>
              </a:r>
              <a:r>
                <a:rPr lang="zh-CN" altLang="en-US" sz="2800" b="1" dirty="0">
                  <a:solidFill>
                    <a:srgbClr val="FF0000"/>
                  </a:solidFill>
                  <a:latin typeface="宋体" panose="02010600030101010101" pitchFamily="2" charset="-122"/>
                  <a:ea typeface="宋体" panose="02010600030101010101" pitchFamily="2" charset="-122"/>
                </a:rPr>
                <a:t>绝对时空观</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25610" name="右箭头 179211"/>
            <p:cNvSpPr/>
            <p:nvPr/>
          </p:nvSpPr>
          <p:spPr>
            <a:xfrm flipV="1">
              <a:off x="2587" y="2731"/>
              <a:ext cx="282" cy="144"/>
            </a:xfrm>
            <a:prstGeom prst="rightArrow">
              <a:avLst>
                <a:gd name="adj1" fmla="val 50000"/>
                <a:gd name="adj2" fmla="val 75000"/>
              </a:avLst>
            </a:prstGeom>
            <a:solidFill>
              <a:srgbClr val="0000CC"/>
            </a:solidFill>
            <a:ln w="12700" cap="flat" cmpd="sng">
              <a:solidFill>
                <a:schemeClr val="tx1"/>
              </a:solidFill>
              <a:prstDash val="solid"/>
              <a:miter/>
              <a:headEnd type="none" w="sm" len="sm"/>
              <a:tailEnd type="none" w="sm" len="sm"/>
            </a:ln>
          </p:spPr>
          <p:txBody>
            <a:bodyPr anchor="t" anchorCtr="0"/>
            <a:p>
              <a:endParaRPr lang="zh-CN" altLang="en-US" dirty="0">
                <a:latin typeface="Arial" panose="020B0604020202020204" pitchFamily="34" charset="0"/>
                <a:ea typeface="宋体" panose="02010600030101010101" pitchFamily="2" charset="-122"/>
              </a:endParaRPr>
            </a:p>
          </p:txBody>
        </p:sp>
      </p:grpSp>
      <p:sp>
        <p:nvSpPr>
          <p:cNvPr id="25611" name="矩形 179212"/>
          <p:cNvSpPr/>
          <p:nvPr/>
        </p:nvSpPr>
        <p:spPr>
          <a:xfrm>
            <a:off x="381000" y="5683250"/>
            <a:ext cx="1828800" cy="946150"/>
          </a:xfrm>
          <a:prstGeom prst="rect">
            <a:avLst/>
          </a:prstGeom>
          <a:noFill/>
          <a:ln w="12700">
            <a:noFill/>
          </a:ln>
        </p:spPr>
        <p:txBody>
          <a:bodyPr anchor="t" anchorCtr="0">
            <a:spAutoFit/>
          </a:bodyPr>
          <a:p>
            <a:pPr defTabSz="762000" eaLnBrk="0" hangingPunct="0">
              <a:spcBef>
                <a:spcPct val="50000"/>
              </a:spcBef>
            </a:pPr>
            <a:r>
              <a:rPr lang="zh-CN" altLang="en-US" sz="2800" b="1" u="sng" dirty="0">
                <a:latin typeface="宋体" panose="02010600030101010101" pitchFamily="2" charset="-122"/>
                <a:ea typeface="宋体" panose="02010600030101010101" pitchFamily="2" charset="-122"/>
              </a:rPr>
              <a:t>狭义相对论力学</a:t>
            </a:r>
            <a:endParaRPr lang="zh-CN" altLang="en-US" sz="2800" b="1" u="sng" dirty="0">
              <a:latin typeface="宋体" panose="02010600030101010101" pitchFamily="2" charset="-122"/>
              <a:ea typeface="宋体" panose="02010600030101010101" pitchFamily="2" charset="-122"/>
            </a:endParaRPr>
          </a:p>
        </p:txBody>
      </p:sp>
      <p:sp>
        <p:nvSpPr>
          <p:cNvPr id="25612" name="矩形 179213"/>
          <p:cNvSpPr/>
          <p:nvPr/>
        </p:nvSpPr>
        <p:spPr>
          <a:xfrm>
            <a:off x="4389120" y="5607050"/>
            <a:ext cx="4373880" cy="953135"/>
          </a:xfrm>
          <a:prstGeom prst="rect">
            <a:avLst/>
          </a:prstGeom>
          <a:noFill/>
          <a:ln w="12700">
            <a:noFill/>
          </a:ln>
        </p:spPr>
        <p:txBody>
          <a:bodyPr wrap="square" anchor="t" anchorCtr="0">
            <a:spAutoFit/>
          </a:bodyPr>
          <a:p>
            <a:pPr defTabSz="762000" eaLnBrk="0" hangingPunct="0">
              <a:spcBef>
                <a:spcPct val="50000"/>
              </a:spcBef>
            </a:pPr>
            <a:r>
              <a:rPr lang="zh-CN" altLang="en-US" sz="2800" b="1" dirty="0">
                <a:latin typeface="楷体_GB2312" pitchFamily="49" charset="-122"/>
                <a:ea typeface="楷体_GB2312" pitchFamily="49" charset="-122"/>
              </a:rPr>
              <a:t>而长度、时间、质量与参考系有关</a:t>
            </a:r>
            <a:r>
              <a:rPr lang="en-US" altLang="zh-CN" sz="2800" b="1" dirty="0">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相对时空观</a:t>
            </a:r>
            <a:r>
              <a:rPr lang="en-US" altLang="zh-CN" sz="2800" b="1" dirty="0">
                <a:latin typeface="楷体_GB2312" pitchFamily="49" charset="-122"/>
                <a:ea typeface="楷体_GB2312" pitchFamily="49" charset="-122"/>
              </a:rPr>
              <a:t>)</a:t>
            </a:r>
            <a:endParaRPr lang="en-US" altLang="zh-CN" sz="2800" b="1" dirty="0">
              <a:latin typeface="楷体_GB2312" pitchFamily="49" charset="-122"/>
              <a:ea typeface="楷体_GB2312" pitchFamily="49" charset="-122"/>
            </a:endParaRPr>
          </a:p>
        </p:txBody>
      </p:sp>
      <p:sp>
        <p:nvSpPr>
          <p:cNvPr id="25613" name="矩形 179214"/>
          <p:cNvSpPr/>
          <p:nvPr/>
        </p:nvSpPr>
        <p:spPr>
          <a:xfrm>
            <a:off x="2016125" y="5881688"/>
            <a:ext cx="2327275" cy="519112"/>
          </a:xfrm>
          <a:prstGeom prst="rect">
            <a:avLst/>
          </a:prstGeom>
          <a:noFill/>
          <a:ln w="12700">
            <a:noFill/>
          </a:ln>
        </p:spPr>
        <p:txBody>
          <a:bodyPr wrap="none" anchor="t" anchorCtr="0">
            <a:spAutoFit/>
          </a:bodyPr>
          <a:p>
            <a:pPr defTabSz="762000" eaLnBrk="0" hangingPunct="0">
              <a:spcBef>
                <a:spcPct val="50000"/>
              </a:spcBef>
            </a:pPr>
            <a:r>
              <a:rPr lang="zh-CN" altLang="en-US" sz="2800" b="1" dirty="0">
                <a:latin typeface="宋体" panose="02010600030101010101" pitchFamily="2" charset="-122"/>
                <a:ea typeface="宋体" panose="02010600030101010101" pitchFamily="2" charset="-122"/>
              </a:rPr>
              <a:t>（光速不变）</a:t>
            </a:r>
            <a:endParaRPr lang="zh-CN" altLang="en-US" sz="2800" b="1" dirty="0">
              <a:latin typeface="宋体" panose="02010600030101010101" pitchFamily="2" charset="-122"/>
              <a:ea typeface="宋体" panose="02010600030101010101" pitchFamily="2" charset="-122"/>
            </a:endParaRPr>
          </a:p>
        </p:txBody>
      </p:sp>
      <p:sp>
        <p:nvSpPr>
          <p:cNvPr id="25614" name="矩形 179215"/>
          <p:cNvSpPr/>
          <p:nvPr/>
        </p:nvSpPr>
        <p:spPr>
          <a:xfrm>
            <a:off x="2133600" y="5767388"/>
            <a:ext cx="1981200" cy="785812"/>
          </a:xfrm>
          <a:prstGeom prst="rect">
            <a:avLst/>
          </a:prstGeom>
          <a:noFill/>
          <a:ln w="12700">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25615" name="左中括号 179216"/>
          <p:cNvSpPr/>
          <p:nvPr/>
        </p:nvSpPr>
        <p:spPr>
          <a:xfrm>
            <a:off x="2133600" y="5767388"/>
            <a:ext cx="136525" cy="785812"/>
          </a:xfrm>
          <a:prstGeom prst="leftBracket">
            <a:avLst>
              <a:gd name="adj" fmla="val 47938"/>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25616" name="右中括号 179217"/>
          <p:cNvSpPr/>
          <p:nvPr/>
        </p:nvSpPr>
        <p:spPr>
          <a:xfrm>
            <a:off x="3841750" y="5715000"/>
            <a:ext cx="68263" cy="838200"/>
          </a:xfrm>
          <a:prstGeom prst="rightBracket">
            <a:avLst>
              <a:gd name="adj" fmla="val 102267"/>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25617" name="矩形 179218"/>
          <p:cNvSpPr/>
          <p:nvPr/>
        </p:nvSpPr>
        <p:spPr>
          <a:xfrm>
            <a:off x="381000" y="1157288"/>
            <a:ext cx="8001000" cy="519112"/>
          </a:xfrm>
          <a:prstGeom prst="rect">
            <a:avLst/>
          </a:prstGeom>
          <a:noFill/>
          <a:ln w="9525">
            <a:noFill/>
          </a:ln>
        </p:spPr>
        <p:txBody>
          <a:bodyPr lIns="92075" tIns="46038" rIns="92075" bIns="46038" anchor="t" anchorCtr="0">
            <a:spAutoFit/>
          </a:bodyPr>
          <a:p>
            <a:pPr defTabSz="762000" eaLnBrk="0" hangingPunct="0">
              <a:spcBef>
                <a:spcPct val="50000"/>
              </a:spcBef>
            </a:pPr>
            <a:r>
              <a:rPr lang="en-US" altLang="zh-CN" sz="2800" b="1" dirty="0">
                <a:latin typeface="宋体" panose="02010600030101010101" pitchFamily="2" charset="-122"/>
                <a:ea typeface="宋体" panose="02010600030101010101" pitchFamily="2" charset="-122"/>
                <a:sym typeface="Monotype Sorts" pitchFamily="2" charset="2"/>
              </a:rPr>
              <a:t>1</a:t>
            </a:r>
            <a:r>
              <a:rPr lang="en-US" altLang="zh-CN" sz="2800" b="1" dirty="0">
                <a:latin typeface="宋体" panose="02010600030101010101" pitchFamily="2" charset="-122"/>
                <a:ea typeface="宋体" panose="02010600030101010101" pitchFamily="2" charset="-122"/>
              </a:rPr>
              <a:t> </a:t>
            </a:r>
            <a:r>
              <a:rPr lang="en-US" altLang="zh-CN" sz="2800" b="1" i="1" dirty="0">
                <a:latin typeface="Times New Roman" panose="02020603050405020304" pitchFamily="18" charset="0"/>
                <a:ea typeface="宋体" panose="02010600030101010101" pitchFamily="2" charset="-122"/>
              </a:rPr>
              <a:t>Einstein</a:t>
            </a:r>
            <a:r>
              <a:rPr lang="en-US" altLang="zh-CN" sz="2800" b="1" dirty="0">
                <a:latin typeface="Times New Roman" panose="02020603050405020304" pitchFamily="18"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的相对性理论 是 </a:t>
            </a:r>
            <a:r>
              <a:rPr lang="en-US" altLang="zh-CN" sz="2800" b="1" i="1" dirty="0">
                <a:latin typeface="Times New Roman" panose="02020603050405020304" pitchFamily="18" charset="0"/>
                <a:ea typeface="宋体" panose="02010600030101010101" pitchFamily="2" charset="-122"/>
              </a:rPr>
              <a:t>Newton</a:t>
            </a:r>
            <a:r>
              <a:rPr lang="zh-CN" altLang="en-US" sz="2800" b="1" dirty="0">
                <a:latin typeface="宋体" panose="02010600030101010101" pitchFamily="2" charset="-122"/>
                <a:ea typeface="宋体" panose="02010600030101010101" pitchFamily="2" charset="-122"/>
              </a:rPr>
              <a:t>理论的发展；</a:t>
            </a:r>
            <a:endParaRPr lang="zh-CN" altLang="en-US" sz="2800" b="1" dirty="0">
              <a:latin typeface="宋体" panose="02010600030101010101" pitchFamily="2" charset="-122"/>
              <a:ea typeface="宋体" panose="02010600030101010101" pitchFamily="2" charset="-122"/>
            </a:endParaRPr>
          </a:p>
        </p:txBody>
      </p:sp>
      <p:sp>
        <p:nvSpPr>
          <p:cNvPr id="25618" name="文本框 179219"/>
          <p:cNvSpPr txBox="1"/>
          <p:nvPr/>
        </p:nvSpPr>
        <p:spPr>
          <a:xfrm>
            <a:off x="304800" y="242888"/>
            <a:ext cx="1600200" cy="521970"/>
          </a:xfrm>
          <a:prstGeom prst="rect">
            <a:avLst/>
          </a:prstGeom>
          <a:noFill/>
          <a:ln w="12700">
            <a:noFill/>
          </a:ln>
        </p:spPr>
        <p:txBody>
          <a:bodyPr anchor="t" anchorCtr="0">
            <a:spAutoFit/>
          </a:bodyPr>
          <a:p>
            <a:pPr defTabSz="762000" eaLnBrk="0" hangingPunct="0">
              <a:spcBef>
                <a:spcPct val="50000"/>
              </a:spcBef>
            </a:pPr>
            <a:r>
              <a:rPr lang="zh-CN" altLang="en-US" sz="2800" b="1" u="sng" dirty="0">
                <a:latin typeface="Times New Roman" panose="02020603050405020304" pitchFamily="18" charset="0"/>
                <a:ea typeface="宋体" panose="02010600030101010101" pitchFamily="2" charset="-122"/>
              </a:rPr>
              <a:t>说明：</a:t>
            </a:r>
            <a:endParaRPr lang="zh-CN" altLang="en-US" sz="2800" b="1" u="sng" dirty="0">
              <a:latin typeface="Times New Roman" panose="02020603050405020304" pitchFamily="18" charset="0"/>
              <a:ea typeface="宋体" panose="02010600030101010101" pitchFamily="2" charset="-122"/>
            </a:endParaRPr>
          </a:p>
        </p:txBody>
      </p:sp>
      <p:grpSp>
        <p:nvGrpSpPr>
          <p:cNvPr id="25619" name="组合 179220"/>
          <p:cNvGrpSpPr/>
          <p:nvPr/>
        </p:nvGrpSpPr>
        <p:grpSpPr>
          <a:xfrm>
            <a:off x="1981200" y="0"/>
            <a:ext cx="2286000" cy="946150"/>
            <a:chOff x="1248" y="0"/>
            <a:chExt cx="1440" cy="596"/>
          </a:xfrm>
        </p:grpSpPr>
        <p:sp>
          <p:nvSpPr>
            <p:cNvPr id="25620" name="文本框 179221"/>
            <p:cNvSpPr txBox="1"/>
            <p:nvPr/>
          </p:nvSpPr>
          <p:spPr>
            <a:xfrm>
              <a:off x="1536" y="0"/>
              <a:ext cx="904" cy="596"/>
            </a:xfrm>
            <a:prstGeom prst="rect">
              <a:avLst/>
            </a:prstGeom>
            <a:noFill/>
            <a:ln w="12699">
              <a:noFill/>
            </a:ln>
          </p:spPr>
          <p:txBody>
            <a:bodyPr anchor="t" anchorCtr="0">
              <a:spAutoFit/>
            </a:bodyPr>
            <a:p>
              <a:pPr defTabSz="762000" eaLnBrk="0" hangingPunct="0">
                <a:spcBef>
                  <a:spcPct val="50000"/>
                </a:spcBef>
              </a:pPr>
              <a:r>
                <a:rPr lang="zh-CN" altLang="en-US" sz="2800" b="1" dirty="0">
                  <a:latin typeface="Times New Roman" panose="02020603050405020304" pitchFamily="18" charset="0"/>
                  <a:ea typeface="宋体" panose="02010600030101010101" pitchFamily="2" charset="-122"/>
                </a:rPr>
                <a:t>一切物理规律</a:t>
              </a:r>
              <a:endParaRPr lang="zh-CN" altLang="en-US" sz="2800" b="1" dirty="0">
                <a:latin typeface="Times New Roman" panose="02020603050405020304" pitchFamily="18" charset="0"/>
                <a:ea typeface="宋体" panose="02010600030101010101" pitchFamily="2" charset="-122"/>
              </a:endParaRPr>
            </a:p>
          </p:txBody>
        </p:sp>
        <p:sp>
          <p:nvSpPr>
            <p:cNvPr id="25621" name="椭圆形标注 179222"/>
            <p:cNvSpPr/>
            <p:nvPr/>
          </p:nvSpPr>
          <p:spPr>
            <a:xfrm>
              <a:off x="1248" y="0"/>
              <a:ext cx="1440" cy="576"/>
            </a:xfrm>
            <a:prstGeom prst="wedgeEllipseCallout">
              <a:avLst>
                <a:gd name="adj1" fmla="val -53403"/>
                <a:gd name="adj2" fmla="val 79861"/>
              </a:avLst>
            </a:prstGeom>
            <a:noFill/>
            <a:ln w="38100" cap="flat" cmpd="sng">
              <a:solidFill>
                <a:srgbClr val="66FF33"/>
              </a:solidFill>
              <a:prstDash val="solid"/>
              <a:miter/>
              <a:headEnd type="none" w="sm" len="sm"/>
              <a:tailEnd type="none" w="sm" len="sm"/>
            </a:ln>
          </p:spPr>
          <p:txBody>
            <a:bodyPr wrap="none" anchor="ctr" anchorCtr="0"/>
            <a:p>
              <a:pPr algn="ctr" defTabSz="762000" eaLnBrk="0" hangingPunct="0"/>
              <a:endParaRPr lang="zh-CN" altLang="en-US" sz="2400" dirty="0">
                <a:latin typeface="Times New Roman" panose="02020603050405020304" pitchFamily="18" charset="0"/>
                <a:ea typeface="宋体" panose="02010600030101010101" pitchFamily="2" charset="-122"/>
              </a:endParaRPr>
            </a:p>
          </p:txBody>
        </p:sp>
      </p:grpSp>
      <p:grpSp>
        <p:nvGrpSpPr>
          <p:cNvPr id="25622" name="组合 179223"/>
          <p:cNvGrpSpPr/>
          <p:nvPr/>
        </p:nvGrpSpPr>
        <p:grpSpPr>
          <a:xfrm>
            <a:off x="5943600" y="0"/>
            <a:ext cx="1141413" cy="1143000"/>
            <a:chOff x="3744" y="0"/>
            <a:chExt cx="719" cy="720"/>
          </a:xfrm>
        </p:grpSpPr>
        <p:sp>
          <p:nvSpPr>
            <p:cNvPr id="25623" name="文本框 179224"/>
            <p:cNvSpPr txBox="1"/>
            <p:nvPr/>
          </p:nvSpPr>
          <p:spPr>
            <a:xfrm rot="10782722" flipH="1" flipV="1">
              <a:off x="3792" y="31"/>
              <a:ext cx="576" cy="597"/>
            </a:xfrm>
            <a:prstGeom prst="rect">
              <a:avLst/>
            </a:prstGeom>
            <a:noFill/>
            <a:ln w="12699">
              <a:noFill/>
            </a:ln>
          </p:spPr>
          <p:txBody>
            <a:bodyPr anchor="t" anchorCtr="0">
              <a:spAutoFit/>
            </a:bodyPr>
            <a:p>
              <a:pPr defTabSz="762000" eaLnBrk="0" hangingPunct="0">
                <a:spcBef>
                  <a:spcPct val="50000"/>
                </a:spcBef>
              </a:pPr>
              <a:r>
                <a:rPr lang="zh-CN" altLang="en-US" sz="2800" b="1" dirty="0">
                  <a:latin typeface="Times New Roman" panose="02020603050405020304" pitchFamily="18" charset="0"/>
                  <a:ea typeface="宋体" panose="02010600030101010101" pitchFamily="2" charset="-122"/>
                </a:rPr>
                <a:t>力学规律</a:t>
              </a:r>
              <a:endParaRPr lang="zh-CN" altLang="en-US" sz="2800" b="1" dirty="0">
                <a:latin typeface="Times New Roman" panose="02020603050405020304" pitchFamily="18" charset="0"/>
                <a:ea typeface="宋体" panose="02010600030101010101" pitchFamily="2" charset="-122"/>
              </a:endParaRPr>
            </a:p>
          </p:txBody>
        </p:sp>
        <p:sp>
          <p:nvSpPr>
            <p:cNvPr id="25624" name="椭圆形标注 179225"/>
            <p:cNvSpPr/>
            <p:nvPr/>
          </p:nvSpPr>
          <p:spPr>
            <a:xfrm rot="5765160" flipH="1" flipV="1">
              <a:off x="3737" y="0"/>
              <a:ext cx="720" cy="719"/>
            </a:xfrm>
            <a:prstGeom prst="wedgeEllipseCallout">
              <a:avLst>
                <a:gd name="adj1" fmla="val -71486"/>
                <a:gd name="adj2" fmla="val -71759"/>
              </a:avLst>
            </a:prstGeom>
            <a:noFill/>
            <a:ln w="38100" cap="flat" cmpd="sng">
              <a:solidFill>
                <a:srgbClr val="66FFFF"/>
              </a:solidFill>
              <a:prstDash val="solid"/>
              <a:miter/>
              <a:headEnd type="none" w="sm" len="sm"/>
              <a:tailEnd type="none" w="sm" len="sm"/>
            </a:ln>
          </p:spPr>
          <p:txBody>
            <a:bodyPr vert="eaVert" wrap="none" anchor="ctr" anchorCtr="0"/>
            <a:p>
              <a:pPr algn="ctr" defTabSz="762000" eaLnBrk="0" hangingPunct="0"/>
              <a:endParaRPr lang="zh-CN" altLang="en-US" sz="2400" dirty="0">
                <a:latin typeface="Times New Roman" panose="02020603050405020304" pitchFamily="18"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17"/>
                                        </p:tgtEl>
                                        <p:attrNameLst>
                                          <p:attrName>style.visibility</p:attrName>
                                        </p:attrNameLst>
                                      </p:cBhvr>
                                      <p:to>
                                        <p:strVal val="visible"/>
                                      </p:to>
                                    </p:set>
                                    <p:animEffect transition="in" filter="wipe(left)">
                                      <p:cBhvr>
                                        <p:cTn id="7" dur="500"/>
                                        <p:tgtEl>
                                          <p:spTgt spid="256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5619"/>
                                        </p:tgtEl>
                                        <p:attrNameLst>
                                          <p:attrName>style.visibility</p:attrName>
                                        </p:attrNameLst>
                                      </p:cBhvr>
                                      <p:to>
                                        <p:strVal val="visible"/>
                                      </p:to>
                                    </p:set>
                                    <p:animEffect transition="in" filter="wipe(down)">
                                      <p:cBhvr>
                                        <p:cTn id="12" dur="500"/>
                                        <p:tgtEl>
                                          <p:spTgt spid="256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5622"/>
                                        </p:tgtEl>
                                        <p:attrNameLst>
                                          <p:attrName>style.visibility</p:attrName>
                                        </p:attrNameLst>
                                      </p:cBhvr>
                                      <p:to>
                                        <p:strVal val="visible"/>
                                      </p:to>
                                    </p:set>
                                    <p:animEffect transition="in" filter="wipe(down)">
                                      <p:cBhvr>
                                        <p:cTn id="17" dur="500"/>
                                        <p:tgtEl>
                                          <p:spTgt spid="256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1"/>
                                        </p:tgtEl>
                                        <p:attrNameLst>
                                          <p:attrName>style.visibility</p:attrName>
                                        </p:attrNameLst>
                                      </p:cBhvr>
                                      <p:to>
                                        <p:strVal val="visible"/>
                                      </p:to>
                                    </p:set>
                                    <p:animEffect transition="in" filter="wipe(left)">
                                      <p:cBhvr>
                                        <p:cTn id="22" dur="500"/>
                                        <p:tgtEl>
                                          <p:spTgt spid="256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2"/>
                                        </p:tgtEl>
                                        <p:attrNameLst>
                                          <p:attrName>style.visibility</p:attrName>
                                        </p:attrNameLst>
                                      </p:cBhvr>
                                      <p:to>
                                        <p:strVal val="visible"/>
                                      </p:to>
                                    </p:set>
                                    <p:animEffect transition="in" filter="wipe(left)">
                                      <p:cBhvr>
                                        <p:cTn id="27" dur="500"/>
                                        <p:tgtEl>
                                          <p:spTgt spid="256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3"/>
                                        </p:tgtEl>
                                        <p:attrNameLst>
                                          <p:attrName>style.visibility</p:attrName>
                                        </p:attrNameLst>
                                      </p:cBhvr>
                                      <p:to>
                                        <p:strVal val="visible"/>
                                      </p:to>
                                    </p:set>
                                    <p:animEffect transition="in" filter="wipe(left)">
                                      <p:cBhvr>
                                        <p:cTn id="32" dur="500"/>
                                        <p:tgtEl>
                                          <p:spTgt spid="25603"/>
                                        </p:tgtEl>
                                      </p:cBhvr>
                                    </p:animEffect>
                                  </p:childTnLst>
                                </p:cTn>
                              </p:par>
                              <p:par>
                                <p:cTn id="33" presetID="22" presetClass="entr" presetSubtype="8" fill="hold" nodeType="withEffect">
                                  <p:stCondLst>
                                    <p:cond delay="0"/>
                                  </p:stCondLst>
                                  <p:childTnLst>
                                    <p:set>
                                      <p:cBhvr>
                                        <p:cTn id="34" dur="1" fill="hold">
                                          <p:stCondLst>
                                            <p:cond delay="0"/>
                                          </p:stCondLst>
                                        </p:cTn>
                                        <p:tgtEl>
                                          <p:spTgt spid="25604"/>
                                        </p:tgtEl>
                                        <p:attrNameLst>
                                          <p:attrName>style.visibility</p:attrName>
                                        </p:attrNameLst>
                                      </p:cBhvr>
                                      <p:to>
                                        <p:strVal val="visible"/>
                                      </p:to>
                                    </p:set>
                                    <p:animEffect transition="in" filter="wipe(left)">
                                      <p:cBhvr>
                                        <p:cTn id="35" dur="500"/>
                                        <p:tgtEl>
                                          <p:spTgt spid="25604"/>
                                        </p:tgtEl>
                                      </p:cBhvr>
                                    </p:animEffect>
                                  </p:childTnLst>
                                </p:cTn>
                              </p:par>
                              <p:par>
                                <p:cTn id="36" presetID="22" presetClass="entr" presetSubtype="8" fill="hold" nodeType="withEffect">
                                  <p:stCondLst>
                                    <p:cond delay="0"/>
                                  </p:stCondLst>
                                  <p:childTnLst>
                                    <p:set>
                                      <p:cBhvr>
                                        <p:cTn id="37" dur="1" fill="hold">
                                          <p:stCondLst>
                                            <p:cond delay="0"/>
                                          </p:stCondLst>
                                        </p:cTn>
                                        <p:tgtEl>
                                          <p:spTgt spid="25608"/>
                                        </p:tgtEl>
                                        <p:attrNameLst>
                                          <p:attrName>style.visibility</p:attrName>
                                        </p:attrNameLst>
                                      </p:cBhvr>
                                      <p:to>
                                        <p:strVal val="visible"/>
                                      </p:to>
                                    </p:set>
                                    <p:animEffect transition="in" filter="wipe(left)">
                                      <p:cBhvr>
                                        <p:cTn id="38" dur="500"/>
                                        <p:tgtEl>
                                          <p:spTgt spid="2560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5611"/>
                                        </p:tgtEl>
                                        <p:attrNameLst>
                                          <p:attrName>style.visibility</p:attrName>
                                        </p:attrNameLst>
                                      </p:cBhvr>
                                      <p:to>
                                        <p:strVal val="visible"/>
                                      </p:to>
                                    </p:set>
                                    <p:animEffect transition="in" filter="wipe(left)">
                                      <p:cBhvr>
                                        <p:cTn id="43" dur="500"/>
                                        <p:tgtEl>
                                          <p:spTgt spid="2561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5612"/>
                                        </p:tgtEl>
                                        <p:attrNameLst>
                                          <p:attrName>style.visibility</p:attrName>
                                        </p:attrNameLst>
                                      </p:cBhvr>
                                      <p:to>
                                        <p:strVal val="visible"/>
                                      </p:to>
                                    </p:set>
                                    <p:animEffect transition="in" filter="wipe(left)">
                                      <p:cBhvr>
                                        <p:cTn id="46" dur="500"/>
                                        <p:tgtEl>
                                          <p:spTgt spid="2561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5613"/>
                                        </p:tgtEl>
                                        <p:attrNameLst>
                                          <p:attrName>style.visibility</p:attrName>
                                        </p:attrNameLst>
                                      </p:cBhvr>
                                      <p:to>
                                        <p:strVal val="visible"/>
                                      </p:to>
                                    </p:set>
                                    <p:animEffect transition="in" filter="wipe(left)">
                                      <p:cBhvr>
                                        <p:cTn id="49" dur="500"/>
                                        <p:tgtEl>
                                          <p:spTgt spid="2561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5614"/>
                                        </p:tgtEl>
                                        <p:attrNameLst>
                                          <p:attrName>style.visibility</p:attrName>
                                        </p:attrNameLst>
                                      </p:cBhvr>
                                      <p:to>
                                        <p:strVal val="visible"/>
                                      </p:to>
                                    </p:set>
                                    <p:animEffect transition="in" filter="wipe(left)">
                                      <p:cBhvr>
                                        <p:cTn id="52" dur="500"/>
                                        <p:tgtEl>
                                          <p:spTgt spid="2561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5615"/>
                                        </p:tgtEl>
                                        <p:attrNameLst>
                                          <p:attrName>style.visibility</p:attrName>
                                        </p:attrNameLst>
                                      </p:cBhvr>
                                      <p:to>
                                        <p:strVal val="visible"/>
                                      </p:to>
                                    </p:set>
                                    <p:animEffect transition="in" filter="wipe(left)">
                                      <p:cBhvr>
                                        <p:cTn id="55" dur="500"/>
                                        <p:tgtEl>
                                          <p:spTgt spid="2561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5616"/>
                                        </p:tgtEl>
                                        <p:attrNameLst>
                                          <p:attrName>style.visibility</p:attrName>
                                        </p:attrNameLst>
                                      </p:cBhvr>
                                      <p:to>
                                        <p:strVal val="visible"/>
                                      </p:to>
                                    </p:set>
                                    <p:animEffect transition="in" filter="wipe(left)">
                                      <p:cBhvr>
                                        <p:cTn id="58" dur="500"/>
                                        <p:tgtEl>
                                          <p:spTgt spid="25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7" grpId="0"/>
      <p:bldP spid="25617" grpId="1"/>
      <p:bldP spid="25601" grpId="0"/>
      <p:bldP spid="25601" grpId="1"/>
      <p:bldP spid="25602" grpId="0"/>
      <p:bldP spid="25602" grpId="1"/>
      <p:bldP spid="25603" grpId="0"/>
      <p:bldP spid="25603" grpId="1"/>
      <p:bldP spid="25611" grpId="0"/>
      <p:bldP spid="25612" grpId="0"/>
      <p:bldP spid="25613" grpId="0"/>
      <p:bldP spid="25614" grpId="0"/>
      <p:bldP spid="25615" grpId="0"/>
      <p:bldP spid="25616" grpId="0"/>
      <p:bldP spid="25611" grpId="1"/>
      <p:bldP spid="25612" grpId="1"/>
      <p:bldP spid="25613" grpId="1"/>
      <p:bldP spid="25614" grpId="1"/>
      <p:bldP spid="25615" grpId="1"/>
      <p:bldP spid="25616"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7650" name="组合 180231"/>
          <p:cNvGrpSpPr/>
          <p:nvPr/>
        </p:nvGrpSpPr>
        <p:grpSpPr>
          <a:xfrm>
            <a:off x="381000" y="4343400"/>
            <a:ext cx="1201738" cy="838200"/>
            <a:chOff x="2448" y="3072"/>
            <a:chExt cx="672" cy="528"/>
          </a:xfrm>
        </p:grpSpPr>
        <p:sp>
          <p:nvSpPr>
            <p:cNvPr id="27651" name="文本框 180232"/>
            <p:cNvSpPr txBox="1"/>
            <p:nvPr/>
          </p:nvSpPr>
          <p:spPr>
            <a:xfrm>
              <a:off x="2448" y="3072"/>
              <a:ext cx="672" cy="327"/>
            </a:xfrm>
            <a:prstGeom prst="rect">
              <a:avLst/>
            </a:prstGeom>
            <a:noFill/>
            <a:ln w="12699">
              <a:noFill/>
            </a:ln>
          </p:spPr>
          <p:txBody>
            <a:bodyPr anchor="t" anchorCtr="0">
              <a:spAutoFit/>
            </a:bodyPr>
            <a:p>
              <a:pPr defTabSz="762000"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寻找</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27652" name="右箭头 180233"/>
            <p:cNvSpPr/>
            <p:nvPr/>
          </p:nvSpPr>
          <p:spPr>
            <a:xfrm>
              <a:off x="2448" y="3456"/>
              <a:ext cx="624" cy="144"/>
            </a:xfrm>
            <a:prstGeom prst="rightArrow">
              <a:avLst>
                <a:gd name="adj1" fmla="val 50000"/>
                <a:gd name="adj2" fmla="val 108212"/>
              </a:avLst>
            </a:prstGeom>
            <a:solidFill>
              <a:srgbClr val="66FFFF"/>
            </a:solidFill>
            <a:ln w="12699" cap="flat" cmpd="sng">
              <a:solidFill>
                <a:schemeClr val="tx1"/>
              </a:solidFill>
              <a:prstDash val="solid"/>
              <a:miter/>
              <a:headEnd type="none" w="sm" len="sm"/>
              <a:tailEnd type="none" w="sm" len="sm"/>
            </a:ln>
          </p:spPr>
          <p:txBody>
            <a:bodyPr anchor="t" anchorCtr="0"/>
            <a:p>
              <a:endParaRPr lang="zh-CN" altLang="en-US" dirty="0">
                <a:latin typeface="Times New Roman" panose="02020603050405020304" pitchFamily="18" charset="0"/>
                <a:ea typeface="宋体" panose="02010600030101010101" pitchFamily="2" charset="-122"/>
              </a:endParaRPr>
            </a:p>
          </p:txBody>
        </p:sp>
      </p:grpSp>
      <p:sp>
        <p:nvSpPr>
          <p:cNvPr id="27653" name="文本框 180236"/>
          <p:cNvSpPr txBox="1"/>
          <p:nvPr/>
        </p:nvSpPr>
        <p:spPr>
          <a:xfrm>
            <a:off x="3190875" y="1166813"/>
            <a:ext cx="1219200" cy="519112"/>
          </a:xfrm>
          <a:prstGeom prst="rect">
            <a:avLst/>
          </a:prstGeom>
          <a:noFill/>
          <a:ln w="9525">
            <a:noFill/>
          </a:ln>
        </p:spPr>
        <p:txBody>
          <a:bodyPr anchor="t" anchorCtr="0">
            <a:spAutoFit/>
          </a:bodyPr>
          <a:p>
            <a:pPr>
              <a:spcBef>
                <a:spcPct val="50000"/>
              </a:spcBef>
            </a:pPr>
            <a:r>
              <a:rPr lang="zh-CN" altLang="en-US" sz="2800" b="1" dirty="0">
                <a:solidFill>
                  <a:schemeClr val="bg1"/>
                </a:solidFill>
                <a:latin typeface="Times New Roman" panose="02020603050405020304" pitchFamily="18" charset="0"/>
                <a:ea typeface="宋体" panose="02010600030101010101" pitchFamily="2" charset="-122"/>
              </a:rPr>
              <a:t>重合</a:t>
            </a:r>
            <a:endParaRPr lang="zh-CN" altLang="en-US" sz="2800" b="1" dirty="0">
              <a:solidFill>
                <a:schemeClr val="bg1"/>
              </a:solidFill>
              <a:latin typeface="Times New Roman" panose="02020603050405020304" pitchFamily="18" charset="0"/>
              <a:ea typeface="宋体" panose="02010600030101010101" pitchFamily="2" charset="-122"/>
            </a:endParaRPr>
          </a:p>
        </p:txBody>
      </p:sp>
      <p:sp>
        <p:nvSpPr>
          <p:cNvPr id="27654" name="文本框 180237"/>
          <p:cNvSpPr txBox="1"/>
          <p:nvPr/>
        </p:nvSpPr>
        <p:spPr>
          <a:xfrm>
            <a:off x="1600200" y="4419600"/>
            <a:ext cx="4191000" cy="1031875"/>
          </a:xfrm>
          <a:prstGeom prst="rect">
            <a:avLst/>
          </a:prstGeom>
          <a:noFill/>
          <a:ln w="12699">
            <a:noFill/>
          </a:ln>
        </p:spPr>
        <p:txBody>
          <a:bodyPr anchor="t" anchorCtr="0">
            <a:spAutoFit/>
          </a:bodyPr>
          <a:p>
            <a:pPr defTabSz="762000" eaLnBrk="0" hangingPunct="0">
              <a:lnSpc>
                <a:spcPct val="110000"/>
              </a:lnSpc>
              <a:spcBef>
                <a:spcPct val="50000"/>
              </a:spcBef>
            </a:pPr>
            <a:r>
              <a:rPr lang="zh-CN" altLang="en-US" sz="2800" b="1" dirty="0">
                <a:solidFill>
                  <a:srgbClr val="0000FF"/>
                </a:solidFill>
                <a:latin typeface="宋体" panose="02010600030101010101" pitchFamily="2" charset="-122"/>
                <a:ea typeface="宋体" panose="02010600030101010101" pitchFamily="2" charset="-122"/>
              </a:rPr>
              <a:t>两个参考系中相应的时空坐标值之间的关系。</a:t>
            </a:r>
            <a:endParaRPr lang="zh-CN" altLang="en-US" sz="2800" b="1" dirty="0">
              <a:solidFill>
                <a:srgbClr val="0000FF"/>
              </a:solidFill>
              <a:latin typeface="宋体" panose="02010600030101010101" pitchFamily="2" charset="-122"/>
              <a:ea typeface="宋体" panose="02010600030101010101" pitchFamily="2" charset="-122"/>
            </a:endParaRPr>
          </a:p>
        </p:txBody>
      </p:sp>
      <p:sp>
        <p:nvSpPr>
          <p:cNvPr id="27655" name="文本框 180241"/>
          <p:cNvSpPr txBox="1"/>
          <p:nvPr/>
        </p:nvSpPr>
        <p:spPr>
          <a:xfrm>
            <a:off x="381000" y="5867400"/>
            <a:ext cx="2057400" cy="519113"/>
          </a:xfrm>
          <a:prstGeom prst="rect">
            <a:avLst/>
          </a:prstGeom>
          <a:noFill/>
          <a:ln w="12700">
            <a:noFill/>
          </a:ln>
        </p:spPr>
        <p:txBody>
          <a:bodyPr anchor="t" anchorCtr="0">
            <a:spAutoFit/>
          </a:bodyPr>
          <a:p>
            <a:pPr defTabSz="762000" eaLnBrk="0" hangingPunct="0">
              <a:spcBef>
                <a:spcPct val="50000"/>
              </a:spcBef>
            </a:pPr>
            <a:r>
              <a:rPr lang="zh-CN" altLang="en-US" sz="2800" b="1" dirty="0">
                <a:solidFill>
                  <a:srgbClr val="0000FF"/>
                </a:solidFill>
                <a:latin typeface="宋体" panose="02010600030101010101" pitchFamily="2" charset="-122"/>
                <a:ea typeface="宋体" panose="02010600030101010101" pitchFamily="2" charset="-122"/>
              </a:rPr>
              <a:t>如图示，有</a:t>
            </a:r>
            <a:endParaRPr lang="zh-CN" altLang="en-US" sz="2800" b="1" dirty="0">
              <a:solidFill>
                <a:srgbClr val="0000FF"/>
              </a:solidFill>
              <a:latin typeface="宋体" panose="02010600030101010101" pitchFamily="2" charset="-122"/>
              <a:ea typeface="宋体" panose="02010600030101010101" pitchFamily="2" charset="-122"/>
            </a:endParaRPr>
          </a:p>
        </p:txBody>
      </p:sp>
      <p:graphicFrame>
        <p:nvGraphicFramePr>
          <p:cNvPr id="27656" name="对象 1"/>
          <p:cNvGraphicFramePr/>
          <p:nvPr/>
        </p:nvGraphicFramePr>
        <p:xfrm>
          <a:off x="381000" y="1127125"/>
          <a:ext cx="1574800" cy="558800"/>
        </p:xfrm>
        <a:graphic>
          <a:graphicData uri="http://schemas.openxmlformats.org/presentationml/2006/ole">
            <mc:AlternateContent xmlns:mc="http://schemas.openxmlformats.org/markup-compatibility/2006">
              <mc:Choice xmlns:v="urn:schemas-microsoft-com:vml" Requires="v">
                <p:oleObj spid="_x0000_s3093" name="" r:id="rId1" imgW="1123315" imgH="510540" progId="Equation.KSEE3">
                  <p:embed/>
                </p:oleObj>
              </mc:Choice>
              <mc:Fallback>
                <p:oleObj name="" r:id="rId1" imgW="1123315" imgH="510540" progId="Equation.KSEE3">
                  <p:embed/>
                  <p:pic>
                    <p:nvPicPr>
                      <p:cNvPr id="0" name="图片 3092"/>
                      <p:cNvPicPr/>
                      <p:nvPr/>
                    </p:nvPicPr>
                    <p:blipFill>
                      <a:blip r:embed="rId2"/>
                      <a:stretch>
                        <a:fillRect/>
                      </a:stretch>
                    </p:blipFill>
                    <p:spPr>
                      <a:xfrm>
                        <a:off x="381000" y="1127125"/>
                        <a:ext cx="1574800" cy="558800"/>
                      </a:xfrm>
                      <a:prstGeom prst="rect">
                        <a:avLst/>
                      </a:prstGeom>
                      <a:noFill/>
                      <a:ln w="38100">
                        <a:noFill/>
                        <a:miter/>
                      </a:ln>
                    </p:spPr>
                  </p:pic>
                </p:oleObj>
              </mc:Fallback>
            </mc:AlternateContent>
          </a:graphicData>
        </a:graphic>
      </p:graphicFrame>
      <p:graphicFrame>
        <p:nvGraphicFramePr>
          <p:cNvPr id="27657" name="对象 3"/>
          <p:cNvGraphicFramePr/>
          <p:nvPr/>
        </p:nvGraphicFramePr>
        <p:xfrm>
          <a:off x="2289175" y="1063625"/>
          <a:ext cx="658813" cy="712788"/>
        </p:xfrm>
        <a:graphic>
          <a:graphicData uri="http://schemas.openxmlformats.org/presentationml/2006/ole">
            <mc:AlternateContent xmlns:mc="http://schemas.openxmlformats.org/markup-compatibility/2006">
              <mc:Choice xmlns:v="urn:schemas-microsoft-com:vml" Requires="v">
                <p:oleObj spid="_x0000_s3091" name="" r:id="rId3" imgW="716280" imgH="510540" progId="Equation.KSEE3">
                  <p:embed/>
                </p:oleObj>
              </mc:Choice>
              <mc:Fallback>
                <p:oleObj name="" r:id="rId3" imgW="716280" imgH="510540" progId="Equation.KSEE3">
                  <p:embed/>
                  <p:pic>
                    <p:nvPicPr>
                      <p:cNvPr id="0" name="图片 3090"/>
                      <p:cNvPicPr/>
                      <p:nvPr/>
                    </p:nvPicPr>
                    <p:blipFill>
                      <a:blip r:embed="rId4"/>
                      <a:stretch>
                        <a:fillRect/>
                      </a:stretch>
                    </p:blipFill>
                    <p:spPr>
                      <a:xfrm>
                        <a:off x="2289175" y="1063625"/>
                        <a:ext cx="658813" cy="712788"/>
                      </a:xfrm>
                      <a:prstGeom prst="rect">
                        <a:avLst/>
                      </a:prstGeom>
                      <a:noFill/>
                      <a:ln w="38100">
                        <a:noFill/>
                        <a:miter/>
                      </a:ln>
                    </p:spPr>
                  </p:pic>
                </p:oleObj>
              </mc:Fallback>
            </mc:AlternateContent>
          </a:graphicData>
        </a:graphic>
      </p:graphicFrame>
      <p:graphicFrame>
        <p:nvGraphicFramePr>
          <p:cNvPr id="27658" name="对象 5"/>
          <p:cNvGraphicFramePr/>
          <p:nvPr/>
        </p:nvGraphicFramePr>
        <p:xfrm>
          <a:off x="1771650" y="2073275"/>
          <a:ext cx="2746375" cy="631825"/>
        </p:xfrm>
        <a:graphic>
          <a:graphicData uri="http://schemas.openxmlformats.org/presentationml/2006/ole">
            <mc:AlternateContent xmlns:mc="http://schemas.openxmlformats.org/markup-compatibility/2006">
              <mc:Choice xmlns:v="urn:schemas-microsoft-com:vml" Requires="v">
                <p:oleObj spid="_x0000_s3092" name="" r:id="rId5" imgW="1843405" imgH="522605" progId="Equation.KSEE3">
                  <p:embed/>
                </p:oleObj>
              </mc:Choice>
              <mc:Fallback>
                <p:oleObj name="" r:id="rId5" imgW="1843405" imgH="522605" progId="Equation.KSEE3">
                  <p:embed/>
                  <p:pic>
                    <p:nvPicPr>
                      <p:cNvPr id="0" name="图片 3091"/>
                      <p:cNvPicPr/>
                      <p:nvPr/>
                    </p:nvPicPr>
                    <p:blipFill>
                      <a:blip r:embed="rId6"/>
                      <a:stretch>
                        <a:fillRect/>
                      </a:stretch>
                    </p:blipFill>
                    <p:spPr>
                      <a:xfrm>
                        <a:off x="1771650" y="2073275"/>
                        <a:ext cx="2746375" cy="631825"/>
                      </a:xfrm>
                      <a:prstGeom prst="rect">
                        <a:avLst/>
                      </a:prstGeom>
                      <a:noFill/>
                      <a:ln w="38100">
                        <a:noFill/>
                        <a:miter/>
                      </a:ln>
                    </p:spPr>
                  </p:pic>
                </p:oleObj>
              </mc:Fallback>
            </mc:AlternateContent>
          </a:graphicData>
        </a:graphic>
      </p:graphicFrame>
      <p:graphicFrame>
        <p:nvGraphicFramePr>
          <p:cNvPr id="27659" name="对象 7"/>
          <p:cNvGraphicFramePr/>
          <p:nvPr/>
        </p:nvGraphicFramePr>
        <p:xfrm>
          <a:off x="379413" y="2073275"/>
          <a:ext cx="1576387" cy="631825"/>
        </p:xfrm>
        <a:graphic>
          <a:graphicData uri="http://schemas.openxmlformats.org/presentationml/2006/ole">
            <mc:AlternateContent xmlns:mc="http://schemas.openxmlformats.org/markup-compatibility/2006">
              <mc:Choice xmlns:v="urn:schemas-microsoft-com:vml" Requires="v">
                <p:oleObj spid="_x0000_s3087" name="" r:id="rId7" imgW="1123315" imgH="471805" progId="Equation.KSEE3">
                  <p:embed/>
                </p:oleObj>
              </mc:Choice>
              <mc:Fallback>
                <p:oleObj name="" r:id="rId7" imgW="1123315" imgH="471805" progId="Equation.KSEE3">
                  <p:embed/>
                  <p:pic>
                    <p:nvPicPr>
                      <p:cNvPr id="0" name="图片 3086"/>
                      <p:cNvPicPr/>
                      <p:nvPr/>
                    </p:nvPicPr>
                    <p:blipFill>
                      <a:blip r:embed="rId8"/>
                      <a:stretch>
                        <a:fillRect/>
                      </a:stretch>
                    </p:blipFill>
                    <p:spPr>
                      <a:xfrm>
                        <a:off x="379413" y="2073275"/>
                        <a:ext cx="1576387" cy="631825"/>
                      </a:xfrm>
                      <a:prstGeom prst="rect">
                        <a:avLst/>
                      </a:prstGeom>
                      <a:noFill/>
                      <a:ln w="38100">
                        <a:noFill/>
                        <a:miter/>
                      </a:ln>
                    </p:spPr>
                  </p:pic>
                </p:oleObj>
              </mc:Fallback>
            </mc:AlternateContent>
          </a:graphicData>
        </a:graphic>
      </p:graphicFrame>
      <p:graphicFrame>
        <p:nvGraphicFramePr>
          <p:cNvPr id="27660" name="对象 9"/>
          <p:cNvGraphicFramePr/>
          <p:nvPr/>
        </p:nvGraphicFramePr>
        <p:xfrm>
          <a:off x="381000" y="3121025"/>
          <a:ext cx="1390650" cy="615950"/>
        </p:xfrm>
        <a:graphic>
          <a:graphicData uri="http://schemas.openxmlformats.org/presentationml/2006/ole">
            <mc:AlternateContent xmlns:mc="http://schemas.openxmlformats.org/markup-compatibility/2006">
              <mc:Choice xmlns:v="urn:schemas-microsoft-com:vml" Requires="v">
                <p:oleObj spid="_x0000_s3089" name="" r:id="rId9" imgW="930275" imgH="429895" progId="Equation.KSEE3">
                  <p:embed/>
                </p:oleObj>
              </mc:Choice>
              <mc:Fallback>
                <p:oleObj name="" r:id="rId9" imgW="930275" imgH="429895" progId="Equation.KSEE3">
                  <p:embed/>
                  <p:pic>
                    <p:nvPicPr>
                      <p:cNvPr id="0" name="图片 3088"/>
                      <p:cNvPicPr/>
                      <p:nvPr/>
                    </p:nvPicPr>
                    <p:blipFill>
                      <a:blip r:embed="rId10"/>
                      <a:stretch>
                        <a:fillRect/>
                      </a:stretch>
                    </p:blipFill>
                    <p:spPr>
                      <a:xfrm>
                        <a:off x="381000" y="3121025"/>
                        <a:ext cx="1390650" cy="615950"/>
                      </a:xfrm>
                      <a:prstGeom prst="rect">
                        <a:avLst/>
                      </a:prstGeom>
                      <a:noFill/>
                      <a:ln w="38100">
                        <a:noFill/>
                        <a:miter/>
                      </a:ln>
                    </p:spPr>
                  </p:pic>
                </p:oleObj>
              </mc:Fallback>
            </mc:AlternateContent>
          </a:graphicData>
        </a:graphic>
      </p:graphicFrame>
      <p:graphicFrame>
        <p:nvGraphicFramePr>
          <p:cNvPr id="27661" name="对象 11"/>
          <p:cNvGraphicFramePr/>
          <p:nvPr/>
        </p:nvGraphicFramePr>
        <p:xfrm>
          <a:off x="1873250" y="3121025"/>
          <a:ext cx="2451100" cy="615950"/>
        </p:xfrm>
        <a:graphic>
          <a:graphicData uri="http://schemas.openxmlformats.org/presentationml/2006/ole">
            <mc:AlternateContent xmlns:mc="http://schemas.openxmlformats.org/markup-compatibility/2006">
              <mc:Choice xmlns:v="urn:schemas-microsoft-com:vml" Requires="v">
                <p:oleObj spid="_x0000_s3084" name="" r:id="rId11" imgW="1972310" imgH="575310" progId="Equation.KSEE3">
                  <p:embed/>
                </p:oleObj>
              </mc:Choice>
              <mc:Fallback>
                <p:oleObj name="" r:id="rId11" imgW="1972310" imgH="575310" progId="Equation.KSEE3">
                  <p:embed/>
                  <p:pic>
                    <p:nvPicPr>
                      <p:cNvPr id="0" name="图片 3083"/>
                      <p:cNvPicPr/>
                      <p:nvPr/>
                    </p:nvPicPr>
                    <p:blipFill>
                      <a:blip r:embed="rId12"/>
                      <a:stretch>
                        <a:fillRect/>
                      </a:stretch>
                    </p:blipFill>
                    <p:spPr>
                      <a:xfrm>
                        <a:off x="1873250" y="3121025"/>
                        <a:ext cx="2451100" cy="615950"/>
                      </a:xfrm>
                      <a:prstGeom prst="rect">
                        <a:avLst/>
                      </a:prstGeom>
                      <a:noFill/>
                      <a:ln w="38100">
                        <a:noFill/>
                        <a:miter/>
                      </a:ln>
                    </p:spPr>
                  </p:pic>
                </p:oleObj>
              </mc:Fallback>
            </mc:AlternateContent>
          </a:graphicData>
        </a:graphic>
      </p:graphicFrame>
      <p:graphicFrame>
        <p:nvGraphicFramePr>
          <p:cNvPr id="27662" name="对象 13"/>
          <p:cNvGraphicFramePr/>
          <p:nvPr/>
        </p:nvGraphicFramePr>
        <p:xfrm>
          <a:off x="2632075" y="5765800"/>
          <a:ext cx="2336800" cy="723900"/>
        </p:xfrm>
        <a:graphic>
          <a:graphicData uri="http://schemas.openxmlformats.org/presentationml/2006/ole">
            <mc:AlternateContent xmlns:mc="http://schemas.openxmlformats.org/markup-compatibility/2006">
              <mc:Choice xmlns:v="urn:schemas-microsoft-com:vml" Requires="v">
                <p:oleObj spid="_x0000_s3088" name="" r:id="rId13" imgW="1607185" imgH="518795" progId="Equation.KSEE3">
                  <p:embed/>
                </p:oleObj>
              </mc:Choice>
              <mc:Fallback>
                <p:oleObj name="" r:id="rId13" imgW="1607185" imgH="518795" progId="Equation.KSEE3">
                  <p:embed/>
                  <p:pic>
                    <p:nvPicPr>
                      <p:cNvPr id="0" name="图片 3087"/>
                      <p:cNvPicPr/>
                      <p:nvPr/>
                    </p:nvPicPr>
                    <p:blipFill>
                      <a:blip r:embed="rId14"/>
                      <a:stretch>
                        <a:fillRect/>
                      </a:stretch>
                    </p:blipFill>
                    <p:spPr>
                      <a:xfrm>
                        <a:off x="2632075" y="5765800"/>
                        <a:ext cx="2336800" cy="723900"/>
                      </a:xfrm>
                      <a:prstGeom prst="rect">
                        <a:avLst/>
                      </a:prstGeom>
                      <a:noFill/>
                      <a:ln w="38100">
                        <a:noFill/>
                        <a:miter/>
                      </a:ln>
                    </p:spPr>
                  </p:pic>
                </p:oleObj>
              </mc:Fallback>
            </mc:AlternateContent>
          </a:graphicData>
        </a:graphic>
      </p:graphicFrame>
      <p:pic>
        <p:nvPicPr>
          <p:cNvPr id="27663" name="图片 15"/>
          <p:cNvPicPr>
            <a:picLocks noChangeAspect="1"/>
          </p:cNvPicPr>
          <p:nvPr/>
        </p:nvPicPr>
        <p:blipFill>
          <a:blip r:embed="rId15"/>
          <a:stretch>
            <a:fillRect/>
          </a:stretch>
        </p:blipFill>
        <p:spPr>
          <a:xfrm>
            <a:off x="4881563" y="796925"/>
            <a:ext cx="3875087" cy="3460750"/>
          </a:xfrm>
          <a:prstGeom prst="rect">
            <a:avLst/>
          </a:prstGeom>
          <a:noFill/>
          <a:ln w="9525">
            <a:noFill/>
          </a:ln>
        </p:spPr>
      </p:pic>
      <p:sp>
        <p:nvSpPr>
          <p:cNvPr id="27664" name="Rectangle 4"/>
          <p:cNvSpPr/>
          <p:nvPr/>
        </p:nvSpPr>
        <p:spPr>
          <a:xfrm>
            <a:off x="107950" y="115888"/>
            <a:ext cx="7632700" cy="519112"/>
          </a:xfrm>
          <a:prstGeom prst="rect">
            <a:avLst/>
          </a:prstGeom>
          <a:noFill/>
          <a:ln w="9525">
            <a:noFill/>
          </a:ln>
        </p:spPr>
        <p:txBody>
          <a:bodyPr anchor="t" anchorCtr="0">
            <a:spAutoFit/>
          </a:bodyPr>
          <a:p>
            <a:r>
              <a:rPr lang="zh-CN" altLang="en-US" sz="2800" b="1" dirty="0">
                <a:solidFill>
                  <a:srgbClr val="000000"/>
                </a:solidFill>
                <a:latin typeface="Times New Roman" panose="02020603050405020304" pitchFamily="18" charset="0"/>
                <a:ea typeface="宋体" panose="02010600030101010101" pitchFamily="2" charset="-122"/>
              </a:rPr>
              <a:t>二、洛伦兹变换（</a:t>
            </a:r>
            <a:r>
              <a:rPr lang="en-US" altLang="zh-CN" sz="2800" b="1" dirty="0">
                <a:solidFill>
                  <a:srgbClr val="000000"/>
                </a:solidFill>
                <a:latin typeface="Times New Roman" panose="02020603050405020304" pitchFamily="18" charset="0"/>
                <a:ea typeface="宋体" panose="02010600030101010101" pitchFamily="2" charset="-122"/>
              </a:rPr>
              <a:t>Lorentz transformation</a:t>
            </a:r>
            <a:r>
              <a:rPr lang="zh-CN" altLang="en-US" sz="2800" b="1" dirty="0">
                <a:solidFill>
                  <a:srgbClr val="000000"/>
                </a:solidFill>
                <a:latin typeface="Times New Roman" panose="02020603050405020304" pitchFamily="18" charset="0"/>
                <a:ea typeface="宋体" panose="02010600030101010101" pitchFamily="2" charset="-122"/>
              </a:rPr>
              <a:t>）</a:t>
            </a:r>
            <a:endParaRPr lang="zh-CN" altLang="en-US" sz="2800" b="1"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文本框 182276"/>
          <p:cNvSpPr txBox="1"/>
          <p:nvPr/>
        </p:nvSpPr>
        <p:spPr>
          <a:xfrm>
            <a:off x="930275" y="377825"/>
            <a:ext cx="6026785" cy="521970"/>
          </a:xfrm>
          <a:prstGeom prst="rect">
            <a:avLst/>
          </a:prstGeom>
          <a:noFill/>
          <a:ln w="9525">
            <a:noFill/>
          </a:ln>
        </p:spPr>
        <p:txBody>
          <a:bodyPr wrap="none" anchor="t" anchorCtr="0">
            <a:spAutoFit/>
          </a:bodyPr>
          <a:p>
            <a:pPr algn="l" eaLnBrk="0" hangingPunct="0">
              <a:spcBef>
                <a:spcPct val="50000"/>
              </a:spcBef>
            </a:pPr>
            <a:r>
              <a:rPr lang="en-US" altLang="zh-CN" sz="2800" b="1" dirty="0">
                <a:solidFill>
                  <a:schemeClr val="bg2"/>
                </a:solidFill>
                <a:latin typeface="宋体" panose="02010600030101010101" pitchFamily="2" charset="-122"/>
                <a:ea typeface="宋体" panose="02010600030101010101" pitchFamily="2" charset="-122"/>
              </a:rPr>
              <a:t>(</a:t>
            </a:r>
            <a:r>
              <a:rPr lang="en-US" altLang="zh-CN" sz="2800" b="1" dirty="0">
                <a:solidFill>
                  <a:schemeClr val="bg2"/>
                </a:solidFill>
                <a:latin typeface="Times New Roman" panose="02020603050405020304" pitchFamily="18" charset="0"/>
                <a:ea typeface="宋体" panose="02010600030101010101" pitchFamily="2" charset="-122"/>
                <a:cs typeface="Times New Roman" panose="02020603050405020304" pitchFamily="18" charset="0"/>
              </a:rPr>
              <a:t>x, t</a:t>
            </a:r>
            <a:r>
              <a:rPr lang="en-US" altLang="zh-CN" sz="2800" b="1" dirty="0">
                <a:solidFill>
                  <a:schemeClr val="bg2"/>
                </a:solidFill>
                <a:latin typeface="宋体" panose="02010600030101010101" pitchFamily="2" charset="-122"/>
                <a:ea typeface="宋体" panose="02010600030101010101" pitchFamily="2" charset="-122"/>
              </a:rPr>
              <a:t>)</a:t>
            </a:r>
            <a:r>
              <a:rPr lang="zh-CN" altLang="en-US" sz="2800" b="1" dirty="0">
                <a:solidFill>
                  <a:schemeClr val="bg1"/>
                </a:solidFill>
                <a:latin typeface="宋体" panose="02010600030101010101" pitchFamily="2" charset="-122"/>
                <a:ea typeface="宋体" panose="02010600030101010101" pitchFamily="2" charset="-122"/>
              </a:rPr>
              <a:t>和</a:t>
            </a:r>
            <a:r>
              <a:rPr lang="en-US" altLang="zh-CN" sz="2800" b="1" dirty="0">
                <a:solidFill>
                  <a:schemeClr val="bg1"/>
                </a:solidFill>
                <a:latin typeface="宋体" panose="02010600030101010101" pitchFamily="2" charset="-122"/>
                <a:ea typeface="宋体" panose="02010600030101010101" pitchFamily="2" charset="-122"/>
              </a:rPr>
              <a:t>      </a:t>
            </a:r>
            <a:r>
              <a:rPr lang="zh-CN" altLang="en-US" sz="2800" b="1" dirty="0">
                <a:solidFill>
                  <a:schemeClr val="bg1"/>
                </a:solidFill>
                <a:latin typeface="宋体" panose="02010600030101010101" pitchFamily="2" charset="-122"/>
                <a:ea typeface="宋体" panose="02010600030101010101" pitchFamily="2" charset="-122"/>
              </a:rPr>
              <a:t>的变换基于下列两点：</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29698" name="文本框 182278"/>
          <p:cNvSpPr txBox="1"/>
          <p:nvPr/>
        </p:nvSpPr>
        <p:spPr>
          <a:xfrm>
            <a:off x="381000" y="1165225"/>
            <a:ext cx="8220075" cy="1160463"/>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Times New Roman" panose="02020603050405020304" pitchFamily="18" charset="0"/>
                <a:ea typeface="宋体" panose="02010600030101010101" pitchFamily="2" charset="-122"/>
              </a:rPr>
              <a:t>（</a:t>
            </a:r>
            <a:r>
              <a:rPr lang="en-US" altLang="zh-CN" sz="2800" b="1" dirty="0">
                <a:solidFill>
                  <a:schemeClr val="bg1"/>
                </a:solidFill>
                <a:latin typeface="Times New Roman" panose="02020603050405020304" pitchFamily="18" charset="0"/>
                <a:ea typeface="宋体" panose="02010600030101010101" pitchFamily="2" charset="-122"/>
              </a:rPr>
              <a:t>1</a:t>
            </a:r>
            <a:r>
              <a:rPr lang="zh-CN" altLang="en-US" sz="2800" b="1" dirty="0">
                <a:solidFill>
                  <a:schemeClr val="bg1"/>
                </a:solidFill>
                <a:latin typeface="Times New Roman" panose="02020603050405020304" pitchFamily="18" charset="0"/>
                <a:ea typeface="宋体" panose="02010600030101010101" pitchFamily="2" charset="-122"/>
              </a:rPr>
              <a:t>）</a:t>
            </a:r>
            <a:r>
              <a:rPr lang="zh-CN" altLang="en-US" sz="2800" b="1" dirty="0">
                <a:solidFill>
                  <a:srgbClr val="800000"/>
                </a:solidFill>
                <a:latin typeface="宋体" panose="02010600030101010101" pitchFamily="2" charset="-122"/>
                <a:ea typeface="宋体" panose="02010600030101010101" pitchFamily="2" charset="-122"/>
              </a:rPr>
              <a:t>时空是均匀的</a:t>
            </a:r>
            <a:r>
              <a:rPr lang="zh-CN" altLang="en-US" sz="2800" b="1" dirty="0">
                <a:solidFill>
                  <a:schemeClr val="bg1"/>
                </a:solidFill>
                <a:latin typeface="宋体" panose="02010600030101010101" pitchFamily="2" charset="-122"/>
                <a:ea typeface="宋体" panose="02010600030101010101" pitchFamily="2" charset="-122"/>
              </a:rPr>
              <a:t>，因此惯性系间的时空变换应该</a:t>
            </a:r>
            <a:endParaRPr lang="zh-CN" altLang="en-US" sz="2800" b="1" dirty="0">
              <a:solidFill>
                <a:schemeClr val="bg1"/>
              </a:solidFill>
              <a:latin typeface="宋体" panose="02010600030101010101" pitchFamily="2" charset="-122"/>
              <a:ea typeface="宋体" panose="02010600030101010101" pitchFamily="2" charset="-122"/>
            </a:endParaRPr>
          </a:p>
          <a:p>
            <a:pPr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     是线性的。</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29699" name="文本框 182279"/>
          <p:cNvSpPr txBox="1"/>
          <p:nvPr/>
        </p:nvSpPr>
        <p:spPr>
          <a:xfrm>
            <a:off x="381000" y="2474913"/>
            <a:ext cx="7505700" cy="519112"/>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Times New Roman" panose="02020603050405020304" pitchFamily="18" charset="0"/>
                <a:ea typeface="宋体" panose="02010600030101010101" pitchFamily="2" charset="-122"/>
              </a:rPr>
              <a:t>（</a:t>
            </a:r>
            <a:r>
              <a:rPr lang="en-US" altLang="zh-CN" sz="2800" b="1" dirty="0">
                <a:solidFill>
                  <a:schemeClr val="bg1"/>
                </a:solidFill>
                <a:latin typeface="Times New Roman" panose="02020603050405020304" pitchFamily="18" charset="0"/>
                <a:ea typeface="宋体" panose="02010600030101010101" pitchFamily="2" charset="-122"/>
              </a:rPr>
              <a:t>2</a:t>
            </a:r>
            <a:r>
              <a:rPr lang="zh-CN" altLang="en-US" sz="2800" b="1" dirty="0">
                <a:solidFill>
                  <a:schemeClr val="bg1"/>
                </a:solidFill>
                <a:latin typeface="Times New Roman" panose="02020603050405020304" pitchFamily="18" charset="0"/>
                <a:ea typeface="宋体" panose="02010600030101010101" pitchFamily="2" charset="-122"/>
              </a:rPr>
              <a:t>）</a:t>
            </a:r>
            <a:r>
              <a:rPr lang="zh-CN" altLang="en-US" sz="2800" b="1" dirty="0">
                <a:solidFill>
                  <a:schemeClr val="bg1"/>
                </a:solidFill>
                <a:latin typeface="宋体" panose="02010600030101010101" pitchFamily="2" charset="-122"/>
                <a:ea typeface="宋体" panose="02010600030101010101" pitchFamily="2" charset="-122"/>
              </a:rPr>
              <a:t>新变换在低速下应能退化成伽利略变换。</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29700" name="矩形 182282"/>
          <p:cNvSpPr/>
          <p:nvPr/>
        </p:nvSpPr>
        <p:spPr>
          <a:xfrm>
            <a:off x="533400" y="3429000"/>
            <a:ext cx="3895725" cy="519113"/>
          </a:xfrm>
          <a:prstGeom prst="rect">
            <a:avLst/>
          </a:prstGeom>
          <a:noFill/>
          <a:ln w="9525">
            <a:noFill/>
          </a:ln>
        </p:spPr>
        <p:txBody>
          <a:bodyPr wrap="none" lIns="92075" tIns="46038" rIns="92075" bIns="46038" anchor="t" anchorCtr="0">
            <a:spAutoFit/>
          </a:bodyPr>
          <a:p>
            <a:pPr eaLnBrk="0" hangingPunct="0"/>
            <a:r>
              <a:rPr lang="zh-CN" altLang="en-US" sz="2800" b="1" dirty="0">
                <a:solidFill>
                  <a:schemeClr val="bg1"/>
                </a:solidFill>
                <a:latin typeface="Bookman Old Style" panose="02050604050505020204" pitchFamily="18" charset="0"/>
                <a:ea typeface="宋体" panose="02010600030101010101" pitchFamily="2" charset="-122"/>
              </a:rPr>
              <a:t>设            的 变换为：</a:t>
            </a:r>
            <a:endParaRPr lang="zh-CN" altLang="en-US" sz="2800" b="1" dirty="0">
              <a:solidFill>
                <a:schemeClr val="bg1"/>
              </a:solidFill>
              <a:latin typeface="Bookman Old Style" panose="02050604050505020204" pitchFamily="18" charset="0"/>
              <a:ea typeface="宋体" panose="02010600030101010101" pitchFamily="2" charset="-122"/>
            </a:endParaRPr>
          </a:p>
        </p:txBody>
      </p:sp>
      <p:sp>
        <p:nvSpPr>
          <p:cNvPr id="29701" name="文本框 182284"/>
          <p:cNvSpPr txBox="1"/>
          <p:nvPr/>
        </p:nvSpPr>
        <p:spPr>
          <a:xfrm>
            <a:off x="609600" y="4213225"/>
            <a:ext cx="4087813" cy="519113"/>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宋体" panose="02010600030101010101" pitchFamily="2" charset="-122"/>
                <a:ea typeface="宋体" panose="02010600030101010101" pitchFamily="2" charset="-122"/>
              </a:rPr>
              <a:t>根据</a:t>
            </a:r>
            <a:r>
              <a:rPr lang="en-US" altLang="zh-CN" sz="2800" b="1" i="1" dirty="0">
                <a:solidFill>
                  <a:schemeClr val="bg1"/>
                </a:solidFill>
                <a:latin typeface="Times New Roman" panose="02020603050405020304" pitchFamily="18" charset="0"/>
                <a:ea typeface="宋体" panose="02010600030101010101" pitchFamily="2" charset="-122"/>
              </a:rPr>
              <a:t>Einstein</a:t>
            </a:r>
            <a:r>
              <a:rPr lang="zh-CN" altLang="en-US" sz="2800" b="1" dirty="0">
                <a:solidFill>
                  <a:schemeClr val="bg1"/>
                </a:solidFill>
                <a:latin typeface="宋体" panose="02010600030101010101" pitchFamily="2" charset="-122"/>
                <a:ea typeface="宋体" panose="02010600030101010101" pitchFamily="2" charset="-122"/>
              </a:rPr>
              <a:t>相对性原理</a:t>
            </a:r>
            <a:r>
              <a:rPr lang="en-US" altLang="zh-CN" sz="2800" b="1" dirty="0">
                <a:solidFill>
                  <a:schemeClr val="bg1"/>
                </a:solidFill>
                <a:latin typeface="宋体" panose="02010600030101010101" pitchFamily="2" charset="-122"/>
                <a:ea typeface="宋体" panose="02010600030101010101" pitchFamily="2" charset="-122"/>
              </a:rPr>
              <a:t>:</a:t>
            </a:r>
            <a:endParaRPr lang="en-US" altLang="zh-CN" sz="2800" b="1" dirty="0">
              <a:solidFill>
                <a:schemeClr val="bg1"/>
              </a:solidFill>
              <a:latin typeface="宋体" panose="02010600030101010101" pitchFamily="2" charset="-122"/>
              <a:ea typeface="宋体" panose="02010600030101010101" pitchFamily="2" charset="-122"/>
            </a:endParaRPr>
          </a:p>
        </p:txBody>
      </p:sp>
      <p:grpSp>
        <p:nvGrpSpPr>
          <p:cNvPr id="29702" name="组合 182285"/>
          <p:cNvGrpSpPr/>
          <p:nvPr/>
        </p:nvGrpSpPr>
        <p:grpSpPr>
          <a:xfrm>
            <a:off x="1370013" y="5029200"/>
            <a:ext cx="2854325" cy="519113"/>
            <a:chOff x="863" y="2976"/>
            <a:chExt cx="1798" cy="327"/>
          </a:xfrm>
        </p:grpSpPr>
        <p:graphicFrame>
          <p:nvGraphicFramePr>
            <p:cNvPr id="29703" name="对象 182286"/>
            <p:cNvGraphicFramePr/>
            <p:nvPr/>
          </p:nvGraphicFramePr>
          <p:xfrm>
            <a:off x="863" y="3015"/>
            <a:ext cx="151" cy="271"/>
          </p:xfrm>
          <a:graphic>
            <a:graphicData uri="http://schemas.openxmlformats.org/presentationml/2006/ole">
              <mc:AlternateContent xmlns:mc="http://schemas.openxmlformats.org/markup-compatibility/2006">
                <mc:Choice xmlns:v="urn:schemas-microsoft-com:vml" Requires="v">
                  <p:oleObj spid="_x0000_s3078" name="" r:id="rId1" imgW="114300" imgH="215900" progId="Equation.3">
                    <p:embed/>
                  </p:oleObj>
                </mc:Choice>
                <mc:Fallback>
                  <p:oleObj name="" r:id="rId1" imgW="114300" imgH="215900" progId="Equation.3">
                    <p:embed/>
                    <p:pic>
                      <p:nvPicPr>
                        <p:cNvPr id="0" name="图片 3077"/>
                        <p:cNvPicPr/>
                        <p:nvPr/>
                      </p:nvPicPr>
                      <p:blipFill>
                        <a:blip r:embed="rId2">
                          <a:clrChange>
                            <a:clrFrom>
                              <a:srgbClr val="000000"/>
                            </a:clrFrom>
                            <a:clrTo>
                              <a:srgbClr val="000000">
                                <a:alpha val="0"/>
                              </a:srgbClr>
                            </a:clrTo>
                          </a:clrChange>
                          <a:lum bright="-100000"/>
                        </a:blip>
                        <a:stretch>
                          <a:fillRect/>
                        </a:stretch>
                      </p:blipFill>
                      <p:spPr>
                        <a:xfrm>
                          <a:off x="863" y="3015"/>
                          <a:ext cx="151" cy="271"/>
                        </a:xfrm>
                        <a:prstGeom prst="rect">
                          <a:avLst/>
                        </a:prstGeom>
                        <a:noFill/>
                        <a:ln w="38100">
                          <a:noFill/>
                          <a:miter/>
                        </a:ln>
                      </p:spPr>
                    </p:pic>
                  </p:oleObj>
                </mc:Fallback>
              </mc:AlternateContent>
            </a:graphicData>
          </a:graphic>
        </p:graphicFrame>
        <p:sp>
          <p:nvSpPr>
            <p:cNvPr id="29704" name="矩形 182287"/>
            <p:cNvSpPr/>
            <p:nvPr/>
          </p:nvSpPr>
          <p:spPr>
            <a:xfrm>
              <a:off x="1344" y="2976"/>
              <a:ext cx="1317" cy="327"/>
            </a:xfrm>
            <a:prstGeom prst="rect">
              <a:avLst/>
            </a:prstGeom>
            <a:noFill/>
            <a:ln w="9525">
              <a:noFill/>
            </a:ln>
          </p:spPr>
          <p:txBody>
            <a:bodyPr wrap="none" anchor="t" anchorCtr="0">
              <a:spAutoFit/>
            </a:bodyPr>
            <a:p>
              <a:pPr eaLnBrk="0" hangingPunct="0">
                <a:spcBef>
                  <a:spcPct val="50000"/>
                </a:spcBef>
              </a:pPr>
              <a:r>
                <a:rPr lang="zh-CN" altLang="en-US" sz="2800" b="1" dirty="0">
                  <a:solidFill>
                    <a:schemeClr val="bg1"/>
                  </a:solidFill>
                  <a:latin typeface="Bookman Old Style" panose="02050604050505020204" pitchFamily="18" charset="0"/>
                  <a:ea typeface="宋体" panose="02010600030101010101" pitchFamily="2" charset="-122"/>
                </a:rPr>
                <a:t>的 变换为：</a:t>
              </a:r>
              <a:endParaRPr lang="zh-CN" altLang="en-US" sz="2800" b="1" dirty="0">
                <a:solidFill>
                  <a:schemeClr val="bg1"/>
                </a:solidFill>
                <a:latin typeface="Bookman Old Style" panose="02050604050505020204" pitchFamily="18" charset="0"/>
                <a:ea typeface="宋体" panose="02010600030101010101" pitchFamily="2" charset="-122"/>
              </a:endParaRPr>
            </a:p>
          </p:txBody>
        </p:sp>
      </p:grpSp>
      <p:graphicFrame>
        <p:nvGraphicFramePr>
          <p:cNvPr id="29705" name="对象 2"/>
          <p:cNvGraphicFramePr/>
          <p:nvPr/>
        </p:nvGraphicFramePr>
        <p:xfrm>
          <a:off x="1139825" y="3448050"/>
          <a:ext cx="1155700" cy="482600"/>
        </p:xfrm>
        <a:graphic>
          <a:graphicData uri="http://schemas.openxmlformats.org/presentationml/2006/ole">
            <mc:AlternateContent xmlns:mc="http://schemas.openxmlformats.org/markup-compatibility/2006">
              <mc:Choice xmlns:v="urn:schemas-microsoft-com:vml" Requires="v">
                <p:oleObj spid="_x0000_s3077" name="" r:id="rId3" imgW="482600" imgH="177165" progId="Equation.KSEE3">
                  <p:embed/>
                </p:oleObj>
              </mc:Choice>
              <mc:Fallback>
                <p:oleObj name="" r:id="rId3" imgW="482600" imgH="177165" progId="Equation.KSEE3">
                  <p:embed/>
                  <p:pic>
                    <p:nvPicPr>
                      <p:cNvPr id="0" name="图片 3076"/>
                      <p:cNvPicPr/>
                      <p:nvPr/>
                    </p:nvPicPr>
                    <p:blipFill>
                      <a:blip r:embed="rId4"/>
                      <a:stretch>
                        <a:fillRect/>
                      </a:stretch>
                    </p:blipFill>
                    <p:spPr>
                      <a:xfrm>
                        <a:off x="1139825" y="3448050"/>
                        <a:ext cx="1155700" cy="482600"/>
                      </a:xfrm>
                      <a:prstGeom prst="rect">
                        <a:avLst/>
                      </a:prstGeom>
                      <a:noFill/>
                      <a:ln w="38100">
                        <a:noFill/>
                        <a:miter/>
                      </a:ln>
                    </p:spPr>
                  </p:pic>
                </p:oleObj>
              </mc:Fallback>
            </mc:AlternateContent>
          </a:graphicData>
        </a:graphic>
      </p:graphicFrame>
      <p:graphicFrame>
        <p:nvGraphicFramePr>
          <p:cNvPr id="29706" name="对象 4"/>
          <p:cNvGraphicFramePr/>
          <p:nvPr/>
        </p:nvGraphicFramePr>
        <p:xfrm>
          <a:off x="4540092" y="3429000"/>
          <a:ext cx="2313305" cy="558800"/>
        </p:xfrm>
        <a:graphic>
          <a:graphicData uri="http://schemas.openxmlformats.org/presentationml/2006/ole">
            <mc:AlternateContent xmlns:mc="http://schemas.openxmlformats.org/markup-compatibility/2006">
              <mc:Choice xmlns:v="urn:schemas-microsoft-com:vml" Requires="v">
                <p:oleObj spid="_x0000_s3076" name="" r:id="rId5" imgW="850900" imgH="203200" progId="Equation.KSEE3">
                  <p:embed/>
                </p:oleObj>
              </mc:Choice>
              <mc:Fallback>
                <p:oleObj name="" r:id="rId5" imgW="850900" imgH="203200" progId="Equation.KSEE3">
                  <p:embed/>
                  <p:pic>
                    <p:nvPicPr>
                      <p:cNvPr id="0" name="图片 3075"/>
                      <p:cNvPicPr/>
                      <p:nvPr/>
                    </p:nvPicPr>
                    <p:blipFill>
                      <a:blip r:embed="rId6"/>
                      <a:stretch>
                        <a:fillRect/>
                      </a:stretch>
                    </p:blipFill>
                    <p:spPr>
                      <a:xfrm>
                        <a:off x="4540092" y="3429000"/>
                        <a:ext cx="2313305" cy="558800"/>
                      </a:xfrm>
                      <a:prstGeom prst="rect">
                        <a:avLst/>
                      </a:prstGeom>
                      <a:noFill/>
                      <a:ln w="38100">
                        <a:noFill/>
                        <a:miter/>
                      </a:ln>
                    </p:spPr>
                  </p:pic>
                </p:oleObj>
              </mc:Fallback>
            </mc:AlternateContent>
          </a:graphicData>
        </a:graphic>
      </p:graphicFrame>
      <p:graphicFrame>
        <p:nvGraphicFramePr>
          <p:cNvPr id="29707" name="对象 6"/>
          <p:cNvGraphicFramePr/>
          <p:nvPr/>
        </p:nvGraphicFramePr>
        <p:xfrm>
          <a:off x="1109663" y="5065713"/>
          <a:ext cx="1023937" cy="455612"/>
        </p:xfrm>
        <a:graphic>
          <a:graphicData uri="http://schemas.openxmlformats.org/presentationml/2006/ole">
            <mc:AlternateContent xmlns:mc="http://schemas.openxmlformats.org/markup-compatibility/2006">
              <mc:Choice xmlns:v="urn:schemas-microsoft-com:vml" Requires="v">
                <p:oleObj spid="_x0000_s3090" name="" r:id="rId7" imgW="482600" imgH="177165" progId="Equation.KSEE3">
                  <p:embed/>
                </p:oleObj>
              </mc:Choice>
              <mc:Fallback>
                <p:oleObj name="" r:id="rId7" imgW="482600" imgH="177165" progId="Equation.KSEE3">
                  <p:embed/>
                  <p:pic>
                    <p:nvPicPr>
                      <p:cNvPr id="0" name="图片 3089"/>
                      <p:cNvPicPr/>
                      <p:nvPr/>
                    </p:nvPicPr>
                    <p:blipFill>
                      <a:blip r:embed="rId8"/>
                      <a:stretch>
                        <a:fillRect/>
                      </a:stretch>
                    </p:blipFill>
                    <p:spPr>
                      <a:xfrm>
                        <a:off x="1109663" y="5065713"/>
                        <a:ext cx="1023937" cy="455612"/>
                      </a:xfrm>
                      <a:prstGeom prst="rect">
                        <a:avLst/>
                      </a:prstGeom>
                      <a:noFill/>
                      <a:ln w="38100">
                        <a:noFill/>
                        <a:miter/>
                      </a:ln>
                    </p:spPr>
                  </p:pic>
                </p:oleObj>
              </mc:Fallback>
            </mc:AlternateContent>
          </a:graphicData>
        </a:graphic>
      </p:graphicFrame>
      <p:graphicFrame>
        <p:nvGraphicFramePr>
          <p:cNvPr id="29708" name="对象 8"/>
          <p:cNvGraphicFramePr/>
          <p:nvPr/>
        </p:nvGraphicFramePr>
        <p:xfrm>
          <a:off x="4060825" y="5091113"/>
          <a:ext cx="2406650" cy="519112"/>
        </p:xfrm>
        <a:graphic>
          <a:graphicData uri="http://schemas.openxmlformats.org/presentationml/2006/ole">
            <mc:AlternateContent xmlns:mc="http://schemas.openxmlformats.org/markup-compatibility/2006">
              <mc:Choice xmlns:v="urn:schemas-microsoft-com:vml" Requires="v">
                <p:oleObj spid="_x0000_s3111" name="" r:id="rId9" imgW="825500" imgH="203200" progId="Equation.KSEE3">
                  <p:embed/>
                </p:oleObj>
              </mc:Choice>
              <mc:Fallback>
                <p:oleObj name="" r:id="rId9" imgW="825500" imgH="203200" progId="Equation.KSEE3">
                  <p:embed/>
                  <p:pic>
                    <p:nvPicPr>
                      <p:cNvPr id="0" name="图片 3110"/>
                      <p:cNvPicPr/>
                      <p:nvPr/>
                    </p:nvPicPr>
                    <p:blipFill>
                      <a:blip r:embed="rId10"/>
                      <a:stretch>
                        <a:fillRect/>
                      </a:stretch>
                    </p:blipFill>
                    <p:spPr>
                      <a:xfrm>
                        <a:off x="4060825" y="5091113"/>
                        <a:ext cx="2406650" cy="519112"/>
                      </a:xfrm>
                      <a:prstGeom prst="rect">
                        <a:avLst/>
                      </a:prstGeom>
                      <a:noFill/>
                      <a:ln w="38100">
                        <a:noFill/>
                        <a:miter/>
                      </a:ln>
                    </p:spPr>
                  </p:pic>
                </p:oleObj>
              </mc:Fallback>
            </mc:AlternateContent>
          </a:graphicData>
        </a:graphic>
      </p:graphicFrame>
      <p:graphicFrame>
        <p:nvGraphicFramePr>
          <p:cNvPr id="2" name="对象 1"/>
          <p:cNvGraphicFramePr/>
          <p:nvPr/>
        </p:nvGraphicFramePr>
        <p:xfrm>
          <a:off x="2145665" y="378460"/>
          <a:ext cx="1060450" cy="446405"/>
        </p:xfrm>
        <a:graphic>
          <a:graphicData uri="http://schemas.openxmlformats.org/presentationml/2006/ole">
            <mc:AlternateContent xmlns:mc="http://schemas.openxmlformats.org/markup-compatibility/2006">
              <mc:Choice xmlns:v="urn:schemas-microsoft-com:vml" Requires="v">
                <p:oleObj spid="_x0000_s3" name="" r:id="rId11" imgW="533400" imgH="190500" progId="Equation.KSEE3">
                  <p:embed/>
                </p:oleObj>
              </mc:Choice>
              <mc:Fallback>
                <p:oleObj name="" r:id="rId11" imgW="533400" imgH="190500" progId="Equation.KSEE3">
                  <p:embed/>
                  <p:pic>
                    <p:nvPicPr>
                      <p:cNvPr id="0" name="图片 2"/>
                      <p:cNvPicPr/>
                      <p:nvPr/>
                    </p:nvPicPr>
                    <p:blipFill>
                      <a:blip r:embed="rId12"/>
                      <a:stretch>
                        <a:fillRect/>
                      </a:stretch>
                    </p:blipFill>
                    <p:spPr>
                      <a:xfrm>
                        <a:off x="2145665" y="378460"/>
                        <a:ext cx="1060450" cy="4464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commondata" val="eyJoZGlkIjoiNmUwYmQ1M2I5M2VjNDAxZTViMGU1N2NlZWUzZWE3M2IifQ=="/>
</p:tagLst>
</file>

<file path=ppt/theme/theme1.xml><?xml version="1.0" encoding="utf-8"?>
<a:theme xmlns:a="http://schemas.openxmlformats.org/drawingml/2006/main" name="chapter-3">
  <a:themeElements>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FFFFCC"/>
      </a:dk1>
      <a:lt1>
        <a:srgbClr val="000099"/>
      </a:lt1>
      <a:dk2>
        <a:srgbClr val="FFFF00"/>
      </a:dk2>
      <a:lt2>
        <a:srgbClr val="000000"/>
      </a:lt2>
      <a:accent1>
        <a:srgbClr val="FF9900"/>
      </a:accent1>
      <a:accent2>
        <a:srgbClr val="00FFFF"/>
      </a:accent2>
      <a:accent3>
        <a:srgbClr val="AAAACA"/>
      </a:accent3>
      <a:accent4>
        <a:srgbClr val="DCDCAF"/>
      </a:accent4>
      <a:accent5>
        <a:srgbClr val="FFCAAA"/>
      </a:accent5>
      <a:accent6>
        <a:srgbClr val="00E5E5"/>
      </a:accent6>
      <a:hlink>
        <a:srgbClr val="FF00FF"/>
      </a:hlink>
      <a:folHlink>
        <a:srgbClr val="969696"/>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2011</Words>
  <Application>WPS 演示</Application>
  <PresentationFormat>全屏显示(4:3)</PresentationFormat>
  <Paragraphs>189</Paragraphs>
  <Slides>22</Slides>
  <Notes>13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94</vt:i4>
      </vt:variant>
      <vt:variant>
        <vt:lpstr>幻灯片标题</vt:lpstr>
      </vt:variant>
      <vt:variant>
        <vt:i4>22</vt:i4>
      </vt:variant>
    </vt:vector>
  </HeadingPairs>
  <TitlesOfParts>
    <vt:vector size="132" baseType="lpstr">
      <vt:lpstr>Arial</vt:lpstr>
      <vt:lpstr>宋体</vt:lpstr>
      <vt:lpstr>Wingdings</vt:lpstr>
      <vt:lpstr>Times New Roman</vt:lpstr>
      <vt:lpstr>Calibri</vt:lpstr>
      <vt:lpstr>Monotype Sorts</vt:lpstr>
      <vt:lpstr>Wingdings</vt:lpstr>
      <vt:lpstr>Tahoma</vt:lpstr>
      <vt:lpstr>Bookman Old Style</vt:lpstr>
      <vt:lpstr>楷体_GB2312</vt:lpstr>
      <vt:lpstr>新宋体</vt:lpstr>
      <vt:lpstr>微软雅黑</vt:lpstr>
      <vt:lpstr>Arial Unicode MS</vt:lpstr>
      <vt:lpstr>Symbol</vt:lpstr>
      <vt:lpstr>chapter-3</vt:lpstr>
      <vt:lpstr>默认设计模板</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Equation.DSMT4</vt:lpstr>
      <vt:lpstr>Equation.DSMT4</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apple</dc:creator>
  <cp:lastModifiedBy>螺丝姐</cp:lastModifiedBy>
  <cp:revision>20</cp:revision>
  <dcterms:created xsi:type="dcterms:W3CDTF">2021-04-14T13:04:00Z</dcterms:created>
  <dcterms:modified xsi:type="dcterms:W3CDTF">2024-03-12T12:35:08Z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2C1792FB3EF14F348AAF1A6CBA230DD2_13</vt:lpwstr>
  </property>
  <property fmtid="{D5CDD505-2E9C-101B-9397-08002B2CF9AE}" pid="3" name="KSOProductBuildVer">
    <vt:lpwstr>2052-12.1.0.16388</vt:lpwstr>
  </property>
</Properties>
</file>