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1.doc" ContentType="application/msword"/>
  <Override PartName="/ppt/embeddings/oleObject7.bin" ContentType="application/vnd.openxmlformats-officedocument.oleObject"/>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media/image12.wmf" ContentType="image/x-wmf"/>
  <Override PartName="/ppt/media/image1.png" ContentType="image/png"/>
  <Override PartName="/ppt/media/image8.wmf" ContentType="image/x-wmf"/>
  <Override PartName="/ppt/media/image13.wmf" ContentType="image/x-wmf"/>
  <Override PartName="/ppt/media/image2.png" ContentType="image/png"/>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9.wmf" ContentType="image/x-wmf"/>
  <Override PartName="/ppt/media/image10.wmf" ContentType="image/x-wmf"/>
  <Override PartName="/ppt/media/image11.wmf" ContentType="image/x-wmf"/>
  <Override PartName="/ppt/media/image14.wmf" ContentType="image/x-wmf"/>
  <Override PartName="/ppt/media/image15.wmf" ContentType="image/x-wmf"/>
  <Override PartName="/ppt/media/image16.wmf" ContentType="image/x-wmf"/>
  <Override PartName="/ppt/media/image17.wmf" ContentType="image/x-wmf"/>
  <Override PartName="/ppt/media/image18.wmf" ContentType="image/x-wmf"/>
  <Override PartName="/ppt/media/image19.wmf" ContentType="image/x-wmf"/>
  <Override PartName="/ppt/media/image20.wmf" ContentType="image/x-wmf"/>
  <Override PartName="/ppt/media/image21.wmf" ContentType="image/x-wmf"/>
  <Override PartName="/ppt/media/image22.wmf" ContentType="image/x-wmf"/>
  <Override PartName="/ppt/media/image23.wmf" ContentType="image/x-wmf"/>
  <Override PartName="/ppt/media/image24.wmf" ContentType="image/x-wmf"/>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5.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63.xml.rels" ContentType="application/vnd.openxmlformats-package.relationships+xml"/>
  <Override PartName="/ppt/slides/_rels/slide64.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slides/_rels/slide85.xml.rels" ContentType="application/vnd.openxmlformats-package.relationships+xml"/>
  <Override PartName="/ppt/slides/_rels/slide86.xml.rels" ContentType="application/vnd.openxmlformats-package.relationships+xml"/>
  <Override PartName="/ppt/slides/_rels/slide87.xml.rels" ContentType="application/vnd.openxmlformats-package.relationships+xml"/>
  <Override PartName="/ppt/slides/_rels/slide88.xml.rels" ContentType="application/vnd.openxmlformats-package.relationships+xml"/>
  <Override PartName="/ppt/slides/_rels/slide89.xml.rels" ContentType="application/vnd.openxmlformats-package.relationships+xml"/>
  <Override PartName="/ppt/slides/_rels/slide90.xml.rels" ContentType="application/vnd.openxmlformats-package.relationships+xml"/>
  <Override PartName="/ppt/slides/_rels/slide91.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94.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Lst>
  <p:sldSz cx="9144000" cy="6858000"/>
  <p:notesSz cx="9144000" cy="6858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标题幻灯片">
    <p:spTree>
      <p:nvGrpSpPr>
        <p:cNvPr id="1" name=""/>
        <p:cNvGrpSpPr/>
        <p:nvPr/>
      </p:nvGrpSpPr>
      <p:grpSpPr>
        <a:xfrm>
          <a:off x="0" y="0"/>
          <a:ext cx="0" cy="0"/>
          <a:chOff x="0" y="0"/>
          <a:chExt cx="0" cy="0"/>
        </a:xfrm>
      </p:grpSpPr>
      <p:sp>
        <p:nvSpPr>
          <p:cNvPr id="0"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1" name="Picture 18" descr="050907a"/>
          <p:cNvPicPr/>
          <p:nvPr/>
        </p:nvPicPr>
        <p:blipFill>
          <a:blip r:embed="rId2"/>
          <a:stretch/>
        </p:blipFill>
        <p:spPr>
          <a:xfrm>
            <a:off x="2556000" y="6308640"/>
            <a:ext cx="502920" cy="458280"/>
          </a:xfrm>
          <a:prstGeom prst="rect">
            <a:avLst/>
          </a:prstGeom>
          <a:noFill/>
          <a:ln w="9525">
            <a:noFill/>
          </a:ln>
        </p:spPr>
      </p:pic>
      <p:sp>
        <p:nvSpPr>
          <p:cNvPr id="2" name="Text Box 19" hidden="1"/>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3" name="Text Box 8"/>
          <p:cNvSpPr/>
          <p:nvPr/>
        </p:nvSpPr>
        <p:spPr>
          <a:xfrm>
            <a:off x="2411280" y="6093000"/>
            <a:ext cx="5544720" cy="39816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spcBef>
                <a:spcPts val="1001"/>
              </a:spcBef>
              <a:tabLst>
                <a:tab algn="l" pos="0"/>
              </a:tabLst>
            </a:pPr>
            <a:r>
              <a:rPr b="0" lang="zh-CN" sz="2000" strike="noStrike" u="none">
                <a:solidFill>
                  <a:schemeClr val="dk1"/>
                </a:solidFill>
                <a:effectLst/>
                <a:uFillTx/>
                <a:latin typeface="楷体_GB2312"/>
                <a:ea typeface="楷体_GB2312"/>
              </a:rPr>
              <a:t>合肥工业大学  计算机信息学院</a:t>
            </a:r>
            <a:endParaRPr b="0" lang="en-US" sz="2000" strike="noStrike" u="none">
              <a:solidFill>
                <a:srgbClr val="000000"/>
              </a:solidFill>
              <a:effectLst/>
              <a:uFillTx/>
              <a:latin typeface="Arial"/>
            </a:endParaRPr>
          </a:p>
        </p:txBody>
      </p:sp>
      <p:pic>
        <p:nvPicPr>
          <p:cNvPr id="4" name="Picture 10" descr="050907a"/>
          <p:cNvPicPr/>
          <p:nvPr/>
        </p:nvPicPr>
        <p:blipFill>
          <a:blip r:embed="rId3"/>
          <a:stretch/>
        </p:blipFill>
        <p:spPr>
          <a:xfrm>
            <a:off x="2043000" y="6021360"/>
            <a:ext cx="512280" cy="576000"/>
          </a:xfrm>
          <a:prstGeom prst="rect">
            <a:avLst/>
          </a:prstGeom>
          <a:noFill/>
          <a:ln w="9525">
            <a:noFill/>
          </a:ln>
        </p:spPr>
      </p:pic>
      <p:sp>
        <p:nvSpPr>
          <p:cNvPr id="5" name="PlaceHolder 1"/>
          <p:cNvSpPr>
            <a:spLocks noGrp="1"/>
          </p:cNvSpPr>
          <p:nvPr>
            <p:ph type="title"/>
          </p:nvPr>
        </p:nvSpPr>
        <p:spPr>
          <a:xfrm>
            <a:off x="684360" y="1197000"/>
            <a:ext cx="7772040" cy="1371240"/>
          </a:xfrm>
          <a:prstGeom prst="rect">
            <a:avLst/>
          </a:prstGeom>
          <a:noFill/>
          <a:ln w="9360">
            <a:noFill/>
          </a:ln>
        </p:spPr>
        <p:txBody>
          <a:bodyPr lIns="90000" rIns="90000" tIns="45000" bIns="45000" anchor="b">
            <a:noAutofit/>
          </a:bodyPr>
          <a:p>
            <a:pPr indent="0">
              <a:lnSpc>
                <a:spcPct val="100000"/>
              </a:lnSpc>
              <a:buNone/>
            </a:pPr>
            <a:r>
              <a:rPr b="0" lang="zh-CN" sz="4200" strike="noStrike" u="none">
                <a:solidFill>
                  <a:schemeClr val="dk2"/>
                </a:solidFill>
                <a:effectLst/>
                <a:uFillTx/>
                <a:latin typeface="Verdana"/>
                <a:ea typeface="黑体"/>
              </a:rPr>
              <a:t>单击此处编辑母版标题样式</a:t>
            </a:r>
            <a:endParaRPr b="0" lang="en-US" sz="4200" strike="noStrike" u="none">
              <a:solidFill>
                <a:schemeClr val="accent2"/>
              </a:solidFill>
              <a:effectLst/>
              <a:uFillTx/>
              <a:latin typeface="Verdana"/>
            </a:endParaRPr>
          </a:p>
        </p:txBody>
      </p:sp>
      <p:sp>
        <p:nvSpPr>
          <p:cNvPr id="6" name="PlaceHolder 2"/>
          <p:cNvSpPr>
            <a:spLocks noGrp="1"/>
          </p:cNvSpPr>
          <p:nvPr>
            <p:ph type="dt" idx="1"/>
          </p:nvPr>
        </p:nvSpPr>
        <p:spPr>
          <a:xfrm>
            <a:off x="685800" y="6248520"/>
            <a:ext cx="1904760" cy="45684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7" name="PlaceHolder 3"/>
          <p:cNvSpPr>
            <a:spLocks noGrp="1"/>
          </p:cNvSpPr>
          <p:nvPr>
            <p:ph type="ftr" idx="2"/>
          </p:nvPr>
        </p:nvSpPr>
        <p:spPr>
          <a:xfrm>
            <a:off x="3124080" y="6248520"/>
            <a:ext cx="2895120" cy="45684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8" name="PlaceHolder 4"/>
          <p:cNvSpPr>
            <a:spLocks noGrp="1"/>
          </p:cNvSpPr>
          <p:nvPr>
            <p:ph type="sldNum" idx="3"/>
          </p:nvPr>
        </p:nvSpPr>
        <p:spPr>
          <a:xfrm>
            <a:off x="6948360" y="6400800"/>
            <a:ext cx="1904760" cy="45684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内容与标题">
    <p:spTree>
      <p:nvGrpSpPr>
        <p:cNvPr id="1" name=""/>
        <p:cNvGrpSpPr/>
        <p:nvPr/>
      </p:nvGrpSpPr>
      <p:grpSpPr>
        <a:xfrm>
          <a:off x="0" y="0"/>
          <a:ext cx="0" cy="0"/>
          <a:chOff x="0" y="0"/>
          <a:chExt cx="0" cy="0"/>
        </a:xfrm>
      </p:grpSpPr>
      <p:sp>
        <p:nvSpPr>
          <p:cNvPr id="77"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78" name="Picture 18" descr="050907a"/>
          <p:cNvPicPr/>
          <p:nvPr/>
        </p:nvPicPr>
        <p:blipFill>
          <a:blip r:embed="rId2"/>
          <a:stretch/>
        </p:blipFill>
        <p:spPr>
          <a:xfrm>
            <a:off x="2556000" y="6308640"/>
            <a:ext cx="502920" cy="458280"/>
          </a:xfrm>
          <a:prstGeom prst="rect">
            <a:avLst/>
          </a:prstGeom>
          <a:noFill/>
          <a:ln w="9525">
            <a:noFill/>
          </a:ln>
        </p:spPr>
      </p:pic>
      <p:sp>
        <p:nvSpPr>
          <p:cNvPr id="79"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80" name="PlaceHolder 1"/>
          <p:cNvSpPr>
            <a:spLocks noGrp="1"/>
          </p:cNvSpPr>
          <p:nvPr>
            <p:ph type="title"/>
          </p:nvPr>
        </p:nvSpPr>
        <p:spPr>
          <a:xfrm>
            <a:off x="457200" y="272880"/>
            <a:ext cx="3007800" cy="1161720"/>
          </a:xfrm>
          <a:prstGeom prst="rect">
            <a:avLst/>
          </a:prstGeom>
          <a:noFill/>
          <a:ln w="9360">
            <a:noFill/>
          </a:ln>
        </p:spPr>
        <p:txBody>
          <a:bodyPr lIns="90000" rIns="90000" tIns="45000" bIns="45000" anchor="b">
            <a:noAutofit/>
          </a:bodyPr>
          <a:p>
            <a:pPr indent="0">
              <a:lnSpc>
                <a:spcPct val="100000"/>
              </a:lnSpc>
              <a:buNone/>
            </a:pPr>
            <a:r>
              <a:rPr b="1" lang="zh-CN" sz="2000" strike="noStrike" u="none">
                <a:solidFill>
                  <a:schemeClr val="dk2"/>
                </a:solidFill>
                <a:effectLst/>
                <a:uFillTx/>
                <a:latin typeface="Verdana"/>
                <a:ea typeface="黑体"/>
              </a:rPr>
              <a:t>单击此处编辑母版标题样式</a:t>
            </a:r>
            <a:endParaRPr b="0" lang="en-US" sz="2000" strike="noStrike" u="none">
              <a:solidFill>
                <a:schemeClr val="accent2"/>
              </a:solidFill>
              <a:effectLst/>
              <a:uFillTx/>
              <a:latin typeface="Verdana"/>
            </a:endParaRPr>
          </a:p>
        </p:txBody>
      </p:sp>
      <p:sp>
        <p:nvSpPr>
          <p:cNvPr id="81" name="PlaceHolder 2"/>
          <p:cNvSpPr>
            <a:spLocks noGrp="1"/>
          </p:cNvSpPr>
          <p:nvPr>
            <p:ph type="body"/>
          </p:nvPr>
        </p:nvSpPr>
        <p:spPr>
          <a:xfrm>
            <a:off x="3575160" y="272880"/>
            <a:ext cx="5111280" cy="5852880"/>
          </a:xfrm>
          <a:prstGeom prst="rect">
            <a:avLst/>
          </a:prstGeom>
          <a:noFill/>
          <a:ln w="9360">
            <a:noFill/>
          </a:ln>
        </p:spPr>
        <p:txBody>
          <a:bodyPr lIns="90000" rIns="90000" tIns="45000" bIns="45000" anchor="t">
            <a:noAutofit/>
          </a:bodyPr>
          <a:p>
            <a:pPr marL="469800" indent="-469800">
              <a:lnSpc>
                <a:spcPct val="100000"/>
              </a:lnSpc>
              <a:spcBef>
                <a:spcPts val="641"/>
              </a:spcBef>
              <a:buClr>
                <a:srgbClr val="cc0000"/>
              </a:buClr>
              <a:buFont typeface="Wingdings" charset="2"/>
              <a:buChar char=""/>
            </a:pPr>
            <a:r>
              <a:rPr b="0" lang="zh-CN" sz="3200" strike="noStrike" u="none">
                <a:solidFill>
                  <a:schemeClr val="dk1"/>
                </a:solidFill>
                <a:effectLst/>
                <a:uFillTx/>
                <a:latin typeface="Times New Roman"/>
                <a:ea typeface="楷体_GB2312"/>
              </a:rPr>
              <a:t>单击此处编辑母版文本样式</a:t>
            </a:r>
            <a:endParaRPr b="0" lang="en-US" sz="3200" strike="noStrike" u="none">
              <a:solidFill>
                <a:schemeClr val="dk1"/>
              </a:solidFill>
              <a:effectLst/>
              <a:uFillTx/>
              <a:latin typeface="Times New Roman"/>
            </a:endParaRPr>
          </a:p>
          <a:p>
            <a:pPr lvl="1" marL="907920" indent="-43704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第二级</a:t>
            </a:r>
            <a:endParaRPr b="0" lang="en-US" sz="2800" strike="noStrike" u="none">
              <a:solidFill>
                <a:schemeClr val="dk1"/>
              </a:solidFill>
              <a:effectLst/>
              <a:uFillTx/>
              <a:latin typeface="Times New Roman"/>
            </a:endParaRPr>
          </a:p>
          <a:p>
            <a:pPr lvl="2" marL="1305000" indent="-3956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第三级</a:t>
            </a:r>
            <a:endParaRPr b="0" lang="en-US" sz="2400" strike="noStrike" u="none">
              <a:solidFill>
                <a:schemeClr val="dk1"/>
              </a:solidFill>
              <a:effectLst/>
              <a:uFillTx/>
              <a:latin typeface="Times New Roman"/>
            </a:endParaRPr>
          </a:p>
          <a:p>
            <a:pPr lvl="3" marL="1694160" indent="-38736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第四级</a:t>
            </a:r>
            <a:endParaRPr b="0" lang="en-US" sz="2000" strike="noStrike" u="none">
              <a:solidFill>
                <a:schemeClr val="dk1"/>
              </a:solidFill>
              <a:effectLst/>
              <a:uFillTx/>
              <a:latin typeface="Times New Roman"/>
            </a:endParaRPr>
          </a:p>
          <a:p>
            <a:pPr lvl="4" marL="2094120" indent="-398880">
              <a:lnSpc>
                <a:spcPct val="100000"/>
              </a:lnSpc>
              <a:spcBef>
                <a:spcPts val="499"/>
              </a:spcBef>
              <a:buClr>
                <a:srgbClr val="cc0000"/>
              </a:buClr>
              <a:buFont typeface="Wingdings" charset="2"/>
              <a:buChar char=""/>
            </a:pPr>
            <a:r>
              <a:rPr b="0" lang="zh-CN" sz="2000" strike="noStrike" u="none">
                <a:solidFill>
                  <a:schemeClr val="dk1"/>
                </a:solidFill>
                <a:effectLst/>
                <a:uFillTx/>
                <a:latin typeface="Times New Roman"/>
                <a:ea typeface="楷体_GB2312"/>
              </a:rPr>
              <a:t>第五级</a:t>
            </a:r>
            <a:endParaRPr b="0" lang="en-US" sz="2000" strike="noStrike" u="none">
              <a:solidFill>
                <a:schemeClr val="dk1"/>
              </a:solidFill>
              <a:effectLst/>
              <a:uFillTx/>
              <a:latin typeface="Times New Roman"/>
            </a:endParaRPr>
          </a:p>
        </p:txBody>
      </p:sp>
      <p:sp>
        <p:nvSpPr>
          <p:cNvPr id="82" name="PlaceHolder 3"/>
          <p:cNvSpPr>
            <a:spLocks noGrp="1"/>
          </p:cNvSpPr>
          <p:nvPr>
            <p:ph type="body"/>
          </p:nvPr>
        </p:nvSpPr>
        <p:spPr>
          <a:xfrm>
            <a:off x="457200" y="1434960"/>
            <a:ext cx="3007800" cy="4690800"/>
          </a:xfrm>
          <a:prstGeom prst="rect">
            <a:avLst/>
          </a:prstGeom>
          <a:noFill/>
          <a:ln w="9360">
            <a:noFill/>
          </a:ln>
        </p:spPr>
        <p:txBody>
          <a:bodyPr lIns="90000" rIns="90000" tIns="45000" bIns="45000" anchor="t">
            <a:noAutofit/>
          </a:bodyPr>
          <a:p>
            <a:pPr indent="0">
              <a:lnSpc>
                <a:spcPct val="100000"/>
              </a:lnSpc>
              <a:spcBef>
                <a:spcPts val="281"/>
              </a:spcBef>
              <a:buNone/>
              <a:tabLst>
                <a:tab algn="l" pos="0"/>
              </a:tabLst>
            </a:pPr>
            <a:r>
              <a:rPr b="0" lang="zh-CN" sz="1400" strike="noStrike" u="none">
                <a:solidFill>
                  <a:schemeClr val="dk1"/>
                </a:solidFill>
                <a:effectLst/>
                <a:uFillTx/>
                <a:latin typeface="Times New Roman"/>
                <a:ea typeface="楷体_GB2312"/>
              </a:rPr>
              <a:t>单击此处编辑母版文本样式</a:t>
            </a:r>
            <a:endParaRPr b="0" lang="en-US" sz="1400" strike="noStrike" u="none">
              <a:solidFill>
                <a:schemeClr val="dk1"/>
              </a:solidFill>
              <a:effectLst/>
              <a:uFillTx/>
              <a:latin typeface="Times New Roman"/>
            </a:endParaRPr>
          </a:p>
        </p:txBody>
      </p:sp>
      <p:sp>
        <p:nvSpPr>
          <p:cNvPr id="83" name="PlaceHolder 4"/>
          <p:cNvSpPr>
            <a:spLocks noGrp="1"/>
          </p:cNvSpPr>
          <p:nvPr>
            <p:ph type="dt" idx="28"/>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84" name="PlaceHolder 5"/>
          <p:cNvSpPr>
            <a:spLocks noGrp="1"/>
          </p:cNvSpPr>
          <p:nvPr>
            <p:ph type="ftr" idx="29"/>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85" name="PlaceHolder 6"/>
          <p:cNvSpPr>
            <a:spLocks noGrp="1"/>
          </p:cNvSpPr>
          <p:nvPr>
            <p:ph type="sldNum" idx="3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图片与标题">
    <p:spTree>
      <p:nvGrpSpPr>
        <p:cNvPr id="1" name=""/>
        <p:cNvGrpSpPr/>
        <p:nvPr/>
      </p:nvGrpSpPr>
      <p:grpSpPr>
        <a:xfrm>
          <a:off x="0" y="0"/>
          <a:ext cx="0" cy="0"/>
          <a:chOff x="0" y="0"/>
          <a:chExt cx="0" cy="0"/>
        </a:xfrm>
      </p:grpSpPr>
      <p:sp>
        <p:nvSpPr>
          <p:cNvPr id="86"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87" name="Picture 18" descr="050907a"/>
          <p:cNvPicPr/>
          <p:nvPr/>
        </p:nvPicPr>
        <p:blipFill>
          <a:blip r:embed="rId2"/>
          <a:stretch/>
        </p:blipFill>
        <p:spPr>
          <a:xfrm>
            <a:off x="2556000" y="6308640"/>
            <a:ext cx="502920" cy="458280"/>
          </a:xfrm>
          <a:prstGeom prst="rect">
            <a:avLst/>
          </a:prstGeom>
          <a:noFill/>
          <a:ln w="9525">
            <a:noFill/>
          </a:ln>
        </p:spPr>
      </p:pic>
      <p:sp>
        <p:nvSpPr>
          <p:cNvPr id="88"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89" name="PlaceHolder 1"/>
          <p:cNvSpPr>
            <a:spLocks noGrp="1"/>
          </p:cNvSpPr>
          <p:nvPr>
            <p:ph type="title"/>
          </p:nvPr>
        </p:nvSpPr>
        <p:spPr>
          <a:xfrm>
            <a:off x="1792440" y="4800600"/>
            <a:ext cx="5486040" cy="566280"/>
          </a:xfrm>
          <a:prstGeom prst="rect">
            <a:avLst/>
          </a:prstGeom>
          <a:noFill/>
          <a:ln w="9360">
            <a:noFill/>
          </a:ln>
        </p:spPr>
        <p:txBody>
          <a:bodyPr lIns="90000" rIns="90000" tIns="45000" bIns="45000" anchor="b">
            <a:noAutofit/>
          </a:bodyPr>
          <a:p>
            <a:pPr indent="0">
              <a:lnSpc>
                <a:spcPct val="100000"/>
              </a:lnSpc>
              <a:buNone/>
            </a:pPr>
            <a:r>
              <a:rPr b="1" lang="zh-CN" sz="2000" strike="noStrike" u="none">
                <a:solidFill>
                  <a:schemeClr val="dk2"/>
                </a:solidFill>
                <a:effectLst/>
                <a:uFillTx/>
                <a:latin typeface="Verdana"/>
                <a:ea typeface="黑体"/>
              </a:rPr>
              <a:t>单击此处编辑母版标题样式</a:t>
            </a:r>
            <a:endParaRPr b="0" lang="en-US" sz="2000" strike="noStrike" u="none">
              <a:solidFill>
                <a:schemeClr val="accent2"/>
              </a:solidFill>
              <a:effectLst/>
              <a:uFillTx/>
              <a:latin typeface="Verdana"/>
            </a:endParaRPr>
          </a:p>
        </p:txBody>
      </p:sp>
      <p:sp>
        <p:nvSpPr>
          <p:cNvPr id="90" name="PlaceHolder 2"/>
          <p:cNvSpPr>
            <a:spLocks noGrp="1"/>
          </p:cNvSpPr>
          <p:nvPr>
            <p:ph type="body"/>
          </p:nvPr>
        </p:nvSpPr>
        <p:spPr>
          <a:xfrm>
            <a:off x="1792440" y="612720"/>
            <a:ext cx="5486040" cy="4114440"/>
          </a:xfrm>
          <a:prstGeom prst="rect">
            <a:avLst/>
          </a:prstGeom>
          <a:noFill/>
          <a:ln w="0">
            <a:noFill/>
          </a:ln>
        </p:spPr>
        <p:txBody>
          <a:bodyPr numCol="1" spcCol="0" lIns="91440" rIns="91440" tIns="45720" bIns="45720" anchor="t">
            <a:noAutofit/>
          </a:bodyPr>
          <a:p>
            <a:pPr marL="432000" indent="-324000">
              <a:spcBef>
                <a:spcPts val="1417"/>
              </a:spcBef>
              <a:buClr>
                <a:srgbClr val="000000"/>
              </a:buClr>
              <a:buSzPct val="45000"/>
              <a:buFont typeface="Wingdings" charset="2"/>
              <a:buChar char=""/>
            </a:pPr>
            <a:r>
              <a:rPr b="0" lang="zh-CN" sz="3200" strike="noStrike" u="none">
                <a:solidFill>
                  <a:schemeClr val="dk1"/>
                </a:solidFill>
                <a:effectLst/>
                <a:uFillTx/>
                <a:latin typeface="Times New Roman"/>
              </a:rPr>
              <a:t>点击以编辑提纲文本格式</a:t>
            </a:r>
            <a:endParaRPr b="0" lang="en-US" sz="3200" strike="noStrike" u="none">
              <a:solidFill>
                <a:schemeClr val="dk1"/>
              </a:solidFill>
              <a:effectLst/>
              <a:uFillTx/>
              <a:latin typeface="Times New Roman"/>
            </a:endParaRPr>
          </a:p>
          <a:p>
            <a:pPr lvl="1" marL="864000" indent="-324000">
              <a:spcBef>
                <a:spcPts val="1134"/>
              </a:spcBef>
              <a:buClr>
                <a:srgbClr val="000000"/>
              </a:buClr>
              <a:buSzPct val="75000"/>
              <a:buFont typeface="Symbol" charset="2"/>
              <a:buChar char=""/>
            </a:pPr>
            <a:r>
              <a:rPr b="0" lang="zh-CN" sz="3200" strike="noStrike" u="none">
                <a:solidFill>
                  <a:schemeClr val="dk1"/>
                </a:solidFill>
                <a:effectLst/>
                <a:uFillTx/>
                <a:latin typeface="Times New Roman"/>
              </a:rPr>
              <a:t>第二提纲级别</a:t>
            </a:r>
            <a:endParaRPr b="0" lang="en-US" sz="3200" strike="noStrike" u="none">
              <a:solidFill>
                <a:schemeClr val="dk1"/>
              </a:solidFill>
              <a:effectLst/>
              <a:uFillTx/>
              <a:latin typeface="Times New Roman"/>
            </a:endParaRPr>
          </a:p>
          <a:p>
            <a:pPr lvl="2" marL="1296000" indent="-288000">
              <a:spcBef>
                <a:spcPts val="850"/>
              </a:spcBef>
              <a:buClr>
                <a:srgbClr val="000000"/>
              </a:buClr>
              <a:buSzPct val="45000"/>
              <a:buFont typeface="Wingdings" charset="2"/>
              <a:buChar char=""/>
            </a:pPr>
            <a:r>
              <a:rPr b="0" lang="zh-CN" sz="3200" strike="noStrike" u="none">
                <a:solidFill>
                  <a:schemeClr val="dk1"/>
                </a:solidFill>
                <a:effectLst/>
                <a:uFillTx/>
                <a:latin typeface="Times New Roman"/>
              </a:rPr>
              <a:t>第三提纲级别</a:t>
            </a:r>
            <a:endParaRPr b="0" lang="en-US" sz="3200" strike="noStrike" u="none">
              <a:solidFill>
                <a:schemeClr val="dk1"/>
              </a:solidFill>
              <a:effectLst/>
              <a:uFillTx/>
              <a:latin typeface="Times New Roman"/>
            </a:endParaRPr>
          </a:p>
          <a:p>
            <a:pPr lvl="3" marL="1728000" indent="-216000">
              <a:spcBef>
                <a:spcPts val="567"/>
              </a:spcBef>
              <a:buClr>
                <a:srgbClr val="000000"/>
              </a:buClr>
              <a:buSzPct val="75000"/>
              <a:buFont typeface="Symbol" charset="2"/>
              <a:buChar char=""/>
            </a:pPr>
            <a:r>
              <a:rPr b="0" lang="zh-CN" sz="3200" strike="noStrike" u="none">
                <a:solidFill>
                  <a:schemeClr val="dk1"/>
                </a:solidFill>
                <a:effectLst/>
                <a:uFillTx/>
                <a:latin typeface="Times New Roman"/>
              </a:rPr>
              <a:t>第四提纲级别</a:t>
            </a:r>
            <a:endParaRPr b="0" lang="en-US" sz="3200" strike="noStrike" u="none">
              <a:solidFill>
                <a:schemeClr val="dk1"/>
              </a:solidFill>
              <a:effectLst/>
              <a:uFillTx/>
              <a:latin typeface="Times New Roman"/>
            </a:endParaRPr>
          </a:p>
          <a:p>
            <a:pPr lvl="4" marL="2160000" indent="-216000">
              <a:spcBef>
                <a:spcPts val="283"/>
              </a:spcBef>
              <a:buClr>
                <a:srgbClr val="000000"/>
              </a:buClr>
              <a:buSzPct val="45000"/>
              <a:buFont typeface="Wingdings" charset="2"/>
              <a:buChar char=""/>
            </a:pPr>
            <a:r>
              <a:rPr b="0" lang="zh-CN" sz="3200" strike="noStrike" u="none">
                <a:solidFill>
                  <a:schemeClr val="dk1"/>
                </a:solidFill>
                <a:effectLst/>
                <a:uFillTx/>
                <a:latin typeface="Times New Roman"/>
              </a:rPr>
              <a:t>第五提纲级别</a:t>
            </a:r>
            <a:endParaRPr b="0" lang="en-US" sz="3200" strike="noStrike" u="none">
              <a:solidFill>
                <a:schemeClr val="dk1"/>
              </a:solidFill>
              <a:effectLst/>
              <a:uFillTx/>
              <a:latin typeface="Times New Roman"/>
            </a:endParaRPr>
          </a:p>
          <a:p>
            <a:pPr lvl="5" marL="2592000" indent="-216000">
              <a:spcBef>
                <a:spcPts val="283"/>
              </a:spcBef>
              <a:buClr>
                <a:srgbClr val="000000"/>
              </a:buClr>
              <a:buSzPct val="45000"/>
              <a:buFont typeface="Wingdings" charset="2"/>
              <a:buChar char=""/>
            </a:pPr>
            <a:r>
              <a:rPr b="0" lang="zh-CN" sz="3200" strike="noStrike" u="none">
                <a:solidFill>
                  <a:schemeClr val="dk1"/>
                </a:solidFill>
                <a:effectLst/>
                <a:uFillTx/>
                <a:latin typeface="Times New Roman"/>
              </a:rPr>
              <a:t>第六提纲级别</a:t>
            </a:r>
            <a:endParaRPr b="0" lang="en-US" sz="3200" strike="noStrike" u="none">
              <a:solidFill>
                <a:schemeClr val="dk1"/>
              </a:solidFill>
              <a:effectLst/>
              <a:uFillTx/>
              <a:latin typeface="Times New Roman"/>
            </a:endParaRPr>
          </a:p>
          <a:p>
            <a:pPr lvl="6" marL="3024000" indent="-216000">
              <a:spcBef>
                <a:spcPts val="283"/>
              </a:spcBef>
              <a:buClr>
                <a:srgbClr val="000000"/>
              </a:buClr>
              <a:buSzPct val="45000"/>
              <a:buFont typeface="Wingdings" charset="2"/>
              <a:buChar char=""/>
            </a:pPr>
            <a:r>
              <a:rPr b="0" lang="zh-CN" sz="3200" strike="noStrike" u="none">
                <a:solidFill>
                  <a:schemeClr val="dk1"/>
                </a:solidFill>
                <a:effectLst/>
                <a:uFillTx/>
                <a:latin typeface="Times New Roman"/>
              </a:rPr>
              <a:t>第七提纲级别</a:t>
            </a:r>
            <a:endParaRPr b="0" lang="en-US" sz="3200" strike="noStrike" u="none">
              <a:solidFill>
                <a:schemeClr val="dk1"/>
              </a:solidFill>
              <a:effectLst/>
              <a:uFillTx/>
              <a:latin typeface="Times New Roman"/>
            </a:endParaRPr>
          </a:p>
        </p:txBody>
      </p:sp>
      <p:sp>
        <p:nvSpPr>
          <p:cNvPr id="91" name="PlaceHolder 3"/>
          <p:cNvSpPr>
            <a:spLocks noGrp="1"/>
          </p:cNvSpPr>
          <p:nvPr>
            <p:ph type="body"/>
          </p:nvPr>
        </p:nvSpPr>
        <p:spPr>
          <a:xfrm>
            <a:off x="1792440" y="5367240"/>
            <a:ext cx="5486040" cy="804600"/>
          </a:xfrm>
          <a:prstGeom prst="rect">
            <a:avLst/>
          </a:prstGeom>
          <a:noFill/>
          <a:ln w="9360">
            <a:noFill/>
          </a:ln>
        </p:spPr>
        <p:txBody>
          <a:bodyPr lIns="90000" rIns="90000" tIns="45000" bIns="45000" anchor="t">
            <a:noAutofit/>
          </a:bodyPr>
          <a:p>
            <a:pPr indent="0">
              <a:lnSpc>
                <a:spcPct val="100000"/>
              </a:lnSpc>
              <a:spcBef>
                <a:spcPts val="281"/>
              </a:spcBef>
              <a:buNone/>
              <a:tabLst>
                <a:tab algn="l" pos="0"/>
              </a:tabLst>
            </a:pPr>
            <a:r>
              <a:rPr b="0" lang="zh-CN" sz="1400" strike="noStrike" u="none">
                <a:solidFill>
                  <a:schemeClr val="dk1"/>
                </a:solidFill>
                <a:effectLst/>
                <a:uFillTx/>
                <a:latin typeface="Times New Roman"/>
                <a:ea typeface="楷体_GB2312"/>
              </a:rPr>
              <a:t>单击此处编辑母版文本样式</a:t>
            </a:r>
            <a:endParaRPr b="0" lang="en-US" sz="1400" strike="noStrike" u="none">
              <a:solidFill>
                <a:schemeClr val="dk1"/>
              </a:solidFill>
              <a:effectLst/>
              <a:uFillTx/>
              <a:latin typeface="Times New Roman"/>
            </a:endParaRPr>
          </a:p>
        </p:txBody>
      </p:sp>
      <p:sp>
        <p:nvSpPr>
          <p:cNvPr id="92" name="PlaceHolder 4"/>
          <p:cNvSpPr>
            <a:spLocks noGrp="1"/>
          </p:cNvSpPr>
          <p:nvPr>
            <p:ph type="dt" idx="31"/>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93" name="PlaceHolder 5"/>
          <p:cNvSpPr>
            <a:spLocks noGrp="1"/>
          </p:cNvSpPr>
          <p:nvPr>
            <p:ph type="ftr" idx="32"/>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94" name="PlaceHolder 6"/>
          <p:cNvSpPr>
            <a:spLocks noGrp="1"/>
          </p:cNvSpPr>
          <p:nvPr>
            <p:ph type="sldNum" idx="3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标题和竖排文字">
    <p:spTree>
      <p:nvGrpSpPr>
        <p:cNvPr id="1" name=""/>
        <p:cNvGrpSpPr/>
        <p:nvPr/>
      </p:nvGrpSpPr>
      <p:grpSpPr>
        <a:xfrm>
          <a:off x="0" y="0"/>
          <a:ext cx="0" cy="0"/>
          <a:chOff x="0" y="0"/>
          <a:chExt cx="0" cy="0"/>
        </a:xfrm>
      </p:grpSpPr>
      <p:sp>
        <p:nvSpPr>
          <p:cNvPr id="9"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10" name="Picture 18" descr="050907a"/>
          <p:cNvPicPr/>
          <p:nvPr/>
        </p:nvPicPr>
        <p:blipFill>
          <a:blip r:embed="rId2"/>
          <a:stretch/>
        </p:blipFill>
        <p:spPr>
          <a:xfrm>
            <a:off x="2556000" y="6308640"/>
            <a:ext cx="502920" cy="458280"/>
          </a:xfrm>
          <a:prstGeom prst="rect">
            <a:avLst/>
          </a:prstGeom>
          <a:noFill/>
          <a:ln w="9525">
            <a:noFill/>
          </a:ln>
        </p:spPr>
      </p:pic>
      <p:sp>
        <p:nvSpPr>
          <p:cNvPr id="11"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12" name="PlaceHolder 1"/>
          <p:cNvSpPr>
            <a:spLocks noGrp="1"/>
          </p:cNvSpPr>
          <p:nvPr>
            <p:ph type="title"/>
          </p:nvPr>
        </p:nvSpPr>
        <p:spPr>
          <a:xfrm>
            <a:off x="574560" y="304920"/>
            <a:ext cx="8000640" cy="1215720"/>
          </a:xfrm>
          <a:prstGeom prst="rect">
            <a:avLst/>
          </a:prstGeom>
          <a:noFill/>
          <a:ln w="9360">
            <a:noFill/>
          </a:ln>
        </p:spPr>
        <p:txBody>
          <a:bodyPr lIns="90000" rIns="90000" tIns="45000" bIns="45000" anchor="b">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13" name="PlaceHolder 2"/>
          <p:cNvSpPr>
            <a:spLocks noGrp="1"/>
          </p:cNvSpPr>
          <p:nvPr>
            <p:ph type="body"/>
          </p:nvPr>
        </p:nvSpPr>
        <p:spPr>
          <a:xfrm>
            <a:off x="468360" y="1844640"/>
            <a:ext cx="8206920" cy="4247640"/>
          </a:xfrm>
          <a:prstGeom prst="rect">
            <a:avLst/>
          </a:prstGeom>
          <a:noFill/>
          <a:ln w="9360">
            <a:noFill/>
          </a:ln>
        </p:spPr>
        <p:txBody>
          <a:bodyPr lIns="45000" rIns="45000" tIns="90000" bIns="90000" anchor="t" vert="eaVert">
            <a:noAutofit/>
          </a:bodyPr>
          <a:p>
            <a:pPr marL="469800" indent="-469800">
              <a:lnSpc>
                <a:spcPct val="100000"/>
              </a:lnSpc>
              <a:spcBef>
                <a:spcPts val="601"/>
              </a:spcBef>
              <a:buClr>
                <a:srgbClr val="cc0000"/>
              </a:buClr>
              <a:buFont typeface="Wingdings" charset="2"/>
              <a:buChar char=""/>
            </a:pPr>
            <a:r>
              <a:rPr b="0" lang="zh-CN" sz="3000" strike="noStrike" u="none">
                <a:solidFill>
                  <a:schemeClr val="dk1"/>
                </a:solidFill>
                <a:effectLst/>
                <a:uFillTx/>
                <a:latin typeface="Times New Roman"/>
                <a:ea typeface="楷体_GB2312"/>
              </a:rPr>
              <a:t>单击此处编辑母版文本样式</a:t>
            </a:r>
            <a:endParaRPr b="0" lang="en-US" sz="3000" strike="noStrike" u="none">
              <a:solidFill>
                <a:schemeClr val="dk1"/>
              </a:solidFill>
              <a:effectLst/>
              <a:uFillTx/>
              <a:latin typeface="Times New Roman"/>
            </a:endParaRPr>
          </a:p>
          <a:p>
            <a:pPr lvl="1" marL="907920" indent="-43704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第二级</a:t>
            </a:r>
            <a:endParaRPr b="0" lang="en-US" sz="2800" strike="noStrike" u="none">
              <a:solidFill>
                <a:schemeClr val="dk1"/>
              </a:solidFill>
              <a:effectLst/>
              <a:uFillTx/>
              <a:latin typeface="Times New Roman"/>
            </a:endParaRPr>
          </a:p>
          <a:p>
            <a:pPr lvl="2" marL="1305000" indent="-3956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第三级</a:t>
            </a:r>
            <a:endParaRPr b="0" lang="en-US" sz="2400" strike="noStrike" u="none">
              <a:solidFill>
                <a:schemeClr val="dk1"/>
              </a:solidFill>
              <a:effectLst/>
              <a:uFillTx/>
              <a:latin typeface="Times New Roman"/>
            </a:endParaRPr>
          </a:p>
          <a:p>
            <a:pPr lvl="3" marL="1694160" indent="-38736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第四级</a:t>
            </a:r>
            <a:endParaRPr b="0" lang="en-US" sz="2000" strike="noStrike" u="none">
              <a:solidFill>
                <a:schemeClr val="dk1"/>
              </a:solidFill>
              <a:effectLst/>
              <a:uFillTx/>
              <a:latin typeface="Times New Roman"/>
            </a:endParaRPr>
          </a:p>
          <a:p>
            <a:pPr lvl="4" marL="2094120" indent="-398880">
              <a:lnSpc>
                <a:spcPct val="100000"/>
              </a:lnSpc>
              <a:spcBef>
                <a:spcPts val="499"/>
              </a:spcBef>
              <a:buClr>
                <a:srgbClr val="cc0000"/>
              </a:buClr>
              <a:buFont typeface="Wingdings" charset="2"/>
              <a:buChar char=""/>
            </a:pPr>
            <a:r>
              <a:rPr b="0" lang="zh-CN" sz="2000" strike="noStrike" u="none">
                <a:solidFill>
                  <a:schemeClr val="dk1"/>
                </a:solidFill>
                <a:effectLst/>
                <a:uFillTx/>
                <a:latin typeface="Times New Roman"/>
                <a:ea typeface="楷体_GB2312"/>
              </a:rPr>
              <a:t>第五级</a:t>
            </a:r>
            <a:endParaRPr b="0" lang="en-US" sz="2000" strike="noStrike" u="none">
              <a:solidFill>
                <a:schemeClr val="dk1"/>
              </a:solidFill>
              <a:effectLst/>
              <a:uFillTx/>
              <a:latin typeface="Times New Roman"/>
            </a:endParaRPr>
          </a:p>
        </p:txBody>
      </p:sp>
      <p:sp>
        <p:nvSpPr>
          <p:cNvPr id="14" name="PlaceHolder 3"/>
          <p:cNvSpPr>
            <a:spLocks noGrp="1"/>
          </p:cNvSpPr>
          <p:nvPr>
            <p:ph type="dt" idx="4"/>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15" name="PlaceHolder 4"/>
          <p:cNvSpPr>
            <a:spLocks noGrp="1"/>
          </p:cNvSpPr>
          <p:nvPr>
            <p:ph type="ftr" idx="5"/>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6" name="PlaceHolder 5"/>
          <p:cNvSpPr>
            <a:spLocks noGrp="1"/>
          </p:cNvSpPr>
          <p:nvPr>
            <p:ph type="sldNum" idx="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垂直排列标题与文本">
    <p:spTree>
      <p:nvGrpSpPr>
        <p:cNvPr id="1" name=""/>
        <p:cNvGrpSpPr/>
        <p:nvPr/>
      </p:nvGrpSpPr>
      <p:grpSpPr>
        <a:xfrm>
          <a:off x="0" y="0"/>
          <a:ext cx="0" cy="0"/>
          <a:chOff x="0" y="0"/>
          <a:chExt cx="0" cy="0"/>
        </a:xfrm>
      </p:grpSpPr>
      <p:sp>
        <p:nvSpPr>
          <p:cNvPr id="17"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18" name="Picture 18" descr="050907a"/>
          <p:cNvPicPr/>
          <p:nvPr/>
        </p:nvPicPr>
        <p:blipFill>
          <a:blip r:embed="rId2"/>
          <a:stretch/>
        </p:blipFill>
        <p:spPr>
          <a:xfrm>
            <a:off x="2556000" y="6308640"/>
            <a:ext cx="502920" cy="458280"/>
          </a:xfrm>
          <a:prstGeom prst="rect">
            <a:avLst/>
          </a:prstGeom>
          <a:noFill/>
          <a:ln w="9525">
            <a:noFill/>
          </a:ln>
        </p:spPr>
      </p:pic>
      <p:sp>
        <p:nvSpPr>
          <p:cNvPr id="19"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20" name="PlaceHolder 1"/>
          <p:cNvSpPr>
            <a:spLocks noGrp="1"/>
          </p:cNvSpPr>
          <p:nvPr>
            <p:ph type="title"/>
          </p:nvPr>
        </p:nvSpPr>
        <p:spPr>
          <a:xfrm>
            <a:off x="6624720" y="304920"/>
            <a:ext cx="2050560" cy="5787720"/>
          </a:xfrm>
          <a:prstGeom prst="rect">
            <a:avLst/>
          </a:prstGeom>
          <a:noFill/>
          <a:ln w="9360">
            <a:noFill/>
          </a:ln>
        </p:spPr>
        <p:txBody>
          <a:bodyPr lIns="45000" rIns="45000" tIns="90000" bIns="90000" anchor="b" vert="eaVert">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21" name="PlaceHolder 2"/>
          <p:cNvSpPr>
            <a:spLocks noGrp="1"/>
          </p:cNvSpPr>
          <p:nvPr>
            <p:ph type="body"/>
          </p:nvPr>
        </p:nvSpPr>
        <p:spPr>
          <a:xfrm>
            <a:off x="468360" y="304920"/>
            <a:ext cx="6003720" cy="5787720"/>
          </a:xfrm>
          <a:prstGeom prst="rect">
            <a:avLst/>
          </a:prstGeom>
          <a:noFill/>
          <a:ln w="9360">
            <a:noFill/>
          </a:ln>
        </p:spPr>
        <p:txBody>
          <a:bodyPr lIns="45000" rIns="45000" tIns="90000" bIns="90000" anchor="t" vert="eaVert">
            <a:noAutofit/>
          </a:bodyPr>
          <a:p>
            <a:pPr marL="469800" indent="-469800">
              <a:lnSpc>
                <a:spcPct val="100000"/>
              </a:lnSpc>
              <a:spcBef>
                <a:spcPts val="601"/>
              </a:spcBef>
              <a:buClr>
                <a:srgbClr val="cc0000"/>
              </a:buClr>
              <a:buFont typeface="Wingdings" charset="2"/>
              <a:buChar char=""/>
            </a:pPr>
            <a:r>
              <a:rPr b="0" lang="zh-CN" sz="3000" strike="noStrike" u="none">
                <a:solidFill>
                  <a:schemeClr val="dk1"/>
                </a:solidFill>
                <a:effectLst/>
                <a:uFillTx/>
                <a:latin typeface="Times New Roman"/>
                <a:ea typeface="楷体_GB2312"/>
              </a:rPr>
              <a:t>单击此处编辑母版文本样式</a:t>
            </a:r>
            <a:endParaRPr b="0" lang="en-US" sz="3000" strike="noStrike" u="none">
              <a:solidFill>
                <a:schemeClr val="dk1"/>
              </a:solidFill>
              <a:effectLst/>
              <a:uFillTx/>
              <a:latin typeface="Times New Roman"/>
            </a:endParaRPr>
          </a:p>
          <a:p>
            <a:pPr lvl="1" marL="907920" indent="-43704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第二级</a:t>
            </a:r>
            <a:endParaRPr b="0" lang="en-US" sz="2800" strike="noStrike" u="none">
              <a:solidFill>
                <a:schemeClr val="dk1"/>
              </a:solidFill>
              <a:effectLst/>
              <a:uFillTx/>
              <a:latin typeface="Times New Roman"/>
            </a:endParaRPr>
          </a:p>
          <a:p>
            <a:pPr lvl="2" marL="1305000" indent="-3956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第三级</a:t>
            </a:r>
            <a:endParaRPr b="0" lang="en-US" sz="2400" strike="noStrike" u="none">
              <a:solidFill>
                <a:schemeClr val="dk1"/>
              </a:solidFill>
              <a:effectLst/>
              <a:uFillTx/>
              <a:latin typeface="Times New Roman"/>
            </a:endParaRPr>
          </a:p>
          <a:p>
            <a:pPr lvl="3" marL="1694160" indent="-38736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第四级</a:t>
            </a:r>
            <a:endParaRPr b="0" lang="en-US" sz="2000" strike="noStrike" u="none">
              <a:solidFill>
                <a:schemeClr val="dk1"/>
              </a:solidFill>
              <a:effectLst/>
              <a:uFillTx/>
              <a:latin typeface="Times New Roman"/>
            </a:endParaRPr>
          </a:p>
          <a:p>
            <a:pPr lvl="4" marL="2094120" indent="-398880">
              <a:lnSpc>
                <a:spcPct val="100000"/>
              </a:lnSpc>
              <a:spcBef>
                <a:spcPts val="499"/>
              </a:spcBef>
              <a:buClr>
                <a:srgbClr val="cc0000"/>
              </a:buClr>
              <a:buFont typeface="Wingdings" charset="2"/>
              <a:buChar char=""/>
            </a:pPr>
            <a:r>
              <a:rPr b="0" lang="zh-CN" sz="2000" strike="noStrike" u="none">
                <a:solidFill>
                  <a:schemeClr val="dk1"/>
                </a:solidFill>
                <a:effectLst/>
                <a:uFillTx/>
                <a:latin typeface="Times New Roman"/>
                <a:ea typeface="楷体_GB2312"/>
              </a:rPr>
              <a:t>第五级</a:t>
            </a:r>
            <a:endParaRPr b="0" lang="en-US" sz="2000" strike="noStrike" u="none">
              <a:solidFill>
                <a:schemeClr val="dk1"/>
              </a:solidFill>
              <a:effectLst/>
              <a:uFillTx/>
              <a:latin typeface="Times New Roman"/>
            </a:endParaRPr>
          </a:p>
        </p:txBody>
      </p:sp>
      <p:sp>
        <p:nvSpPr>
          <p:cNvPr id="22" name="PlaceHolder 3"/>
          <p:cNvSpPr>
            <a:spLocks noGrp="1"/>
          </p:cNvSpPr>
          <p:nvPr>
            <p:ph type="dt" idx="7"/>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23" name="PlaceHolder 4"/>
          <p:cNvSpPr>
            <a:spLocks noGrp="1"/>
          </p:cNvSpPr>
          <p:nvPr>
            <p:ph type="ftr" idx="8"/>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26" name="Picture 18" descr="050907a"/>
          <p:cNvPicPr/>
          <p:nvPr/>
        </p:nvPicPr>
        <p:blipFill>
          <a:blip r:embed="rId2"/>
          <a:stretch/>
        </p:blipFill>
        <p:spPr>
          <a:xfrm>
            <a:off x="2556000" y="6308640"/>
            <a:ext cx="502920" cy="458280"/>
          </a:xfrm>
          <a:prstGeom prst="rect">
            <a:avLst/>
          </a:prstGeom>
          <a:noFill/>
          <a:ln w="9525">
            <a:noFill/>
          </a:ln>
        </p:spPr>
      </p:pic>
      <p:sp>
        <p:nvSpPr>
          <p:cNvPr id="27"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28" name="PlaceHolder 1"/>
          <p:cNvSpPr>
            <a:spLocks noGrp="1"/>
          </p:cNvSpPr>
          <p:nvPr>
            <p:ph type="title"/>
          </p:nvPr>
        </p:nvSpPr>
        <p:spPr>
          <a:xfrm>
            <a:off x="574560" y="304920"/>
            <a:ext cx="8000640" cy="1215720"/>
          </a:xfrm>
          <a:prstGeom prst="rect">
            <a:avLst/>
          </a:prstGeom>
          <a:noFill/>
          <a:ln w="9360">
            <a:noFill/>
          </a:ln>
        </p:spPr>
        <p:txBody>
          <a:bodyPr lIns="90000" rIns="90000" tIns="45000" bIns="45000" anchor="b">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29" name="PlaceHolder 2"/>
          <p:cNvSpPr>
            <a:spLocks noGrp="1"/>
          </p:cNvSpPr>
          <p:nvPr>
            <p:ph type="body"/>
          </p:nvPr>
        </p:nvSpPr>
        <p:spPr>
          <a:xfrm>
            <a:off x="468360" y="1844640"/>
            <a:ext cx="8206920" cy="4247640"/>
          </a:xfrm>
          <a:prstGeom prst="rect">
            <a:avLst/>
          </a:prstGeom>
          <a:noFill/>
          <a:ln w="9360">
            <a:noFill/>
          </a:ln>
        </p:spPr>
        <p:txBody>
          <a:bodyPr lIns="90000" rIns="90000" tIns="45000" bIns="45000" anchor="t">
            <a:noAutofit/>
          </a:bodyPr>
          <a:p>
            <a:pPr marL="469800" indent="-469800">
              <a:lnSpc>
                <a:spcPct val="100000"/>
              </a:lnSpc>
              <a:spcBef>
                <a:spcPts val="601"/>
              </a:spcBef>
              <a:buClr>
                <a:srgbClr val="cc0000"/>
              </a:buClr>
              <a:buFont typeface="Wingdings" charset="2"/>
              <a:buChar char=""/>
            </a:pPr>
            <a:r>
              <a:rPr b="0" lang="zh-CN" sz="3000" strike="noStrike" u="none">
                <a:solidFill>
                  <a:schemeClr val="dk1"/>
                </a:solidFill>
                <a:effectLst/>
                <a:uFillTx/>
                <a:latin typeface="Times New Roman"/>
                <a:ea typeface="楷体_GB2312"/>
              </a:rPr>
              <a:t>单击此处编辑母版文本样式</a:t>
            </a:r>
            <a:endParaRPr b="0" lang="en-US" sz="3000" strike="noStrike" u="none">
              <a:solidFill>
                <a:schemeClr val="dk1"/>
              </a:solidFill>
              <a:effectLst/>
              <a:uFillTx/>
              <a:latin typeface="Times New Roman"/>
            </a:endParaRPr>
          </a:p>
          <a:p>
            <a:pPr lvl="1" marL="907920" indent="-43704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第二级</a:t>
            </a:r>
            <a:endParaRPr b="0" lang="en-US" sz="2800" strike="noStrike" u="none">
              <a:solidFill>
                <a:schemeClr val="dk1"/>
              </a:solidFill>
              <a:effectLst/>
              <a:uFillTx/>
              <a:latin typeface="Times New Roman"/>
            </a:endParaRPr>
          </a:p>
          <a:p>
            <a:pPr lvl="2" marL="1305000" indent="-3956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第三级</a:t>
            </a:r>
            <a:endParaRPr b="0" lang="en-US" sz="2400" strike="noStrike" u="none">
              <a:solidFill>
                <a:schemeClr val="dk1"/>
              </a:solidFill>
              <a:effectLst/>
              <a:uFillTx/>
              <a:latin typeface="Times New Roman"/>
            </a:endParaRPr>
          </a:p>
          <a:p>
            <a:pPr lvl="3" marL="1694160" indent="-38736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第四级</a:t>
            </a:r>
            <a:endParaRPr b="0" lang="en-US" sz="2000" strike="noStrike" u="none">
              <a:solidFill>
                <a:schemeClr val="dk1"/>
              </a:solidFill>
              <a:effectLst/>
              <a:uFillTx/>
              <a:latin typeface="Times New Roman"/>
            </a:endParaRPr>
          </a:p>
          <a:p>
            <a:pPr lvl="4" marL="2094120" indent="-398880">
              <a:lnSpc>
                <a:spcPct val="100000"/>
              </a:lnSpc>
              <a:spcBef>
                <a:spcPts val="499"/>
              </a:spcBef>
              <a:buClr>
                <a:srgbClr val="cc0000"/>
              </a:buClr>
              <a:buFont typeface="Wingdings" charset="2"/>
              <a:buChar char=""/>
            </a:pPr>
            <a:r>
              <a:rPr b="0" lang="zh-CN" sz="2000" strike="noStrike" u="none">
                <a:solidFill>
                  <a:schemeClr val="dk1"/>
                </a:solidFill>
                <a:effectLst/>
                <a:uFillTx/>
                <a:latin typeface="Times New Roman"/>
                <a:ea typeface="楷体_GB2312"/>
              </a:rPr>
              <a:t>第五级</a:t>
            </a:r>
            <a:endParaRPr b="0" lang="en-US" sz="2000" strike="noStrike" u="none">
              <a:solidFill>
                <a:schemeClr val="dk1"/>
              </a:solidFill>
              <a:effectLst/>
              <a:uFillTx/>
              <a:latin typeface="Times New Roman"/>
            </a:endParaRPr>
          </a:p>
        </p:txBody>
      </p:sp>
      <p:sp>
        <p:nvSpPr>
          <p:cNvPr id="30" name="PlaceHolder 3"/>
          <p:cNvSpPr>
            <a:spLocks noGrp="1"/>
          </p:cNvSpPr>
          <p:nvPr>
            <p:ph type="dt" idx="10"/>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31" name="PlaceHolder 4"/>
          <p:cNvSpPr>
            <a:spLocks noGrp="1"/>
          </p:cNvSpPr>
          <p:nvPr>
            <p:ph type="ftr" idx="11"/>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2" name="PlaceHolder 5"/>
          <p:cNvSpPr>
            <a:spLocks noGrp="1"/>
          </p:cNvSpPr>
          <p:nvPr>
            <p:ph type="sldNum" idx="1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节标题">
    <p:spTree>
      <p:nvGrpSpPr>
        <p:cNvPr id="1" name=""/>
        <p:cNvGrpSpPr/>
        <p:nvPr/>
      </p:nvGrpSpPr>
      <p:grpSpPr>
        <a:xfrm>
          <a:off x="0" y="0"/>
          <a:ext cx="0" cy="0"/>
          <a:chOff x="0" y="0"/>
          <a:chExt cx="0" cy="0"/>
        </a:xfrm>
      </p:grpSpPr>
      <p:sp>
        <p:nvSpPr>
          <p:cNvPr id="33"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34" name="Picture 18" descr="050907a"/>
          <p:cNvPicPr/>
          <p:nvPr/>
        </p:nvPicPr>
        <p:blipFill>
          <a:blip r:embed="rId2"/>
          <a:stretch/>
        </p:blipFill>
        <p:spPr>
          <a:xfrm>
            <a:off x="2556000" y="6308640"/>
            <a:ext cx="502920" cy="458280"/>
          </a:xfrm>
          <a:prstGeom prst="rect">
            <a:avLst/>
          </a:prstGeom>
          <a:noFill/>
          <a:ln w="9525">
            <a:noFill/>
          </a:ln>
        </p:spPr>
      </p:pic>
      <p:sp>
        <p:nvSpPr>
          <p:cNvPr id="35"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36" name="PlaceHolder 1"/>
          <p:cNvSpPr>
            <a:spLocks noGrp="1"/>
          </p:cNvSpPr>
          <p:nvPr>
            <p:ph type="title"/>
          </p:nvPr>
        </p:nvSpPr>
        <p:spPr>
          <a:xfrm>
            <a:off x="722160" y="4406760"/>
            <a:ext cx="7772040" cy="1361880"/>
          </a:xfrm>
          <a:prstGeom prst="rect">
            <a:avLst/>
          </a:prstGeom>
          <a:noFill/>
          <a:ln w="9360">
            <a:noFill/>
          </a:ln>
        </p:spPr>
        <p:txBody>
          <a:bodyPr lIns="90000" rIns="90000" tIns="45000" bIns="45000" anchor="t">
            <a:noAutofit/>
          </a:bodyPr>
          <a:p>
            <a:pPr indent="0">
              <a:lnSpc>
                <a:spcPct val="100000"/>
              </a:lnSpc>
              <a:buNone/>
            </a:pPr>
            <a:r>
              <a:rPr b="1" lang="zh-CN" sz="4000" strike="noStrike" u="none" cap="all">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37" name="PlaceHolder 2"/>
          <p:cNvSpPr>
            <a:spLocks noGrp="1"/>
          </p:cNvSpPr>
          <p:nvPr>
            <p:ph type="body"/>
          </p:nvPr>
        </p:nvSpPr>
        <p:spPr>
          <a:xfrm>
            <a:off x="722160" y="2906640"/>
            <a:ext cx="7772040" cy="1499760"/>
          </a:xfrm>
          <a:prstGeom prst="rect">
            <a:avLst/>
          </a:prstGeom>
          <a:noFill/>
          <a:ln w="9360">
            <a:noFill/>
          </a:ln>
        </p:spPr>
        <p:txBody>
          <a:bodyPr lIns="90000" rIns="90000" tIns="45000" bIns="45000" anchor="b">
            <a:noAutofit/>
          </a:bodyPr>
          <a:p>
            <a:pPr indent="0">
              <a:lnSpc>
                <a:spcPct val="100000"/>
              </a:lnSpc>
              <a:spcBef>
                <a:spcPts val="400"/>
              </a:spcBef>
              <a:buNone/>
              <a:tabLst>
                <a:tab algn="l" pos="0"/>
              </a:tabLst>
            </a:pPr>
            <a:r>
              <a:rPr b="0" lang="zh-CN" sz="2000" strike="noStrike" u="none">
                <a:solidFill>
                  <a:schemeClr val="dk1"/>
                </a:solidFill>
                <a:effectLst/>
                <a:uFillTx/>
                <a:latin typeface="Times New Roman"/>
                <a:ea typeface="楷体_GB2312"/>
              </a:rPr>
              <a:t>单击此处编辑母版文本样式</a:t>
            </a:r>
            <a:endParaRPr b="0" lang="en-US" sz="2000" strike="noStrike" u="none">
              <a:solidFill>
                <a:schemeClr val="dk1"/>
              </a:solidFill>
              <a:effectLst/>
              <a:uFillTx/>
              <a:latin typeface="Times New Roman"/>
            </a:endParaRPr>
          </a:p>
        </p:txBody>
      </p:sp>
      <p:sp>
        <p:nvSpPr>
          <p:cNvPr id="38" name="PlaceHolder 3"/>
          <p:cNvSpPr>
            <a:spLocks noGrp="1"/>
          </p:cNvSpPr>
          <p:nvPr>
            <p:ph type="dt" idx="13"/>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39" name="PlaceHolder 4"/>
          <p:cNvSpPr>
            <a:spLocks noGrp="1"/>
          </p:cNvSpPr>
          <p:nvPr>
            <p:ph type="ftr" idx="14"/>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0" name="PlaceHolder 5"/>
          <p:cNvSpPr>
            <a:spLocks noGrp="1"/>
          </p:cNvSpPr>
          <p:nvPr>
            <p:ph type="sldNum" idx="1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两栏内容">
    <p:spTree>
      <p:nvGrpSpPr>
        <p:cNvPr id="1" name=""/>
        <p:cNvGrpSpPr/>
        <p:nvPr/>
      </p:nvGrpSpPr>
      <p:grpSpPr>
        <a:xfrm>
          <a:off x="0" y="0"/>
          <a:ext cx="0" cy="0"/>
          <a:chOff x="0" y="0"/>
          <a:chExt cx="0" cy="0"/>
        </a:xfrm>
      </p:grpSpPr>
      <p:sp>
        <p:nvSpPr>
          <p:cNvPr id="41"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42" name="Picture 18" descr="050907a"/>
          <p:cNvPicPr/>
          <p:nvPr/>
        </p:nvPicPr>
        <p:blipFill>
          <a:blip r:embed="rId2"/>
          <a:stretch/>
        </p:blipFill>
        <p:spPr>
          <a:xfrm>
            <a:off x="2556000" y="6308640"/>
            <a:ext cx="502920" cy="458280"/>
          </a:xfrm>
          <a:prstGeom prst="rect">
            <a:avLst/>
          </a:prstGeom>
          <a:noFill/>
          <a:ln w="9525">
            <a:noFill/>
          </a:ln>
        </p:spPr>
      </p:pic>
      <p:sp>
        <p:nvSpPr>
          <p:cNvPr id="43"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44" name="PlaceHolder 1"/>
          <p:cNvSpPr>
            <a:spLocks noGrp="1"/>
          </p:cNvSpPr>
          <p:nvPr>
            <p:ph type="title"/>
          </p:nvPr>
        </p:nvSpPr>
        <p:spPr>
          <a:xfrm>
            <a:off x="574560" y="304920"/>
            <a:ext cx="8000640" cy="1215720"/>
          </a:xfrm>
          <a:prstGeom prst="rect">
            <a:avLst/>
          </a:prstGeom>
          <a:noFill/>
          <a:ln w="9360">
            <a:noFill/>
          </a:ln>
        </p:spPr>
        <p:txBody>
          <a:bodyPr lIns="90000" rIns="90000" tIns="45000" bIns="45000" anchor="b">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45" name="PlaceHolder 2"/>
          <p:cNvSpPr>
            <a:spLocks noGrp="1"/>
          </p:cNvSpPr>
          <p:nvPr>
            <p:ph type="body"/>
          </p:nvPr>
        </p:nvSpPr>
        <p:spPr>
          <a:xfrm>
            <a:off x="468360" y="1844640"/>
            <a:ext cx="4026960" cy="4247640"/>
          </a:xfrm>
          <a:prstGeom prst="rect">
            <a:avLst/>
          </a:prstGeom>
          <a:noFill/>
          <a:ln w="9360">
            <a:noFill/>
          </a:ln>
        </p:spPr>
        <p:txBody>
          <a:bodyPr lIns="90000" rIns="90000" tIns="45000" bIns="45000" anchor="t">
            <a:noAutofit/>
          </a:bodyPr>
          <a:p>
            <a:pPr marL="469800" indent="-46980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单击此处编辑母版文本样式</a:t>
            </a:r>
            <a:endParaRPr b="0" lang="en-US" sz="2800" strike="noStrike" u="none">
              <a:solidFill>
                <a:schemeClr val="dk1"/>
              </a:solidFill>
              <a:effectLst/>
              <a:uFillTx/>
              <a:latin typeface="Times New Roman"/>
            </a:endParaRPr>
          </a:p>
          <a:p>
            <a:pPr lvl="1" marL="907920" indent="-4370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第二级</a:t>
            </a:r>
            <a:endParaRPr b="0" lang="en-US" sz="2400" strike="noStrike" u="none">
              <a:solidFill>
                <a:schemeClr val="dk1"/>
              </a:solidFill>
              <a:effectLst/>
              <a:uFillTx/>
              <a:latin typeface="Times New Roman"/>
            </a:endParaRPr>
          </a:p>
          <a:p>
            <a:pPr lvl="2" marL="1305000" indent="-39564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第三级</a:t>
            </a:r>
            <a:endParaRPr b="0" lang="en-US" sz="2000" strike="noStrike" u="none">
              <a:solidFill>
                <a:schemeClr val="dk1"/>
              </a:solidFill>
              <a:effectLst/>
              <a:uFillTx/>
              <a:latin typeface="Times New Roman"/>
            </a:endParaRPr>
          </a:p>
          <a:p>
            <a:pPr lvl="3" marL="1694160" indent="-387360">
              <a:lnSpc>
                <a:spcPct val="100000"/>
              </a:lnSpc>
              <a:spcBef>
                <a:spcPts val="360"/>
              </a:spcBef>
              <a:buClr>
                <a:srgbClr val="cc0000"/>
              </a:buClr>
              <a:buFont typeface="Wingdings" charset="2"/>
              <a:buChar char=""/>
            </a:pPr>
            <a:r>
              <a:rPr b="0" lang="zh-CN" sz="1800" strike="noStrike" u="none">
                <a:solidFill>
                  <a:schemeClr val="dk1"/>
                </a:solidFill>
                <a:effectLst/>
                <a:uFillTx/>
                <a:latin typeface="Times New Roman"/>
                <a:ea typeface="楷体_GB2312"/>
              </a:rPr>
              <a:t>第四级</a:t>
            </a:r>
            <a:endParaRPr b="0" lang="en-US" sz="1800" strike="noStrike" u="none">
              <a:solidFill>
                <a:schemeClr val="dk1"/>
              </a:solidFill>
              <a:effectLst/>
              <a:uFillTx/>
              <a:latin typeface="Times New Roman"/>
            </a:endParaRPr>
          </a:p>
          <a:p>
            <a:pPr lvl="4" marL="2094120" indent="-398880">
              <a:lnSpc>
                <a:spcPct val="100000"/>
              </a:lnSpc>
              <a:spcBef>
                <a:spcPts val="451"/>
              </a:spcBef>
              <a:buClr>
                <a:srgbClr val="cc0000"/>
              </a:buClr>
              <a:buFont typeface="Wingdings" charset="2"/>
              <a:buChar char=""/>
            </a:pPr>
            <a:r>
              <a:rPr b="0" lang="zh-CN" sz="1800" strike="noStrike" u="none">
                <a:solidFill>
                  <a:schemeClr val="dk1"/>
                </a:solidFill>
                <a:effectLst/>
                <a:uFillTx/>
                <a:latin typeface="Times New Roman"/>
                <a:ea typeface="楷体_GB2312"/>
              </a:rPr>
              <a:t>第五级</a:t>
            </a:r>
            <a:endParaRPr b="0" lang="en-US" sz="1800" strike="noStrike" u="none">
              <a:solidFill>
                <a:schemeClr val="dk1"/>
              </a:solidFill>
              <a:effectLst/>
              <a:uFillTx/>
              <a:latin typeface="Times New Roman"/>
            </a:endParaRPr>
          </a:p>
        </p:txBody>
      </p:sp>
      <p:sp>
        <p:nvSpPr>
          <p:cNvPr id="46" name="PlaceHolder 3"/>
          <p:cNvSpPr>
            <a:spLocks noGrp="1"/>
          </p:cNvSpPr>
          <p:nvPr>
            <p:ph type="body"/>
          </p:nvPr>
        </p:nvSpPr>
        <p:spPr>
          <a:xfrm>
            <a:off x="4648320" y="1844640"/>
            <a:ext cx="4026960" cy="4247640"/>
          </a:xfrm>
          <a:prstGeom prst="rect">
            <a:avLst/>
          </a:prstGeom>
          <a:noFill/>
          <a:ln w="9360">
            <a:noFill/>
          </a:ln>
        </p:spPr>
        <p:txBody>
          <a:bodyPr lIns="90000" rIns="90000" tIns="45000" bIns="45000" anchor="t">
            <a:noAutofit/>
          </a:bodyPr>
          <a:p>
            <a:pPr marL="469800" indent="-469800">
              <a:lnSpc>
                <a:spcPct val="100000"/>
              </a:lnSpc>
              <a:spcBef>
                <a:spcPts val="561"/>
              </a:spcBef>
              <a:buClr>
                <a:srgbClr val="cc0000"/>
              </a:buClr>
              <a:buFont typeface="Wingdings" charset="2"/>
              <a:buChar char=""/>
            </a:pPr>
            <a:r>
              <a:rPr b="0" lang="zh-CN" sz="2800" strike="noStrike" u="none">
                <a:solidFill>
                  <a:schemeClr val="dk1"/>
                </a:solidFill>
                <a:effectLst/>
                <a:uFillTx/>
                <a:latin typeface="Times New Roman"/>
                <a:ea typeface="楷体_GB2312"/>
              </a:rPr>
              <a:t>单击此处编辑母版文本样式</a:t>
            </a:r>
            <a:endParaRPr b="0" lang="en-US" sz="2800" strike="noStrike" u="none">
              <a:solidFill>
                <a:schemeClr val="dk1"/>
              </a:solidFill>
              <a:effectLst/>
              <a:uFillTx/>
              <a:latin typeface="Times New Roman"/>
            </a:endParaRPr>
          </a:p>
          <a:p>
            <a:pPr lvl="1" marL="907920" indent="-43704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第二级</a:t>
            </a:r>
            <a:endParaRPr b="0" lang="en-US" sz="2400" strike="noStrike" u="none">
              <a:solidFill>
                <a:schemeClr val="dk1"/>
              </a:solidFill>
              <a:effectLst/>
              <a:uFillTx/>
              <a:latin typeface="Times New Roman"/>
            </a:endParaRPr>
          </a:p>
          <a:p>
            <a:pPr lvl="2" marL="1305000" indent="-39564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第三级</a:t>
            </a:r>
            <a:endParaRPr b="0" lang="en-US" sz="2000" strike="noStrike" u="none">
              <a:solidFill>
                <a:schemeClr val="dk1"/>
              </a:solidFill>
              <a:effectLst/>
              <a:uFillTx/>
              <a:latin typeface="Times New Roman"/>
            </a:endParaRPr>
          </a:p>
          <a:p>
            <a:pPr lvl="3" marL="1694160" indent="-387360">
              <a:lnSpc>
                <a:spcPct val="100000"/>
              </a:lnSpc>
              <a:spcBef>
                <a:spcPts val="360"/>
              </a:spcBef>
              <a:buClr>
                <a:srgbClr val="cc0000"/>
              </a:buClr>
              <a:buFont typeface="Wingdings" charset="2"/>
              <a:buChar char=""/>
            </a:pPr>
            <a:r>
              <a:rPr b="0" lang="zh-CN" sz="1800" strike="noStrike" u="none">
                <a:solidFill>
                  <a:schemeClr val="dk1"/>
                </a:solidFill>
                <a:effectLst/>
                <a:uFillTx/>
                <a:latin typeface="Times New Roman"/>
                <a:ea typeface="楷体_GB2312"/>
              </a:rPr>
              <a:t>第四级</a:t>
            </a:r>
            <a:endParaRPr b="0" lang="en-US" sz="1800" strike="noStrike" u="none">
              <a:solidFill>
                <a:schemeClr val="dk1"/>
              </a:solidFill>
              <a:effectLst/>
              <a:uFillTx/>
              <a:latin typeface="Times New Roman"/>
            </a:endParaRPr>
          </a:p>
          <a:p>
            <a:pPr lvl="4" marL="2094120" indent="-398880">
              <a:lnSpc>
                <a:spcPct val="100000"/>
              </a:lnSpc>
              <a:spcBef>
                <a:spcPts val="451"/>
              </a:spcBef>
              <a:buClr>
                <a:srgbClr val="cc0000"/>
              </a:buClr>
              <a:buFont typeface="Wingdings" charset="2"/>
              <a:buChar char=""/>
            </a:pPr>
            <a:r>
              <a:rPr b="0" lang="zh-CN" sz="1800" strike="noStrike" u="none">
                <a:solidFill>
                  <a:schemeClr val="dk1"/>
                </a:solidFill>
                <a:effectLst/>
                <a:uFillTx/>
                <a:latin typeface="Times New Roman"/>
                <a:ea typeface="楷体_GB2312"/>
              </a:rPr>
              <a:t>第五级</a:t>
            </a:r>
            <a:endParaRPr b="0" lang="en-US" sz="1800" strike="noStrike" u="none">
              <a:solidFill>
                <a:schemeClr val="dk1"/>
              </a:solidFill>
              <a:effectLst/>
              <a:uFillTx/>
              <a:latin typeface="Times New Roman"/>
            </a:endParaRPr>
          </a:p>
        </p:txBody>
      </p:sp>
      <p:sp>
        <p:nvSpPr>
          <p:cNvPr id="47" name="PlaceHolder 4"/>
          <p:cNvSpPr>
            <a:spLocks noGrp="1"/>
          </p:cNvSpPr>
          <p:nvPr>
            <p:ph type="dt" idx="16"/>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48" name="PlaceHolder 5"/>
          <p:cNvSpPr>
            <a:spLocks noGrp="1"/>
          </p:cNvSpPr>
          <p:nvPr>
            <p:ph type="ftr" idx="17"/>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6"/>
          <p:cNvSpPr>
            <a:spLocks noGrp="1"/>
          </p:cNvSpPr>
          <p:nvPr>
            <p:ph type="sldNum" idx="1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比较">
    <p:spTree>
      <p:nvGrpSpPr>
        <p:cNvPr id="1" name=""/>
        <p:cNvGrpSpPr/>
        <p:nvPr/>
      </p:nvGrpSpPr>
      <p:grpSpPr>
        <a:xfrm>
          <a:off x="0" y="0"/>
          <a:ext cx="0" cy="0"/>
          <a:chOff x="0" y="0"/>
          <a:chExt cx="0" cy="0"/>
        </a:xfrm>
      </p:grpSpPr>
      <p:sp>
        <p:nvSpPr>
          <p:cNvPr id="50"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51" name="Picture 18" descr="050907a"/>
          <p:cNvPicPr/>
          <p:nvPr/>
        </p:nvPicPr>
        <p:blipFill>
          <a:blip r:embed="rId2"/>
          <a:stretch/>
        </p:blipFill>
        <p:spPr>
          <a:xfrm>
            <a:off x="2556000" y="6308640"/>
            <a:ext cx="502920" cy="458280"/>
          </a:xfrm>
          <a:prstGeom prst="rect">
            <a:avLst/>
          </a:prstGeom>
          <a:noFill/>
          <a:ln w="9525">
            <a:noFill/>
          </a:ln>
        </p:spPr>
      </p:pic>
      <p:sp>
        <p:nvSpPr>
          <p:cNvPr id="52"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53" name="PlaceHolder 1"/>
          <p:cNvSpPr>
            <a:spLocks noGrp="1"/>
          </p:cNvSpPr>
          <p:nvPr>
            <p:ph type="title"/>
          </p:nvPr>
        </p:nvSpPr>
        <p:spPr>
          <a:xfrm>
            <a:off x="457200" y="274680"/>
            <a:ext cx="8229240" cy="1142640"/>
          </a:xfrm>
          <a:prstGeom prst="rect">
            <a:avLst/>
          </a:prstGeom>
          <a:noFill/>
          <a:ln w="9360">
            <a:noFill/>
          </a:ln>
        </p:spPr>
        <p:txBody>
          <a:bodyPr lIns="90000" rIns="90000" tIns="45000" bIns="45000" anchor="b">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54" name="PlaceHolder 2"/>
          <p:cNvSpPr>
            <a:spLocks noGrp="1"/>
          </p:cNvSpPr>
          <p:nvPr>
            <p:ph type="body"/>
          </p:nvPr>
        </p:nvSpPr>
        <p:spPr>
          <a:xfrm>
            <a:off x="457200" y="1535040"/>
            <a:ext cx="4039920" cy="639360"/>
          </a:xfrm>
          <a:prstGeom prst="rect">
            <a:avLst/>
          </a:prstGeom>
          <a:noFill/>
          <a:ln w="9360">
            <a:noFill/>
          </a:ln>
        </p:spPr>
        <p:txBody>
          <a:bodyPr lIns="90000" rIns="90000" tIns="45000" bIns="45000" anchor="b">
            <a:noAutofit/>
          </a:bodyPr>
          <a:p>
            <a:pPr indent="0">
              <a:lnSpc>
                <a:spcPct val="100000"/>
              </a:lnSpc>
              <a:spcBef>
                <a:spcPts val="479"/>
              </a:spcBef>
              <a:buNone/>
              <a:tabLst>
                <a:tab algn="l" pos="0"/>
              </a:tabLst>
            </a:pPr>
            <a:r>
              <a:rPr b="1" lang="zh-CN" sz="2400" strike="noStrike" u="none">
                <a:solidFill>
                  <a:schemeClr val="dk1"/>
                </a:solidFill>
                <a:effectLst/>
                <a:uFillTx/>
                <a:latin typeface="Times New Roman"/>
                <a:ea typeface="楷体_GB2312"/>
              </a:rPr>
              <a:t>单击此处编辑母版文本样式</a:t>
            </a:r>
            <a:endParaRPr b="0" lang="en-US" sz="2400" strike="noStrike" u="none">
              <a:solidFill>
                <a:schemeClr val="dk1"/>
              </a:solidFill>
              <a:effectLst/>
              <a:uFillTx/>
              <a:latin typeface="Times New Roman"/>
            </a:endParaRPr>
          </a:p>
        </p:txBody>
      </p:sp>
      <p:sp>
        <p:nvSpPr>
          <p:cNvPr id="55" name="PlaceHolder 3"/>
          <p:cNvSpPr>
            <a:spLocks noGrp="1"/>
          </p:cNvSpPr>
          <p:nvPr>
            <p:ph type="body"/>
          </p:nvPr>
        </p:nvSpPr>
        <p:spPr>
          <a:xfrm>
            <a:off x="457200" y="2174760"/>
            <a:ext cx="4039920" cy="3951000"/>
          </a:xfrm>
          <a:prstGeom prst="rect">
            <a:avLst/>
          </a:prstGeom>
          <a:noFill/>
          <a:ln w="9360">
            <a:noFill/>
          </a:ln>
        </p:spPr>
        <p:txBody>
          <a:bodyPr lIns="90000" rIns="90000" tIns="45000" bIns="45000" anchor="t">
            <a:noAutofit/>
          </a:bodyPr>
          <a:p>
            <a:pPr marL="469800" indent="-46980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单击此处编辑母版文本样式</a:t>
            </a:r>
            <a:endParaRPr b="0" lang="en-US" sz="2400" strike="noStrike" u="none">
              <a:solidFill>
                <a:schemeClr val="dk1"/>
              </a:solidFill>
              <a:effectLst/>
              <a:uFillTx/>
              <a:latin typeface="Times New Roman"/>
            </a:endParaRPr>
          </a:p>
          <a:p>
            <a:pPr lvl="1" marL="907920" indent="-43704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第二级</a:t>
            </a:r>
            <a:endParaRPr b="0" lang="en-US" sz="2000" strike="noStrike" u="none">
              <a:solidFill>
                <a:schemeClr val="dk1"/>
              </a:solidFill>
              <a:effectLst/>
              <a:uFillTx/>
              <a:latin typeface="Times New Roman"/>
            </a:endParaRPr>
          </a:p>
          <a:p>
            <a:pPr lvl="2" marL="1305000" indent="-395640">
              <a:lnSpc>
                <a:spcPct val="100000"/>
              </a:lnSpc>
              <a:spcBef>
                <a:spcPts val="360"/>
              </a:spcBef>
              <a:buClr>
                <a:srgbClr val="cc0000"/>
              </a:buClr>
              <a:buFont typeface="Wingdings" charset="2"/>
              <a:buChar char=""/>
            </a:pPr>
            <a:r>
              <a:rPr b="0" lang="zh-CN" sz="1800" strike="noStrike" u="none">
                <a:solidFill>
                  <a:schemeClr val="dk1"/>
                </a:solidFill>
                <a:effectLst/>
                <a:uFillTx/>
                <a:latin typeface="Times New Roman"/>
                <a:ea typeface="楷体_GB2312"/>
              </a:rPr>
              <a:t>第三级</a:t>
            </a:r>
            <a:endParaRPr b="0" lang="en-US" sz="1800" strike="noStrike" u="none">
              <a:solidFill>
                <a:schemeClr val="dk1"/>
              </a:solidFill>
              <a:effectLst/>
              <a:uFillTx/>
              <a:latin typeface="Times New Roman"/>
            </a:endParaRPr>
          </a:p>
          <a:p>
            <a:pPr lvl="3" marL="1694160" indent="-387360">
              <a:lnSpc>
                <a:spcPct val="100000"/>
              </a:lnSpc>
              <a:spcBef>
                <a:spcPts val="320"/>
              </a:spcBef>
              <a:buClr>
                <a:srgbClr val="cc0000"/>
              </a:buClr>
              <a:buFont typeface="Wingdings" charset="2"/>
              <a:buChar char=""/>
            </a:pPr>
            <a:r>
              <a:rPr b="0" lang="zh-CN" sz="1600" strike="noStrike" u="none">
                <a:solidFill>
                  <a:schemeClr val="dk1"/>
                </a:solidFill>
                <a:effectLst/>
                <a:uFillTx/>
                <a:latin typeface="Times New Roman"/>
                <a:ea typeface="楷体_GB2312"/>
              </a:rPr>
              <a:t>第四级</a:t>
            </a:r>
            <a:endParaRPr b="0" lang="en-US" sz="1600" strike="noStrike" u="none">
              <a:solidFill>
                <a:schemeClr val="dk1"/>
              </a:solidFill>
              <a:effectLst/>
              <a:uFillTx/>
              <a:latin typeface="Times New Roman"/>
            </a:endParaRPr>
          </a:p>
          <a:p>
            <a:pPr lvl="4" marL="2094120" indent="-398880">
              <a:lnSpc>
                <a:spcPct val="100000"/>
              </a:lnSpc>
              <a:spcBef>
                <a:spcPts val="400"/>
              </a:spcBef>
              <a:buClr>
                <a:srgbClr val="cc0000"/>
              </a:buClr>
              <a:buFont typeface="Wingdings" charset="2"/>
              <a:buChar char=""/>
            </a:pPr>
            <a:r>
              <a:rPr b="0" lang="zh-CN" sz="1600" strike="noStrike" u="none">
                <a:solidFill>
                  <a:schemeClr val="dk1"/>
                </a:solidFill>
                <a:effectLst/>
                <a:uFillTx/>
                <a:latin typeface="Times New Roman"/>
                <a:ea typeface="楷体_GB2312"/>
              </a:rPr>
              <a:t>第五级</a:t>
            </a:r>
            <a:endParaRPr b="0" lang="en-US" sz="1600" strike="noStrike" u="none">
              <a:solidFill>
                <a:schemeClr val="dk1"/>
              </a:solidFill>
              <a:effectLst/>
              <a:uFillTx/>
              <a:latin typeface="Times New Roman"/>
            </a:endParaRPr>
          </a:p>
        </p:txBody>
      </p:sp>
      <p:sp>
        <p:nvSpPr>
          <p:cNvPr id="56" name="PlaceHolder 4"/>
          <p:cNvSpPr>
            <a:spLocks noGrp="1"/>
          </p:cNvSpPr>
          <p:nvPr>
            <p:ph type="body"/>
          </p:nvPr>
        </p:nvSpPr>
        <p:spPr>
          <a:xfrm>
            <a:off x="4645080" y="1535040"/>
            <a:ext cx="4041360" cy="639360"/>
          </a:xfrm>
          <a:prstGeom prst="rect">
            <a:avLst/>
          </a:prstGeom>
          <a:noFill/>
          <a:ln w="9360">
            <a:noFill/>
          </a:ln>
        </p:spPr>
        <p:txBody>
          <a:bodyPr lIns="90000" rIns="90000" tIns="45000" bIns="45000" anchor="b">
            <a:noAutofit/>
          </a:bodyPr>
          <a:p>
            <a:pPr indent="0">
              <a:lnSpc>
                <a:spcPct val="100000"/>
              </a:lnSpc>
              <a:spcBef>
                <a:spcPts val="479"/>
              </a:spcBef>
              <a:buNone/>
              <a:tabLst>
                <a:tab algn="l" pos="0"/>
              </a:tabLst>
            </a:pPr>
            <a:r>
              <a:rPr b="1" lang="zh-CN" sz="2400" strike="noStrike" u="none">
                <a:solidFill>
                  <a:schemeClr val="dk1"/>
                </a:solidFill>
                <a:effectLst/>
                <a:uFillTx/>
                <a:latin typeface="Times New Roman"/>
                <a:ea typeface="楷体_GB2312"/>
              </a:rPr>
              <a:t>单击此处编辑母版文本样式</a:t>
            </a:r>
            <a:endParaRPr b="0" lang="en-US" sz="2400" strike="noStrike" u="none">
              <a:solidFill>
                <a:schemeClr val="dk1"/>
              </a:solidFill>
              <a:effectLst/>
              <a:uFillTx/>
              <a:latin typeface="Times New Roman"/>
            </a:endParaRPr>
          </a:p>
        </p:txBody>
      </p:sp>
      <p:sp>
        <p:nvSpPr>
          <p:cNvPr id="57" name="PlaceHolder 5"/>
          <p:cNvSpPr>
            <a:spLocks noGrp="1"/>
          </p:cNvSpPr>
          <p:nvPr>
            <p:ph type="body"/>
          </p:nvPr>
        </p:nvSpPr>
        <p:spPr>
          <a:xfrm>
            <a:off x="4645080" y="2174760"/>
            <a:ext cx="4041360" cy="3951000"/>
          </a:xfrm>
          <a:prstGeom prst="rect">
            <a:avLst/>
          </a:prstGeom>
          <a:noFill/>
          <a:ln w="9360">
            <a:noFill/>
          </a:ln>
        </p:spPr>
        <p:txBody>
          <a:bodyPr lIns="90000" rIns="90000" tIns="45000" bIns="45000" anchor="t">
            <a:noAutofit/>
          </a:bodyPr>
          <a:p>
            <a:pPr marL="469800" indent="-469800">
              <a:lnSpc>
                <a:spcPct val="100000"/>
              </a:lnSpc>
              <a:spcBef>
                <a:spcPts val="479"/>
              </a:spcBef>
              <a:buClr>
                <a:srgbClr val="cc0000"/>
              </a:buClr>
              <a:buFont typeface="Wingdings" charset="2"/>
              <a:buChar char=""/>
            </a:pPr>
            <a:r>
              <a:rPr b="0" lang="zh-CN" sz="2400" strike="noStrike" u="none">
                <a:solidFill>
                  <a:schemeClr val="dk1"/>
                </a:solidFill>
                <a:effectLst/>
                <a:uFillTx/>
                <a:latin typeface="Times New Roman"/>
                <a:ea typeface="楷体_GB2312"/>
              </a:rPr>
              <a:t>单击此处编辑母版文本样式</a:t>
            </a:r>
            <a:endParaRPr b="0" lang="en-US" sz="2400" strike="noStrike" u="none">
              <a:solidFill>
                <a:schemeClr val="dk1"/>
              </a:solidFill>
              <a:effectLst/>
              <a:uFillTx/>
              <a:latin typeface="Times New Roman"/>
            </a:endParaRPr>
          </a:p>
          <a:p>
            <a:pPr lvl="1" marL="907920" indent="-437040">
              <a:lnSpc>
                <a:spcPct val="100000"/>
              </a:lnSpc>
              <a:spcBef>
                <a:spcPts val="400"/>
              </a:spcBef>
              <a:buClr>
                <a:srgbClr val="cc0000"/>
              </a:buClr>
              <a:buFont typeface="Wingdings" charset="2"/>
              <a:buChar char=""/>
            </a:pPr>
            <a:r>
              <a:rPr b="0" lang="zh-CN" sz="2000" strike="noStrike" u="none">
                <a:solidFill>
                  <a:schemeClr val="dk1"/>
                </a:solidFill>
                <a:effectLst/>
                <a:uFillTx/>
                <a:latin typeface="Times New Roman"/>
                <a:ea typeface="楷体_GB2312"/>
              </a:rPr>
              <a:t>第二级</a:t>
            </a:r>
            <a:endParaRPr b="0" lang="en-US" sz="2000" strike="noStrike" u="none">
              <a:solidFill>
                <a:schemeClr val="dk1"/>
              </a:solidFill>
              <a:effectLst/>
              <a:uFillTx/>
              <a:latin typeface="Times New Roman"/>
            </a:endParaRPr>
          </a:p>
          <a:p>
            <a:pPr lvl="2" marL="1305000" indent="-395640">
              <a:lnSpc>
                <a:spcPct val="100000"/>
              </a:lnSpc>
              <a:spcBef>
                <a:spcPts val="360"/>
              </a:spcBef>
              <a:buClr>
                <a:srgbClr val="cc0000"/>
              </a:buClr>
              <a:buFont typeface="Wingdings" charset="2"/>
              <a:buChar char=""/>
            </a:pPr>
            <a:r>
              <a:rPr b="0" lang="zh-CN" sz="1800" strike="noStrike" u="none">
                <a:solidFill>
                  <a:schemeClr val="dk1"/>
                </a:solidFill>
                <a:effectLst/>
                <a:uFillTx/>
                <a:latin typeface="Times New Roman"/>
                <a:ea typeface="楷体_GB2312"/>
              </a:rPr>
              <a:t>第三级</a:t>
            </a:r>
            <a:endParaRPr b="0" lang="en-US" sz="1800" strike="noStrike" u="none">
              <a:solidFill>
                <a:schemeClr val="dk1"/>
              </a:solidFill>
              <a:effectLst/>
              <a:uFillTx/>
              <a:latin typeface="Times New Roman"/>
            </a:endParaRPr>
          </a:p>
          <a:p>
            <a:pPr lvl="3" marL="1694160" indent="-387360">
              <a:lnSpc>
                <a:spcPct val="100000"/>
              </a:lnSpc>
              <a:spcBef>
                <a:spcPts val="320"/>
              </a:spcBef>
              <a:buClr>
                <a:srgbClr val="cc0000"/>
              </a:buClr>
              <a:buFont typeface="Wingdings" charset="2"/>
              <a:buChar char=""/>
            </a:pPr>
            <a:r>
              <a:rPr b="0" lang="zh-CN" sz="1600" strike="noStrike" u="none">
                <a:solidFill>
                  <a:schemeClr val="dk1"/>
                </a:solidFill>
                <a:effectLst/>
                <a:uFillTx/>
                <a:latin typeface="Times New Roman"/>
                <a:ea typeface="楷体_GB2312"/>
              </a:rPr>
              <a:t>第四级</a:t>
            </a:r>
            <a:endParaRPr b="0" lang="en-US" sz="1600" strike="noStrike" u="none">
              <a:solidFill>
                <a:schemeClr val="dk1"/>
              </a:solidFill>
              <a:effectLst/>
              <a:uFillTx/>
              <a:latin typeface="Times New Roman"/>
            </a:endParaRPr>
          </a:p>
          <a:p>
            <a:pPr lvl="4" marL="2094120" indent="-398880">
              <a:lnSpc>
                <a:spcPct val="100000"/>
              </a:lnSpc>
              <a:spcBef>
                <a:spcPts val="400"/>
              </a:spcBef>
              <a:buClr>
                <a:srgbClr val="cc0000"/>
              </a:buClr>
              <a:buFont typeface="Wingdings" charset="2"/>
              <a:buChar char=""/>
            </a:pPr>
            <a:r>
              <a:rPr b="0" lang="zh-CN" sz="1600" strike="noStrike" u="none">
                <a:solidFill>
                  <a:schemeClr val="dk1"/>
                </a:solidFill>
                <a:effectLst/>
                <a:uFillTx/>
                <a:latin typeface="Times New Roman"/>
                <a:ea typeface="楷体_GB2312"/>
              </a:rPr>
              <a:t>第五级</a:t>
            </a:r>
            <a:endParaRPr b="0" lang="en-US" sz="1600" strike="noStrike" u="none">
              <a:solidFill>
                <a:schemeClr val="dk1"/>
              </a:solidFill>
              <a:effectLst/>
              <a:uFillTx/>
              <a:latin typeface="Times New Roman"/>
            </a:endParaRPr>
          </a:p>
        </p:txBody>
      </p:sp>
      <p:sp>
        <p:nvSpPr>
          <p:cNvPr id="58" name="PlaceHolder 6"/>
          <p:cNvSpPr>
            <a:spLocks noGrp="1"/>
          </p:cNvSpPr>
          <p:nvPr>
            <p:ph type="dt" idx="19"/>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59" name="PlaceHolder 7"/>
          <p:cNvSpPr>
            <a:spLocks noGrp="1"/>
          </p:cNvSpPr>
          <p:nvPr>
            <p:ph type="ftr" idx="20"/>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0" name="PlaceHolder 8"/>
          <p:cNvSpPr>
            <a:spLocks noGrp="1"/>
          </p:cNvSpPr>
          <p:nvPr>
            <p:ph type="sldNum" idx="2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仅标题">
    <p:spTree>
      <p:nvGrpSpPr>
        <p:cNvPr id="1" name=""/>
        <p:cNvGrpSpPr/>
        <p:nvPr/>
      </p:nvGrpSpPr>
      <p:grpSpPr>
        <a:xfrm>
          <a:off x="0" y="0"/>
          <a:ext cx="0" cy="0"/>
          <a:chOff x="0" y="0"/>
          <a:chExt cx="0" cy="0"/>
        </a:xfrm>
      </p:grpSpPr>
      <p:sp>
        <p:nvSpPr>
          <p:cNvPr id="61"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62" name="Picture 18" descr="050907a"/>
          <p:cNvPicPr/>
          <p:nvPr/>
        </p:nvPicPr>
        <p:blipFill>
          <a:blip r:embed="rId2"/>
          <a:stretch/>
        </p:blipFill>
        <p:spPr>
          <a:xfrm>
            <a:off x="2556000" y="6308640"/>
            <a:ext cx="502920" cy="458280"/>
          </a:xfrm>
          <a:prstGeom prst="rect">
            <a:avLst/>
          </a:prstGeom>
          <a:noFill/>
          <a:ln w="9525">
            <a:noFill/>
          </a:ln>
        </p:spPr>
      </p:pic>
      <p:sp>
        <p:nvSpPr>
          <p:cNvPr id="63"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64" name="PlaceHolder 1"/>
          <p:cNvSpPr>
            <a:spLocks noGrp="1"/>
          </p:cNvSpPr>
          <p:nvPr>
            <p:ph type="title"/>
          </p:nvPr>
        </p:nvSpPr>
        <p:spPr>
          <a:xfrm>
            <a:off x="574560" y="304920"/>
            <a:ext cx="8000640" cy="1215720"/>
          </a:xfrm>
          <a:prstGeom prst="rect">
            <a:avLst/>
          </a:prstGeom>
          <a:noFill/>
          <a:ln w="9360">
            <a:noFill/>
          </a:ln>
        </p:spPr>
        <p:txBody>
          <a:bodyPr lIns="90000" rIns="90000" tIns="45000" bIns="45000" anchor="b">
            <a:noAutofit/>
          </a:bodyPr>
          <a:p>
            <a:pPr indent="0">
              <a:lnSpc>
                <a:spcPct val="100000"/>
              </a:lnSpc>
              <a:buNone/>
            </a:pPr>
            <a:r>
              <a:rPr b="0" lang="zh-CN" sz="4000" strike="noStrike" u="none">
                <a:solidFill>
                  <a:schemeClr val="dk2"/>
                </a:solidFill>
                <a:effectLst/>
                <a:uFillTx/>
                <a:latin typeface="Verdana"/>
                <a:ea typeface="黑体"/>
              </a:rPr>
              <a:t>单击此处编辑母版标题样式</a:t>
            </a:r>
            <a:endParaRPr b="0" lang="en-US" sz="4000" strike="noStrike" u="none">
              <a:solidFill>
                <a:schemeClr val="accent2"/>
              </a:solidFill>
              <a:effectLst/>
              <a:uFillTx/>
              <a:latin typeface="Verdana"/>
            </a:endParaRPr>
          </a:p>
        </p:txBody>
      </p:sp>
      <p:sp>
        <p:nvSpPr>
          <p:cNvPr id="65" name="PlaceHolder 2"/>
          <p:cNvSpPr>
            <a:spLocks noGrp="1"/>
          </p:cNvSpPr>
          <p:nvPr>
            <p:ph type="dt" idx="22"/>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6" name="PlaceHolder 3"/>
          <p:cNvSpPr>
            <a:spLocks noGrp="1"/>
          </p:cNvSpPr>
          <p:nvPr>
            <p:ph type="ftr" idx="23"/>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7" name="PlaceHolder 4"/>
          <p:cNvSpPr>
            <a:spLocks noGrp="1"/>
          </p:cNvSpPr>
          <p:nvPr>
            <p:ph type="sldNum" idx="2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
        <p:nvSpPr>
          <p:cNvPr id="68"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000" strike="noStrike" u="none">
                <a:solidFill>
                  <a:schemeClr val="dk1"/>
                </a:solidFill>
                <a:effectLst/>
                <a:uFillTx/>
                <a:latin typeface="Times New Roman"/>
              </a:rPr>
              <a:t>点击以编辑提纲文本格式</a:t>
            </a:r>
            <a:endParaRPr b="0" lang="en-US" sz="3000" strike="noStrike" u="none">
              <a:solidFill>
                <a:schemeClr val="dk1"/>
              </a:solidFill>
              <a:effectLst/>
              <a:uFillTx/>
              <a:latin typeface="Times New Roman"/>
            </a:endParaRPr>
          </a:p>
          <a:p>
            <a:pPr lvl="1" marL="864000" indent="-324000">
              <a:spcBef>
                <a:spcPts val="1134"/>
              </a:spcBef>
              <a:buClr>
                <a:srgbClr val="000000"/>
              </a:buClr>
              <a:buSzPct val="75000"/>
              <a:buFont typeface="Symbol" charset="2"/>
              <a:buChar char=""/>
            </a:pPr>
            <a:r>
              <a:rPr b="0" lang="zh-CN" sz="2400" strike="noStrike" u="none">
                <a:solidFill>
                  <a:schemeClr val="dk1"/>
                </a:solidFill>
                <a:effectLst/>
                <a:uFillTx/>
                <a:latin typeface="Times New Roman"/>
              </a:rPr>
              <a:t>第二提纲级别</a:t>
            </a:r>
            <a:endParaRPr b="0" lang="en-US" sz="2400" strike="noStrike" u="none">
              <a:solidFill>
                <a:schemeClr val="dk1"/>
              </a:solidFill>
              <a:effectLst/>
              <a:uFillTx/>
              <a:latin typeface="Times New Roman"/>
            </a:endParaRPr>
          </a:p>
          <a:p>
            <a:pPr lvl="2" marL="1296000" indent="-288000">
              <a:spcBef>
                <a:spcPts val="850"/>
              </a:spcBef>
              <a:buClr>
                <a:srgbClr val="000000"/>
              </a:buClr>
              <a:buSzPct val="45000"/>
              <a:buFont typeface="Wingdings" charset="2"/>
              <a:buChar char=""/>
            </a:pPr>
            <a:r>
              <a:rPr b="0" lang="zh-CN" sz="2000" strike="noStrike" u="none">
                <a:solidFill>
                  <a:schemeClr val="dk1"/>
                </a:solidFill>
                <a:effectLst/>
                <a:uFillTx/>
                <a:latin typeface="Times New Roman"/>
              </a:rPr>
              <a:t>第三提纲级别</a:t>
            </a:r>
            <a:endParaRPr b="0" lang="en-US" sz="2000" strike="noStrike" u="none">
              <a:solidFill>
                <a:schemeClr val="dk1"/>
              </a:solidFill>
              <a:effectLst/>
              <a:uFillTx/>
              <a:latin typeface="Times New Roman"/>
            </a:endParaRPr>
          </a:p>
          <a:p>
            <a:pPr lvl="3" marL="1728000" indent="-216000">
              <a:spcBef>
                <a:spcPts val="567"/>
              </a:spcBef>
              <a:buClr>
                <a:srgbClr val="000000"/>
              </a:buClr>
              <a:buSzPct val="75000"/>
              <a:buFont typeface="Symbol" charset="2"/>
              <a:buChar char=""/>
            </a:pPr>
            <a:r>
              <a:rPr b="0" lang="zh-CN" sz="2000" strike="noStrike" u="none">
                <a:solidFill>
                  <a:schemeClr val="dk1"/>
                </a:solidFill>
                <a:effectLst/>
                <a:uFillTx/>
                <a:latin typeface="Times New Roman"/>
              </a:rPr>
              <a:t>第四提纲级别</a:t>
            </a:r>
            <a:endParaRPr b="0" lang="en-US" sz="2000" strike="noStrike" u="none">
              <a:solidFill>
                <a:schemeClr val="dk1"/>
              </a:solidFill>
              <a:effectLst/>
              <a:uFillTx/>
              <a:latin typeface="Times New Roman"/>
            </a:endParaRPr>
          </a:p>
          <a:p>
            <a:pPr lvl="4" marL="2160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第五提纲级别</a:t>
            </a:r>
            <a:endParaRPr b="0" lang="en-US" sz="2000" strike="noStrike" u="none">
              <a:solidFill>
                <a:schemeClr val="dk1"/>
              </a:solidFill>
              <a:effectLst/>
              <a:uFillTx/>
              <a:latin typeface="Times New Roman"/>
            </a:endParaRPr>
          </a:p>
          <a:p>
            <a:pPr lvl="5" marL="2592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第六提纲级别</a:t>
            </a:r>
            <a:endParaRPr b="0" lang="en-US" sz="2000" strike="noStrike" u="none">
              <a:solidFill>
                <a:schemeClr val="dk1"/>
              </a:solidFill>
              <a:effectLst/>
              <a:uFillTx/>
              <a:latin typeface="Times New Roman"/>
            </a:endParaRPr>
          </a:p>
          <a:p>
            <a:pPr lvl="6" marL="3024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第七提纲级别</a:t>
            </a:r>
            <a:endParaRPr b="0" lang="en-US" sz="2000" strike="noStrike" u="none">
              <a:solidFill>
                <a:schemeClr val="dk1"/>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空白">
    <p:spTree>
      <p:nvGrpSpPr>
        <p:cNvPr id="1" name=""/>
        <p:cNvGrpSpPr/>
        <p:nvPr/>
      </p:nvGrpSpPr>
      <p:grpSpPr>
        <a:xfrm>
          <a:off x="0" y="0"/>
          <a:ext cx="0" cy="0"/>
          <a:chOff x="0" y="0"/>
          <a:chExt cx="0" cy="0"/>
        </a:xfrm>
      </p:grpSpPr>
      <p:sp>
        <p:nvSpPr>
          <p:cNvPr id="69" name="Line 5"/>
          <p:cNvSpPr/>
          <p:nvPr/>
        </p:nvSpPr>
        <p:spPr>
          <a:xfrm>
            <a:off x="609480" y="6237000"/>
            <a:ext cx="7924680" cy="360"/>
          </a:xfrm>
          <a:prstGeom prst="line">
            <a:avLst/>
          </a:prstGeom>
          <a:ln w="3175">
            <a:solidFill>
              <a:srgbClr val="cc0000"/>
            </a:solidFill>
            <a:round/>
          </a:ln>
        </p:spPr>
        <p:style>
          <a:lnRef idx="0"/>
          <a:fillRef idx="0"/>
          <a:effectRef idx="0"/>
          <a:fontRef idx="minor"/>
        </p:style>
        <p:txBody>
          <a:bodyPr lIns="90000" rIns="90000" tIns="-44640" bIns="-44640" anchor="t">
            <a:noAutofit/>
          </a:bodyPr>
          <a:p>
            <a:endParaRPr b="0" lang="en-US" sz="1800" strike="noStrike" u="sng">
              <a:solidFill>
                <a:schemeClr val="accent2"/>
              </a:solidFill>
              <a:effectLst/>
              <a:uFillTx/>
              <a:latin typeface="Verdana"/>
              <a:ea typeface="宋体"/>
            </a:endParaRPr>
          </a:p>
        </p:txBody>
      </p:sp>
      <p:pic>
        <p:nvPicPr>
          <p:cNvPr id="70" name="Picture 18" descr="050907a"/>
          <p:cNvPicPr/>
          <p:nvPr/>
        </p:nvPicPr>
        <p:blipFill>
          <a:blip r:embed="rId2"/>
          <a:stretch/>
        </p:blipFill>
        <p:spPr>
          <a:xfrm>
            <a:off x="2556000" y="6308640"/>
            <a:ext cx="502920" cy="458280"/>
          </a:xfrm>
          <a:prstGeom prst="rect">
            <a:avLst/>
          </a:prstGeom>
          <a:noFill/>
          <a:ln w="9525">
            <a:noFill/>
          </a:ln>
        </p:spPr>
      </p:pic>
      <p:sp>
        <p:nvSpPr>
          <p:cNvPr id="71" name="Text Box 19"/>
          <p:cNvSpPr/>
          <p:nvPr/>
        </p:nvSpPr>
        <p:spPr>
          <a:xfrm>
            <a:off x="3132000" y="6375240"/>
            <a:ext cx="4392360" cy="367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901"/>
              </a:spcBef>
              <a:tabLst>
                <a:tab algn="l" pos="0"/>
              </a:tabLst>
            </a:pPr>
            <a:r>
              <a:rPr b="0" lang="zh-CN" sz="1800" strike="noStrike" u="none">
                <a:solidFill>
                  <a:schemeClr val="dk1"/>
                </a:solidFill>
                <a:effectLst/>
                <a:uFillTx/>
                <a:latin typeface="楷体_GB2312"/>
                <a:ea typeface="楷体_GB2312"/>
              </a:rPr>
              <a:t>合肥工业大学 计算机与信息学院</a:t>
            </a:r>
            <a:endParaRPr b="0" lang="en-US" sz="1800" strike="noStrike" u="none">
              <a:solidFill>
                <a:srgbClr val="000000"/>
              </a:solidFill>
              <a:effectLst/>
              <a:uFillTx/>
              <a:latin typeface="Arial"/>
            </a:endParaRPr>
          </a:p>
        </p:txBody>
      </p:sp>
      <p:sp>
        <p:nvSpPr>
          <p:cNvPr id="72" name="PlaceHolder 1"/>
          <p:cNvSpPr>
            <a:spLocks noGrp="1"/>
          </p:cNvSpPr>
          <p:nvPr>
            <p:ph type="dt" idx="25"/>
          </p:nvPr>
        </p:nvSpPr>
        <p:spPr>
          <a:xfrm>
            <a:off x="609480" y="6265800"/>
            <a:ext cx="1980720" cy="475920"/>
          </a:xfrm>
          <a:prstGeom prst="rect">
            <a:avLst/>
          </a:prstGeom>
          <a:noFill/>
          <a:ln w="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73" name="PlaceHolder 2"/>
          <p:cNvSpPr>
            <a:spLocks noGrp="1"/>
          </p:cNvSpPr>
          <p:nvPr>
            <p:ph type="ftr" idx="26"/>
          </p:nvPr>
        </p:nvSpPr>
        <p:spPr>
          <a:xfrm>
            <a:off x="3124080" y="6308640"/>
            <a:ext cx="2895120" cy="475920"/>
          </a:xfrm>
          <a:prstGeom prst="rect">
            <a:avLst/>
          </a:prstGeom>
          <a:noFill/>
          <a:ln w="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4" name="PlaceHolder 3"/>
          <p:cNvSpPr>
            <a:spLocks noGrp="1"/>
          </p:cNvSpPr>
          <p:nvPr>
            <p:ph type="sldNum" idx="2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200" strike="noStrike" u="none">
              <a:solidFill>
                <a:srgbClr val="000000"/>
              </a:solidFill>
              <a:effectLst/>
              <a:uFillTx/>
              <a:latin typeface="Times New Roman"/>
            </a:endParaRPr>
          </a:p>
        </p:txBody>
      </p:sp>
      <p:sp>
        <p:nvSpPr>
          <p:cNvPr id="7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buNone/>
            </a:pPr>
            <a:r>
              <a:rPr b="0" lang="zh-CN" sz="4000" strike="noStrike" u="none">
                <a:solidFill>
                  <a:schemeClr val="accent2"/>
                </a:solidFill>
                <a:effectLst/>
                <a:uFillTx/>
                <a:latin typeface="Verdana"/>
              </a:rPr>
              <a:t>单击以编辑标题文本格式</a:t>
            </a:r>
            <a:endParaRPr b="0" lang="en-US" sz="4000" strike="noStrike" u="none">
              <a:solidFill>
                <a:schemeClr val="accent2"/>
              </a:solidFill>
              <a:effectLst/>
              <a:uFillTx/>
              <a:latin typeface="Verdana"/>
            </a:endParaRPr>
          </a:p>
        </p:txBody>
      </p:sp>
      <p:sp>
        <p:nvSpPr>
          <p:cNvPr id="7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000" strike="noStrike" u="none">
                <a:solidFill>
                  <a:schemeClr val="dk1"/>
                </a:solidFill>
                <a:effectLst/>
                <a:uFillTx/>
                <a:latin typeface="Times New Roman"/>
              </a:rPr>
              <a:t>点击以编辑提纲文本格式</a:t>
            </a:r>
            <a:endParaRPr b="0" lang="en-US" sz="3000" strike="noStrike" u="none">
              <a:solidFill>
                <a:schemeClr val="dk1"/>
              </a:solidFill>
              <a:effectLst/>
              <a:uFillTx/>
              <a:latin typeface="Times New Roman"/>
            </a:endParaRPr>
          </a:p>
          <a:p>
            <a:pPr lvl="1" marL="864000" indent="-324000">
              <a:spcBef>
                <a:spcPts val="1134"/>
              </a:spcBef>
              <a:buClr>
                <a:srgbClr val="000000"/>
              </a:buClr>
              <a:buSzPct val="75000"/>
              <a:buFont typeface="Symbol" charset="2"/>
              <a:buChar char=""/>
            </a:pPr>
            <a:r>
              <a:rPr b="0" lang="zh-CN" sz="2400" strike="noStrike" u="none">
                <a:solidFill>
                  <a:schemeClr val="dk1"/>
                </a:solidFill>
                <a:effectLst/>
                <a:uFillTx/>
                <a:latin typeface="Times New Roman"/>
              </a:rPr>
              <a:t>第二提纲级别</a:t>
            </a:r>
            <a:endParaRPr b="0" lang="en-US" sz="2400" strike="noStrike" u="none">
              <a:solidFill>
                <a:schemeClr val="dk1"/>
              </a:solidFill>
              <a:effectLst/>
              <a:uFillTx/>
              <a:latin typeface="Times New Roman"/>
            </a:endParaRPr>
          </a:p>
          <a:p>
            <a:pPr lvl="2" marL="1296000" indent="-288000">
              <a:spcBef>
                <a:spcPts val="850"/>
              </a:spcBef>
              <a:buClr>
                <a:srgbClr val="000000"/>
              </a:buClr>
              <a:buSzPct val="45000"/>
              <a:buFont typeface="Wingdings" charset="2"/>
              <a:buChar char=""/>
            </a:pPr>
            <a:r>
              <a:rPr b="0" lang="zh-CN" sz="2000" strike="noStrike" u="none">
                <a:solidFill>
                  <a:schemeClr val="dk1"/>
                </a:solidFill>
                <a:effectLst/>
                <a:uFillTx/>
                <a:latin typeface="Times New Roman"/>
              </a:rPr>
              <a:t>第三提纲级别</a:t>
            </a:r>
            <a:endParaRPr b="0" lang="en-US" sz="2000" strike="noStrike" u="none">
              <a:solidFill>
                <a:schemeClr val="dk1"/>
              </a:solidFill>
              <a:effectLst/>
              <a:uFillTx/>
              <a:latin typeface="Times New Roman"/>
            </a:endParaRPr>
          </a:p>
          <a:p>
            <a:pPr lvl="3" marL="1728000" indent="-216000">
              <a:spcBef>
                <a:spcPts val="567"/>
              </a:spcBef>
              <a:buClr>
                <a:srgbClr val="000000"/>
              </a:buClr>
              <a:buSzPct val="75000"/>
              <a:buFont typeface="Symbol" charset="2"/>
              <a:buChar char=""/>
            </a:pPr>
            <a:r>
              <a:rPr b="0" lang="zh-CN" sz="2000" strike="noStrike" u="none">
                <a:solidFill>
                  <a:schemeClr val="dk1"/>
                </a:solidFill>
                <a:effectLst/>
                <a:uFillTx/>
                <a:latin typeface="Times New Roman"/>
              </a:rPr>
              <a:t>第四提纲级别</a:t>
            </a:r>
            <a:endParaRPr b="0" lang="en-US" sz="2000" strike="noStrike" u="none">
              <a:solidFill>
                <a:schemeClr val="dk1"/>
              </a:solidFill>
              <a:effectLst/>
              <a:uFillTx/>
              <a:latin typeface="Times New Roman"/>
            </a:endParaRPr>
          </a:p>
          <a:p>
            <a:pPr lvl="4" marL="2160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第五提纲级别</a:t>
            </a:r>
            <a:endParaRPr b="0" lang="en-US" sz="2000" strike="noStrike" u="none">
              <a:solidFill>
                <a:schemeClr val="dk1"/>
              </a:solidFill>
              <a:effectLst/>
              <a:uFillTx/>
              <a:latin typeface="Times New Roman"/>
            </a:endParaRPr>
          </a:p>
          <a:p>
            <a:pPr lvl="5" marL="2592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第六提纲级别</a:t>
            </a:r>
            <a:endParaRPr b="0" lang="en-US" sz="2000" strike="noStrike" u="none">
              <a:solidFill>
                <a:schemeClr val="dk1"/>
              </a:solidFill>
              <a:effectLst/>
              <a:uFillTx/>
              <a:latin typeface="Times New Roman"/>
            </a:endParaRPr>
          </a:p>
          <a:p>
            <a:pPr lvl="6" marL="3024000" indent="-216000">
              <a:spcBef>
                <a:spcPts val="283"/>
              </a:spcBef>
              <a:buClr>
                <a:srgbClr val="000000"/>
              </a:buClr>
              <a:buSzPct val="45000"/>
              <a:buFont typeface="Wingdings" charset="2"/>
              <a:buChar char=""/>
            </a:pPr>
            <a:r>
              <a:rPr b="0" lang="zh-CN" sz="2000" strike="noStrike" u="none">
                <a:solidFill>
                  <a:schemeClr val="dk1"/>
                </a:solidFill>
                <a:effectLst/>
                <a:uFillTx/>
                <a:latin typeface="Times New Roman"/>
              </a:rPr>
              <a:t>第七提纲级别</a:t>
            </a:r>
            <a:endParaRPr b="0" lang="en-US" sz="2000" strike="noStrike" u="none">
              <a:solidFill>
                <a:schemeClr val="dk1"/>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0.wmf"/><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1.wmf"/><Relationship Id="rId3"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9.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2.wmf"/><Relationship Id="rId3" Type="http://schemas.openxmlformats.org/officeDocument/2006/relationships/oleObject" Target="../embeddings/oleObject2.bin"/><Relationship Id="rId4" Type="http://schemas.openxmlformats.org/officeDocument/2006/relationships/image" Target="../media/image13.wmf"/><Relationship Id="rId5"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5.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4.wmf"/><Relationship Id="rId3" Type="http://schemas.openxmlformats.org/officeDocument/2006/relationships/oleObject" Target="../embeddings/oleObject2.bin"/><Relationship Id="rId4" Type="http://schemas.openxmlformats.org/officeDocument/2006/relationships/image" Target="../media/image15.wmf"/><Relationship Id="rId5" Type="http://schemas.openxmlformats.org/officeDocument/2006/relationships/slideLayout" Target="../slideLayouts/slideLayout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8.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6.wmf"/><Relationship Id="rId3" Type="http://schemas.openxmlformats.org/officeDocument/2006/relationships/slideLayout" Target="../slideLayouts/slideLayout9.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2.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7.wmf"/><Relationship Id="rId3" Type="http://schemas.openxmlformats.org/officeDocument/2006/relationships/slideLayout" Target="../slideLayouts/slideLayout9.xml"/>
</Relationships>
</file>

<file path=ppt/slides/_rels/slide53.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18.wmf"/><Relationship Id="rId3" Type="http://schemas.openxmlformats.org/officeDocument/2006/relationships/slideLayout" Target="../slideLayouts/slideLayout9.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3.wmf"/><Relationship Id="rId3" Type="http://schemas.openxmlformats.org/officeDocument/2006/relationships/oleObject" Target="../embeddings/oleObject2.bin"/><Relationship Id="rId4" Type="http://schemas.openxmlformats.org/officeDocument/2006/relationships/image" Target="../media/image4.wmf"/><Relationship Id="rId5" Type="http://schemas.openxmlformats.org/officeDocument/2006/relationships/oleObject" Target="../embeddings/oleObject3.bin"/><Relationship Id="rId6" Type="http://schemas.openxmlformats.org/officeDocument/2006/relationships/image" Target="../media/image5.wmf"/><Relationship Id="rId7" Type="http://schemas.openxmlformats.org/officeDocument/2006/relationships/oleObject" Target="../embeddings/oleObject4.bin"/><Relationship Id="rId8" Type="http://schemas.openxmlformats.org/officeDocument/2006/relationships/image" Target="../media/image6.wmf"/><Relationship Id="rId9" Type="http://schemas.openxmlformats.org/officeDocument/2006/relationships/oleObject" Target="../embeddings/oleObject5.bin"/><Relationship Id="rId10" Type="http://schemas.openxmlformats.org/officeDocument/2006/relationships/image" Target="../media/image7.wmf"/><Relationship Id="rId11" Type="http://schemas.openxmlformats.org/officeDocument/2006/relationships/oleObject" Target="../embeddings/oleObject6.bin"/><Relationship Id="rId12" Type="http://schemas.openxmlformats.org/officeDocument/2006/relationships/image" Target="../media/image8.wmf"/><Relationship Id="rId13" Type="http://schemas.openxmlformats.org/officeDocument/2006/relationships/oleObject" Target="../embeddings/oleObject7.bin"/><Relationship Id="rId14" Type="http://schemas.openxmlformats.org/officeDocument/2006/relationships/image" Target="../media/image9.wmf"/><Relationship Id="rId15" Type="http://schemas.openxmlformats.org/officeDocument/2006/relationships/slideLayout" Target="../slideLayouts/slideLayout9.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85.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19.wmf"/><Relationship Id="rId3" Type="http://schemas.openxmlformats.org/officeDocument/2006/relationships/slideLayout" Target="../slideLayouts/slideLayout9.xml"/>
</Relationships>
</file>

<file path=ppt/slides/_rels/slide86.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0.wmf"/><Relationship Id="rId3" Type="http://schemas.openxmlformats.org/officeDocument/2006/relationships/slideLayout" Target="../slideLayouts/slideLayout9.xml"/>
</Relationships>
</file>

<file path=ppt/slides/_rels/slide87.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1.wmf"/><Relationship Id="rId3" Type="http://schemas.openxmlformats.org/officeDocument/2006/relationships/slideLayout" Target="../slideLayouts/slideLayout9.xml"/>
</Relationships>
</file>

<file path=ppt/slides/_rels/slide88.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2.wmf"/><Relationship Id="rId3" Type="http://schemas.openxmlformats.org/officeDocument/2006/relationships/slideLayout" Target="../slideLayouts/slideLayout9.xml"/>
</Relationships>
</file>

<file path=ppt/slides/_rels/slide89.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3.wmf"/><Relationship Id="rId3"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2.xml.rels><?xml version="1.0" encoding="UTF-8"?>
<Relationships xmlns="http://schemas.openxmlformats.org/package/2006/relationships"><Relationship Id="rId1" Type="http://schemas.openxmlformats.org/officeDocument/2006/relationships/oleObject" Target="../embeddings/oleObject1.doc"/><Relationship Id="rId2" Type="http://schemas.openxmlformats.org/officeDocument/2006/relationships/image" Target="../media/image24.wmf"/><Relationship Id="rId3" Type="http://schemas.openxmlformats.org/officeDocument/2006/relationships/slideLayout" Target="../slideLayouts/slideLayout9.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Num" idx="3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6" name="PlaceHolder 2"/>
          <p:cNvSpPr>
            <a:spLocks noGrp="1"/>
          </p:cNvSpPr>
          <p:nvPr>
            <p:ph type="title"/>
          </p:nvPr>
        </p:nvSpPr>
        <p:spPr>
          <a:xfrm>
            <a:off x="800280" y="620640"/>
            <a:ext cx="7772040" cy="1223640"/>
          </a:xfrm>
          <a:prstGeom prst="rect">
            <a:avLst/>
          </a:prstGeom>
          <a:noFill/>
          <a:ln w="9360">
            <a:solidFill>
              <a:srgbClr val="000000"/>
            </a:solidFill>
            <a:miter/>
          </a:ln>
        </p:spPr>
        <p:txBody>
          <a:bodyPr lIns="91440" rIns="91440" tIns="45720" bIns="45720" anchor="b">
            <a:noAutofit/>
          </a:bodyPr>
          <a:p>
            <a:pPr indent="0" algn="ctr">
              <a:lnSpc>
                <a:spcPct val="100000"/>
              </a:lnSpc>
              <a:buNone/>
            </a:pPr>
            <a:r>
              <a:rPr b="0" lang="zh-CN" sz="8800" strike="noStrike" u="none">
                <a:solidFill>
                  <a:srgbClr val="0000ff"/>
                </a:solidFill>
                <a:effectLst/>
                <a:uFillTx/>
                <a:latin typeface="Verdana"/>
                <a:ea typeface="隶书"/>
              </a:rPr>
              <a:t>编译原理</a:t>
            </a:r>
            <a:endParaRPr b="0" lang="en-US" sz="8800" strike="noStrike" u="none">
              <a:solidFill>
                <a:schemeClr val="accent2"/>
              </a:solidFill>
              <a:effectLst/>
              <a:uFillTx/>
              <a:latin typeface="Verdana"/>
            </a:endParaRPr>
          </a:p>
        </p:txBody>
      </p:sp>
      <p:sp>
        <p:nvSpPr>
          <p:cNvPr id="97" name="Rectangle 5"/>
          <p:cNvSpPr/>
          <p:nvPr/>
        </p:nvSpPr>
        <p:spPr>
          <a:xfrm>
            <a:off x="179280" y="2565360"/>
            <a:ext cx="8713440" cy="1431720"/>
          </a:xfrm>
          <a:prstGeom prst="rect">
            <a:avLst/>
          </a:prstGeom>
          <a:noFill/>
          <a:ln w="9525">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zh-CN" sz="4400" strike="noStrike" u="none">
                <a:solidFill>
                  <a:schemeClr val="accent2"/>
                </a:solidFill>
                <a:effectLst/>
                <a:uFillTx/>
                <a:latin typeface="隶书"/>
                <a:ea typeface="隶书"/>
              </a:rPr>
              <a:t>第四章 </a:t>
            </a:r>
            <a:endParaRPr b="0" lang="en-US" sz="4400" strike="noStrike" u="none">
              <a:solidFill>
                <a:srgbClr val="000000"/>
              </a:solidFill>
              <a:effectLst/>
              <a:uFillTx/>
              <a:latin typeface="Arial"/>
            </a:endParaRPr>
          </a:p>
          <a:p>
            <a:pPr algn="ctr" defTabSz="914400">
              <a:lnSpc>
                <a:spcPct val="100000"/>
              </a:lnSpc>
              <a:tabLst>
                <a:tab algn="l" pos="0"/>
              </a:tabLst>
            </a:pPr>
            <a:r>
              <a:rPr b="1" lang="zh-CN" sz="4400" strike="noStrike" u="none">
                <a:solidFill>
                  <a:schemeClr val="accent2"/>
                </a:solidFill>
                <a:effectLst/>
                <a:uFillTx/>
                <a:latin typeface="隶书"/>
                <a:ea typeface="隶书"/>
              </a:rPr>
              <a:t>语法分析</a:t>
            </a:r>
            <a:r>
              <a:rPr b="1" lang="en-US" sz="4400" strike="noStrike" u="none">
                <a:solidFill>
                  <a:schemeClr val="accent2"/>
                </a:solidFill>
                <a:effectLst/>
                <a:uFillTx/>
                <a:latin typeface="隶书"/>
                <a:ea typeface="隶书"/>
              </a:rPr>
              <a:t>—自上而下分析</a:t>
            </a:r>
            <a:endParaRPr b="0" lang="en-US" sz="4400" strike="noStrike" u="none">
              <a:solidFill>
                <a:srgbClr val="000000"/>
              </a:solidFill>
              <a:effectLst/>
              <a:uFillTx/>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Num" idx="4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97" name="PlaceHolder 2"/>
          <p:cNvSpPr>
            <a:spLocks noGrp="1"/>
          </p:cNvSpPr>
          <p:nvPr>
            <p:ph/>
          </p:nvPr>
        </p:nvSpPr>
        <p:spPr>
          <a:xfrm>
            <a:off x="304920" y="533520"/>
            <a:ext cx="8659440" cy="5181120"/>
          </a:xfrm>
          <a:prstGeom prst="rect">
            <a:avLst/>
          </a:prstGeom>
          <a:noFill/>
          <a:ln w="9360">
            <a:noFill/>
          </a:ln>
        </p:spPr>
        <p:txBody>
          <a:bodyPr lIns="91440" rIns="91440" tIns="45720" bIns="45720" anchor="t">
            <a:noAutofit/>
          </a:bodyPr>
          <a:p>
            <a:pPr marL="190440" indent="-19044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语法分析的方法：</a:t>
            </a:r>
            <a:endParaRPr b="0" lang="en-US" sz="3000" strike="noStrike" u="none">
              <a:solidFill>
                <a:schemeClr val="dk1"/>
              </a:solidFill>
              <a:effectLst/>
              <a:uFillTx/>
              <a:latin typeface="Times New Roman"/>
            </a:endParaRPr>
          </a:p>
          <a:p>
            <a:pPr lvl="1" marL="762120" indent="-28584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自下而上分析法</a:t>
            </a:r>
            <a:r>
              <a:rPr b="1" lang="en-US" sz="2800" strike="noStrike" u="none">
                <a:solidFill>
                  <a:schemeClr val="dk1"/>
                </a:solidFill>
                <a:effectLst/>
                <a:uFillTx/>
                <a:latin typeface="宋体"/>
                <a:ea typeface="楷体_GB2312"/>
              </a:rPr>
              <a:t>(Bottom-up)</a:t>
            </a:r>
            <a:endParaRPr b="0" lang="en-US" sz="2800" strike="noStrike" u="none">
              <a:solidFill>
                <a:schemeClr val="dk1"/>
              </a:solidFill>
              <a:effectLst/>
              <a:uFillTx/>
              <a:latin typeface="Times New Roman"/>
            </a:endParaRPr>
          </a:p>
          <a:p>
            <a:pPr lvl="2" marL="1276200" indent="-228600">
              <a:lnSpc>
                <a:spcPct val="100000"/>
              </a:lnSpc>
              <a:spcBef>
                <a:spcPts val="799"/>
              </a:spcBef>
              <a:buClr>
                <a:srgbClr val="cc0000"/>
              </a:buClr>
              <a:buFont typeface="Wingdings" charset="2"/>
              <a:buChar char=""/>
            </a:pPr>
            <a:r>
              <a:rPr b="1" lang="zh-CN" sz="2800" strike="noStrike" u="none">
                <a:solidFill>
                  <a:schemeClr val="dk1"/>
                </a:solidFill>
                <a:effectLst/>
                <a:uFillTx/>
                <a:latin typeface="宋体"/>
                <a:ea typeface="楷体_GB2312"/>
              </a:rPr>
              <a:t>基本思想：从输入串开始，逐步进行</a:t>
            </a:r>
            <a:r>
              <a:rPr b="1" lang="en-US" sz="2800" strike="noStrike" u="none">
                <a:solidFill>
                  <a:schemeClr val="dk1"/>
                </a:solidFill>
                <a:effectLst/>
                <a:uFillTx/>
                <a:latin typeface="Times New Roman"/>
                <a:ea typeface="楷体_GB2312"/>
              </a:rPr>
              <a:t>“</a:t>
            </a:r>
            <a:r>
              <a:rPr b="1" lang="zh-CN" sz="4000" strike="noStrike" u="none">
                <a:solidFill>
                  <a:srgbClr val="ff0000"/>
                </a:solidFill>
                <a:effectLst/>
                <a:uFillTx/>
                <a:latin typeface="华文行楷"/>
                <a:ea typeface="华文行楷"/>
              </a:rPr>
              <a:t>归约</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宋体"/>
                <a:ea typeface="楷体_GB2312"/>
              </a:rPr>
              <a:t>，直到文法的开始符号。即从树末端开始，构造语法树。所谓归约，是指根据文法的产生式规则，把产生式的右部替换成左部符号。</a:t>
            </a:r>
            <a:endParaRPr b="0" lang="en-US" sz="2800" strike="noStrike" u="none">
              <a:solidFill>
                <a:schemeClr val="dk1"/>
              </a:solidFill>
              <a:effectLst/>
              <a:uFillTx/>
              <a:latin typeface="Times New Roman"/>
            </a:endParaRPr>
          </a:p>
          <a:p>
            <a:pPr lvl="2" marL="1276200" indent="-22860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算符优先分析法：按照算符的优先关系和结合性质进行语法分析。适合分析表达式。</a:t>
            </a:r>
            <a:endParaRPr b="0" lang="en-US" sz="2800" strike="noStrike" u="none">
              <a:solidFill>
                <a:schemeClr val="dk1"/>
              </a:solidFill>
              <a:effectLst/>
              <a:uFillTx/>
              <a:latin typeface="Times New Roman"/>
            </a:endParaRPr>
          </a:p>
          <a:p>
            <a:pPr lvl="2" marL="1276200" indent="-228600">
              <a:lnSpc>
                <a:spcPct val="100000"/>
              </a:lnSpc>
              <a:spcBef>
                <a:spcPts val="561"/>
              </a:spcBef>
              <a:buClr>
                <a:srgbClr val="cc0000"/>
              </a:buClr>
              <a:buFont typeface="Wingdings" charset="2"/>
              <a:buChar char=""/>
            </a:pPr>
            <a:r>
              <a:rPr b="1" lang="en-US" sz="2800" strike="noStrike" u="none">
                <a:solidFill>
                  <a:schemeClr val="dk1"/>
                </a:solidFill>
                <a:effectLst/>
                <a:uFillTx/>
                <a:latin typeface="宋体"/>
                <a:ea typeface="楷体_GB2312"/>
              </a:rPr>
              <a:t>LR</a:t>
            </a:r>
            <a:r>
              <a:rPr b="1" lang="zh-CN" sz="2800" strike="noStrike" u="none">
                <a:solidFill>
                  <a:schemeClr val="dk1"/>
                </a:solidFill>
                <a:effectLst/>
                <a:uFillTx/>
                <a:latin typeface="宋体"/>
                <a:ea typeface="楷体_GB2312"/>
              </a:rPr>
              <a:t>分析法：规范归约</a:t>
            </a:r>
            <a:endParaRPr b="0" lang="en-US" sz="2800" strike="noStrike" u="none">
              <a:solidFill>
                <a:schemeClr val="dk1"/>
              </a:solidFill>
              <a:effectLst/>
              <a:uFillTx/>
              <a:latin typeface="Times New Roman"/>
            </a:endParaRPr>
          </a:p>
          <a:p>
            <a:pPr lvl="2" marL="1276200" indent="-22860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自上而下 与 自下而上 是辩证统一的关系</a:t>
            </a:r>
            <a:endParaRPr b="0" lang="en-US" sz="2800" strike="noStrike" u="none">
              <a:solidFill>
                <a:schemeClr val="dk1"/>
              </a:solidFill>
              <a:effectLst/>
              <a:uFillTx/>
              <a:latin typeface="Times New Roman"/>
            </a:endParaRPr>
          </a:p>
          <a:p>
            <a:pPr indent="0">
              <a:lnSpc>
                <a:spcPct val="100000"/>
              </a:lnSpc>
              <a:spcBef>
                <a:spcPts val="561"/>
              </a:spcBef>
              <a:buNone/>
            </a:pPr>
            <a:endParaRPr b="0" lang="en-US" sz="2800" strike="noStrike" u="none">
              <a:solidFill>
                <a:schemeClr val="dk1"/>
              </a:solidFill>
              <a:effectLst/>
              <a:uFillTx/>
              <a:latin typeface="Times New Roman"/>
            </a:endParaRPr>
          </a:p>
        </p:txBody>
      </p:sp>
    </p:spTree>
  </p:cSld>
  <p:timing>
    <p:tnLst>
      <p:par>
        <p:cTn id="208" dur="indefinite" restart="never" nodeType="tmRoot">
          <p:childTnLst>
            <p:seq>
              <p:cTn id="209" dur="indefinite" nodeType="mainSeq">
                <p:childTnLst>
                  <p:par>
                    <p:cTn id="210" fill="hold">
                      <p:stCondLst>
                        <p:cond delay="indefinite"/>
                      </p:stCondLst>
                      <p:childTnLst>
                        <p:par>
                          <p:cTn id="211" fill="hold">
                            <p:stCondLst>
                              <p:cond delay="0"/>
                            </p:stCondLst>
                            <p:childTnLst>
                              <p:par>
                                <p:cTn id="212" nodeType="clickEffect" fill="hold" presetClass="entr" presetID="22" presetSubtype="1">
                                  <p:stCondLst>
                                    <p:cond delay="0"/>
                                  </p:stCondLst>
                                  <p:childTnLst>
                                    <p:set>
                                      <p:cBhvr>
                                        <p:cTn id="213" dur="1" fill="hold">
                                          <p:stCondLst>
                                            <p:cond delay="0"/>
                                          </p:stCondLst>
                                        </p:cTn>
                                        <p:tgtEl>
                                          <p:spTgt spid="197">
                                            <p:txEl>
                                              <p:pRg st="0" end="0"/>
                                            </p:txEl>
                                          </p:spTgt>
                                        </p:tgtEl>
                                        <p:attrNameLst>
                                          <p:attrName>style.visibility</p:attrName>
                                        </p:attrNameLst>
                                      </p:cBhvr>
                                      <p:to>
                                        <p:strVal val="visible"/>
                                      </p:to>
                                    </p:set>
                                    <p:animEffect filter="wipe(up)" transition="in">
                                      <p:cBhvr additive="repl">
                                        <p:cTn id="214" dur="500"/>
                                        <p:tgtEl>
                                          <p:spTgt spid="197">
                                            <p:txEl>
                                              <p:pRg st="0" end="0"/>
                                            </p:txEl>
                                          </p:spTgt>
                                        </p:tgtEl>
                                      </p:cBhvr>
                                    </p:animEffect>
                                  </p:childTnLst>
                                </p:cTn>
                              </p:par>
                            </p:childTnLst>
                          </p:cTn>
                        </p:par>
                      </p:childTnLst>
                    </p:cTn>
                  </p:par>
                  <p:par>
                    <p:cTn id="215" fill="hold">
                      <p:stCondLst>
                        <p:cond delay="indefinite"/>
                      </p:stCondLst>
                      <p:childTnLst>
                        <p:par>
                          <p:cTn id="216" fill="hold">
                            <p:stCondLst>
                              <p:cond delay="0"/>
                            </p:stCondLst>
                            <p:childTnLst>
                              <p:par>
                                <p:cTn id="217" nodeType="clickEffect" fill="hold" presetClass="entr" presetID="22" presetSubtype="1">
                                  <p:stCondLst>
                                    <p:cond delay="0"/>
                                  </p:stCondLst>
                                  <p:childTnLst>
                                    <p:set>
                                      <p:cBhvr>
                                        <p:cTn id="218" dur="1" fill="hold">
                                          <p:stCondLst>
                                            <p:cond delay="0"/>
                                          </p:stCondLst>
                                        </p:cTn>
                                        <p:tgtEl>
                                          <p:spTgt spid="197">
                                            <p:txEl>
                                              <p:pRg st="0" end="0"/>
                                            </p:txEl>
                                          </p:spTgt>
                                        </p:tgtEl>
                                        <p:attrNameLst>
                                          <p:attrName>style.visibility</p:attrName>
                                        </p:attrNameLst>
                                      </p:cBhvr>
                                      <p:to>
                                        <p:strVal val="visible"/>
                                      </p:to>
                                    </p:set>
                                    <p:animEffect filter="wipe(up)" transition="in">
                                      <p:cBhvr additive="repl">
                                        <p:cTn id="219" dur="500"/>
                                        <p:tgtEl>
                                          <p:spTgt spid="197">
                                            <p:txEl>
                                              <p:pRg st="0" end="0"/>
                                            </p:txEl>
                                          </p:spTgt>
                                        </p:tgtEl>
                                      </p:cBhvr>
                                    </p:animEffect>
                                  </p:childTnLst>
                                </p:cTn>
                              </p:par>
                            </p:childTnLst>
                          </p:cTn>
                        </p:par>
                      </p:childTnLst>
                    </p:cTn>
                  </p:par>
                  <p:par>
                    <p:cTn id="220" fill="hold">
                      <p:stCondLst>
                        <p:cond delay="indefinite"/>
                      </p:stCondLst>
                      <p:childTnLst>
                        <p:par>
                          <p:cTn id="221" fill="hold">
                            <p:stCondLst>
                              <p:cond delay="0"/>
                            </p:stCondLst>
                            <p:childTnLst>
                              <p:par>
                                <p:cTn id="222" nodeType="clickEffect" fill="hold" presetClass="entr" presetID="22" presetSubtype="1">
                                  <p:stCondLst>
                                    <p:cond delay="0"/>
                                  </p:stCondLst>
                                  <p:childTnLst>
                                    <p:set>
                                      <p:cBhvr>
                                        <p:cTn id="223" dur="1" fill="hold">
                                          <p:stCondLst>
                                            <p:cond delay="0"/>
                                          </p:stCondLst>
                                        </p:cTn>
                                        <p:tgtEl>
                                          <p:spTgt spid="197">
                                            <p:txEl>
                                              <p:pRg st="0" end="0"/>
                                            </p:txEl>
                                          </p:spTgt>
                                        </p:tgtEl>
                                        <p:attrNameLst>
                                          <p:attrName>style.visibility</p:attrName>
                                        </p:attrNameLst>
                                      </p:cBhvr>
                                      <p:to>
                                        <p:strVal val="visible"/>
                                      </p:to>
                                    </p:set>
                                    <p:animEffect filter="wipe(up)" transition="in">
                                      <p:cBhvr additive="repl">
                                        <p:cTn id="224" dur="500"/>
                                        <p:tgtEl>
                                          <p:spTgt spid="197">
                                            <p:txEl>
                                              <p:pRg st="0" end="0"/>
                                            </p:txEl>
                                          </p:spTgt>
                                        </p:tgtEl>
                                      </p:cBhvr>
                                    </p:animEffect>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22" presetSubtype="1">
                                  <p:stCondLst>
                                    <p:cond delay="0"/>
                                  </p:stCondLst>
                                  <p:childTnLst>
                                    <p:set>
                                      <p:cBhvr>
                                        <p:cTn id="228" dur="1" fill="hold">
                                          <p:stCondLst>
                                            <p:cond delay="0"/>
                                          </p:stCondLst>
                                        </p:cTn>
                                        <p:tgtEl>
                                          <p:spTgt spid="197">
                                            <p:txEl>
                                              <p:pRg st="0" end="0"/>
                                            </p:txEl>
                                          </p:spTgt>
                                        </p:tgtEl>
                                        <p:attrNameLst>
                                          <p:attrName>style.visibility</p:attrName>
                                        </p:attrNameLst>
                                      </p:cBhvr>
                                      <p:to>
                                        <p:strVal val="visible"/>
                                      </p:to>
                                    </p:set>
                                    <p:animEffect filter="wipe(up)" transition="in">
                                      <p:cBhvr additive="repl">
                                        <p:cTn id="229" dur="500"/>
                                        <p:tgtEl>
                                          <p:spTgt spid="197">
                                            <p:txEl>
                                              <p:pRg st="0" end="0"/>
                                            </p:txEl>
                                          </p:spTgt>
                                        </p:tgtEl>
                                      </p:cBhvr>
                                    </p:animEffec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22" presetSubtype="1">
                                  <p:stCondLst>
                                    <p:cond delay="0"/>
                                  </p:stCondLst>
                                  <p:childTnLst>
                                    <p:set>
                                      <p:cBhvr>
                                        <p:cTn id="233" dur="1" fill="hold">
                                          <p:stCondLst>
                                            <p:cond delay="0"/>
                                          </p:stCondLst>
                                        </p:cTn>
                                        <p:tgtEl>
                                          <p:spTgt spid="197">
                                            <p:txEl>
                                              <p:pRg st="0" end="0"/>
                                            </p:txEl>
                                          </p:spTgt>
                                        </p:tgtEl>
                                        <p:attrNameLst>
                                          <p:attrName>style.visibility</p:attrName>
                                        </p:attrNameLst>
                                      </p:cBhvr>
                                      <p:to>
                                        <p:strVal val="visible"/>
                                      </p:to>
                                    </p:set>
                                    <p:animEffect filter="wipe(up)" transition="in">
                                      <p:cBhvr additive="repl">
                                        <p:cTn id="234" dur="500"/>
                                        <p:tgtEl>
                                          <p:spTgt spid="197">
                                            <p:txEl>
                                              <p:pRg st="0" end="0"/>
                                            </p:txEl>
                                          </p:spTgt>
                                        </p:tgtEl>
                                      </p:cBhvr>
                                    </p:animEffect>
                                  </p:childTnLst>
                                </p:cTn>
                              </p:par>
                            </p:childTnLst>
                          </p:cTn>
                        </p:par>
                      </p:childTnLst>
                    </p:cTn>
                  </p:par>
                  <p:par>
                    <p:cTn id="235" fill="hold">
                      <p:stCondLst>
                        <p:cond delay="indefinite"/>
                      </p:stCondLst>
                      <p:childTnLst>
                        <p:par>
                          <p:cTn id="236" fill="hold">
                            <p:stCondLst>
                              <p:cond delay="0"/>
                            </p:stCondLst>
                            <p:childTnLst>
                              <p:par>
                                <p:cTn id="237" nodeType="clickEffect" fill="hold" presetClass="entr" presetID="22" presetSubtype="1">
                                  <p:stCondLst>
                                    <p:cond delay="0"/>
                                  </p:stCondLst>
                                  <p:childTnLst>
                                    <p:set>
                                      <p:cBhvr>
                                        <p:cTn id="238" dur="1" fill="hold">
                                          <p:stCondLst>
                                            <p:cond delay="0"/>
                                          </p:stCondLst>
                                        </p:cTn>
                                        <p:tgtEl>
                                          <p:spTgt spid="197">
                                            <p:txEl>
                                              <p:pRg st="5" end="5"/>
                                            </p:txEl>
                                          </p:spTgt>
                                        </p:tgtEl>
                                        <p:attrNameLst>
                                          <p:attrName>style.visibility</p:attrName>
                                        </p:attrNameLst>
                                      </p:cBhvr>
                                      <p:to>
                                        <p:strVal val="visible"/>
                                      </p:to>
                                    </p:set>
                                    <p:animEffect filter="wipe(up)" transition="in">
                                      <p:cBhvr additive="repl">
                                        <p:cTn id="239" dur="500"/>
                                        <p:tgtEl>
                                          <p:spTgt spid="197">
                                            <p:txEl>
                                              <p:pRg st="5" end="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Num" idx="4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99" name="PlaceHolder 2"/>
          <p:cNvSpPr>
            <a:spLocks noGrp="1"/>
          </p:cNvSpPr>
          <p:nvPr>
            <p:ph/>
          </p:nvPr>
        </p:nvSpPr>
        <p:spPr>
          <a:xfrm>
            <a:off x="762120" y="609480"/>
            <a:ext cx="7695720" cy="1904760"/>
          </a:xfrm>
          <a:prstGeom prst="rect">
            <a:avLst/>
          </a:prstGeom>
          <a:noFill/>
          <a:ln w="9360">
            <a:noFill/>
          </a:ln>
        </p:spPr>
        <p:txBody>
          <a:bodyPr lIns="91440" rIns="91440" tIns="45720" bIns="45720" anchor="t">
            <a:noAutofit/>
          </a:bodyPr>
          <a:p>
            <a:pPr marL="469800" indent="-46980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G(E)</a:t>
            </a:r>
            <a:r>
              <a:rPr b="1" lang="zh-CN"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i| E+E | E-E | E*E | E/E | (E)</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i*i+i</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E*i+i</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E*E+i</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E+i</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E+E</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a:t>
            </a:r>
            <a:endParaRPr b="0" lang="en-US" sz="3000" strike="noStrike" u="none">
              <a:solidFill>
                <a:schemeClr val="dk1"/>
              </a:solidFill>
              <a:effectLst/>
              <a:uFillTx/>
              <a:latin typeface="Times New Roman"/>
            </a:endParaRPr>
          </a:p>
        </p:txBody>
      </p:sp>
      <p:sp>
        <p:nvSpPr>
          <p:cNvPr id="200" name="Rectangle 3"/>
          <p:cNvSpPr/>
          <p:nvPr/>
        </p:nvSpPr>
        <p:spPr>
          <a:xfrm>
            <a:off x="4648320" y="5181480"/>
            <a:ext cx="1155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i</a:t>
            </a:r>
            <a:endParaRPr b="0" lang="en-US" sz="3300" strike="noStrike" u="none">
              <a:solidFill>
                <a:srgbClr val="000000"/>
              </a:solidFill>
              <a:effectLst/>
              <a:uFillTx/>
              <a:latin typeface="Arial"/>
            </a:endParaRPr>
          </a:p>
        </p:txBody>
      </p:sp>
      <p:sp>
        <p:nvSpPr>
          <p:cNvPr id="201" name="Rectangle 4"/>
          <p:cNvSpPr/>
          <p:nvPr/>
        </p:nvSpPr>
        <p:spPr>
          <a:xfrm>
            <a:off x="6073920" y="3630600"/>
            <a:ext cx="253800" cy="502920"/>
          </a:xfrm>
          <a:prstGeom prst="rect">
            <a:avLst/>
          </a:prstGeom>
          <a:noFill/>
          <a:ln w="22225">
            <a:noFill/>
          </a:ln>
        </p:spPr>
        <p:style>
          <a:lnRef idx="0"/>
          <a:fillRef idx="0"/>
          <a:effectRef idx="0"/>
          <a:fontRef idx="minor"/>
        </p:style>
        <p:txBody>
          <a:bodyPr lIns="0" rIns="0" tIns="0" bIns="0" anchor="t">
            <a:spAutoFit/>
          </a:bodyPr>
          <a:p>
            <a:pPr defTabSz="914400">
              <a:lnSpc>
                <a:spcPct val="100000"/>
              </a:lnSpc>
              <a:tabLst>
                <a:tab algn="l" pos="0"/>
              </a:tabLst>
            </a:pPr>
            <a:r>
              <a:rPr b="1" lang="en-US" sz="3300" strike="noStrike" u="none">
                <a:solidFill>
                  <a:schemeClr val="dk1"/>
                </a:solidFill>
                <a:effectLst/>
                <a:uFillTx/>
                <a:latin typeface="宋体"/>
                <a:ea typeface="宋体"/>
              </a:rPr>
              <a:t>+</a:t>
            </a:r>
            <a:endParaRPr b="0" lang="en-US" sz="3300" strike="noStrike" u="none">
              <a:solidFill>
                <a:srgbClr val="000000"/>
              </a:solidFill>
              <a:effectLst/>
              <a:uFillTx/>
              <a:latin typeface="Arial"/>
            </a:endParaRPr>
          </a:p>
        </p:txBody>
      </p:sp>
      <p:sp>
        <p:nvSpPr>
          <p:cNvPr id="202" name="Rectangle 5"/>
          <p:cNvSpPr/>
          <p:nvPr/>
        </p:nvSpPr>
        <p:spPr>
          <a:xfrm>
            <a:off x="5257800" y="4343400"/>
            <a:ext cx="20952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宋体"/>
                <a:ea typeface="宋体"/>
              </a:rPr>
              <a:t>*</a:t>
            </a:r>
            <a:endParaRPr b="0" lang="en-US" sz="3300" strike="noStrike" u="none">
              <a:solidFill>
                <a:srgbClr val="000000"/>
              </a:solidFill>
              <a:effectLst/>
              <a:uFillTx/>
              <a:latin typeface="Arial"/>
            </a:endParaRPr>
          </a:p>
        </p:txBody>
      </p:sp>
      <p:grpSp>
        <p:nvGrpSpPr>
          <p:cNvPr id="203" name="Group 6"/>
          <p:cNvGrpSpPr/>
          <p:nvPr/>
        </p:nvGrpSpPr>
        <p:grpSpPr>
          <a:xfrm>
            <a:off x="5486400" y="2855880"/>
            <a:ext cx="1498320" cy="825480"/>
            <a:chOff x="5486400" y="2855880"/>
            <a:chExt cx="1498320" cy="825480"/>
          </a:xfrm>
        </p:grpSpPr>
        <p:sp>
          <p:nvSpPr>
            <p:cNvPr id="204" name="Line 7"/>
            <p:cNvSpPr/>
            <p:nvPr/>
          </p:nvSpPr>
          <p:spPr>
            <a:xfrm flipH="1">
              <a:off x="5486400" y="3292200"/>
              <a:ext cx="655560" cy="23328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05" name="Line 8"/>
            <p:cNvSpPr/>
            <p:nvPr/>
          </p:nvSpPr>
          <p:spPr>
            <a:xfrm>
              <a:off x="6172200" y="3276360"/>
              <a:ext cx="812520" cy="24912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06" name="Line 9"/>
            <p:cNvSpPr/>
            <p:nvPr/>
          </p:nvSpPr>
          <p:spPr>
            <a:xfrm>
              <a:off x="6172200" y="3292200"/>
              <a:ext cx="1440" cy="38916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07" name="Rectangle 10"/>
            <p:cNvSpPr/>
            <p:nvPr/>
          </p:nvSpPr>
          <p:spPr>
            <a:xfrm>
              <a:off x="6048360" y="2855880"/>
              <a:ext cx="2793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E</a:t>
              </a:r>
              <a:endParaRPr b="0" lang="en-US" sz="3300" strike="noStrike" u="none">
                <a:solidFill>
                  <a:srgbClr val="000000"/>
                </a:solidFill>
                <a:effectLst/>
                <a:uFillTx/>
                <a:latin typeface="Arial"/>
              </a:endParaRPr>
            </a:p>
          </p:txBody>
        </p:sp>
      </p:grpSp>
      <p:sp>
        <p:nvSpPr>
          <p:cNvPr id="208" name="Rectangle 11"/>
          <p:cNvSpPr/>
          <p:nvPr/>
        </p:nvSpPr>
        <p:spPr>
          <a:xfrm>
            <a:off x="6019920" y="5181480"/>
            <a:ext cx="1155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i</a:t>
            </a:r>
            <a:endParaRPr b="0" lang="en-US" sz="3300" strike="noStrike" u="none">
              <a:solidFill>
                <a:srgbClr val="000000"/>
              </a:solidFill>
              <a:effectLst/>
              <a:uFillTx/>
              <a:latin typeface="Arial"/>
            </a:endParaRPr>
          </a:p>
        </p:txBody>
      </p:sp>
      <p:sp>
        <p:nvSpPr>
          <p:cNvPr id="209" name="Rectangle 12"/>
          <p:cNvSpPr/>
          <p:nvPr/>
        </p:nvSpPr>
        <p:spPr>
          <a:xfrm>
            <a:off x="7010280" y="4495680"/>
            <a:ext cx="1155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i</a:t>
            </a:r>
            <a:endParaRPr b="0" lang="en-US" sz="3300" strike="noStrike" u="none">
              <a:solidFill>
                <a:srgbClr val="000000"/>
              </a:solidFill>
              <a:effectLst/>
              <a:uFillTx/>
              <a:latin typeface="Arial"/>
            </a:endParaRPr>
          </a:p>
        </p:txBody>
      </p:sp>
      <p:grpSp>
        <p:nvGrpSpPr>
          <p:cNvPr id="210" name="Group 13"/>
          <p:cNvGrpSpPr/>
          <p:nvPr/>
        </p:nvGrpSpPr>
        <p:grpSpPr>
          <a:xfrm>
            <a:off x="6934320" y="3657600"/>
            <a:ext cx="279360" cy="825480"/>
            <a:chOff x="6934320" y="3657600"/>
            <a:chExt cx="279360" cy="825480"/>
          </a:xfrm>
        </p:grpSpPr>
        <p:sp>
          <p:nvSpPr>
            <p:cNvPr id="211" name="Rectangle 14"/>
            <p:cNvSpPr/>
            <p:nvPr/>
          </p:nvSpPr>
          <p:spPr>
            <a:xfrm>
              <a:off x="6934320" y="3657600"/>
              <a:ext cx="2793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E</a:t>
              </a:r>
              <a:endParaRPr b="0" lang="en-US" sz="3300" strike="noStrike" u="none">
                <a:solidFill>
                  <a:srgbClr val="000000"/>
                </a:solidFill>
                <a:effectLst/>
                <a:uFillTx/>
                <a:latin typeface="Arial"/>
              </a:endParaRPr>
            </a:p>
          </p:txBody>
        </p:sp>
        <p:sp>
          <p:nvSpPr>
            <p:cNvPr id="212" name="Line 15"/>
            <p:cNvSpPr/>
            <p:nvPr/>
          </p:nvSpPr>
          <p:spPr>
            <a:xfrm>
              <a:off x="7035480" y="4155840"/>
              <a:ext cx="1800" cy="32724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13" name="Group 16"/>
          <p:cNvGrpSpPr/>
          <p:nvPr/>
        </p:nvGrpSpPr>
        <p:grpSpPr>
          <a:xfrm>
            <a:off x="4549680" y="4317840"/>
            <a:ext cx="390240" cy="825480"/>
            <a:chOff x="4549680" y="4317840"/>
            <a:chExt cx="390240" cy="825480"/>
          </a:xfrm>
        </p:grpSpPr>
        <p:sp>
          <p:nvSpPr>
            <p:cNvPr id="214" name="Rectangle 17"/>
            <p:cNvSpPr/>
            <p:nvPr/>
          </p:nvSpPr>
          <p:spPr>
            <a:xfrm>
              <a:off x="4549680" y="4334040"/>
              <a:ext cx="390240" cy="498240"/>
            </a:xfrm>
            <a:prstGeom prst="rect">
              <a:avLst/>
            </a:prstGeom>
            <a:noFill/>
            <a:ln w="22225">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215" name="Rectangle 18"/>
            <p:cNvSpPr/>
            <p:nvPr/>
          </p:nvSpPr>
          <p:spPr>
            <a:xfrm>
              <a:off x="4549680" y="4317840"/>
              <a:ext cx="2793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E</a:t>
              </a:r>
              <a:endParaRPr b="0" lang="en-US" sz="3300" strike="noStrike" u="none">
                <a:solidFill>
                  <a:srgbClr val="000000"/>
                </a:solidFill>
                <a:effectLst/>
                <a:uFillTx/>
                <a:latin typeface="Arial"/>
              </a:endParaRPr>
            </a:p>
          </p:txBody>
        </p:sp>
        <p:sp>
          <p:nvSpPr>
            <p:cNvPr id="216" name="Line 19"/>
            <p:cNvSpPr/>
            <p:nvPr/>
          </p:nvSpPr>
          <p:spPr>
            <a:xfrm>
              <a:off x="4736880" y="4816440"/>
              <a:ext cx="1800" cy="32688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17" name="Group 20"/>
          <p:cNvGrpSpPr/>
          <p:nvPr/>
        </p:nvGrpSpPr>
        <p:grpSpPr>
          <a:xfrm>
            <a:off x="5867280" y="4343400"/>
            <a:ext cx="390240" cy="825480"/>
            <a:chOff x="5867280" y="4343400"/>
            <a:chExt cx="390240" cy="825480"/>
          </a:xfrm>
        </p:grpSpPr>
        <p:sp>
          <p:nvSpPr>
            <p:cNvPr id="218" name="Rectangle 21"/>
            <p:cNvSpPr/>
            <p:nvPr/>
          </p:nvSpPr>
          <p:spPr>
            <a:xfrm>
              <a:off x="5867280" y="4359240"/>
              <a:ext cx="390240" cy="498240"/>
            </a:xfrm>
            <a:prstGeom prst="rect">
              <a:avLst/>
            </a:prstGeom>
            <a:noFill/>
            <a:ln w="22225">
              <a:noFill/>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219" name="Rectangle 22"/>
            <p:cNvSpPr/>
            <p:nvPr/>
          </p:nvSpPr>
          <p:spPr>
            <a:xfrm>
              <a:off x="5867280" y="4343400"/>
              <a:ext cx="2793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E</a:t>
              </a:r>
              <a:endParaRPr b="0" lang="en-US" sz="3300" strike="noStrike" u="none">
                <a:solidFill>
                  <a:srgbClr val="000000"/>
                </a:solidFill>
                <a:effectLst/>
                <a:uFillTx/>
                <a:latin typeface="Arial"/>
              </a:endParaRPr>
            </a:p>
          </p:txBody>
        </p:sp>
        <p:sp>
          <p:nvSpPr>
            <p:cNvPr id="220" name="Line 23"/>
            <p:cNvSpPr/>
            <p:nvPr/>
          </p:nvSpPr>
          <p:spPr>
            <a:xfrm>
              <a:off x="6054480" y="4841640"/>
              <a:ext cx="1800" cy="32724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21" name="Group 24"/>
          <p:cNvGrpSpPr/>
          <p:nvPr/>
        </p:nvGrpSpPr>
        <p:grpSpPr>
          <a:xfrm>
            <a:off x="4647960" y="3581280"/>
            <a:ext cx="1355760" cy="907920"/>
            <a:chOff x="4647960" y="3581280"/>
            <a:chExt cx="1355760" cy="907920"/>
          </a:xfrm>
        </p:grpSpPr>
        <p:sp>
          <p:nvSpPr>
            <p:cNvPr id="222" name="Line 25"/>
            <p:cNvSpPr/>
            <p:nvPr/>
          </p:nvSpPr>
          <p:spPr>
            <a:xfrm flipH="1">
              <a:off x="4647960" y="4006800"/>
              <a:ext cx="703440" cy="40320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23" name="Line 26"/>
            <p:cNvSpPr/>
            <p:nvPr/>
          </p:nvSpPr>
          <p:spPr>
            <a:xfrm>
              <a:off x="5410080" y="4006800"/>
              <a:ext cx="593640" cy="43488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24" name="Rectangle 27"/>
            <p:cNvSpPr/>
            <p:nvPr/>
          </p:nvSpPr>
          <p:spPr>
            <a:xfrm>
              <a:off x="5245200" y="3581280"/>
              <a:ext cx="279360" cy="502920"/>
            </a:xfrm>
            <a:prstGeom prst="rect">
              <a:avLst/>
            </a:prstGeom>
            <a:noFill/>
            <a:ln w="22225">
              <a:noFill/>
            </a:ln>
          </p:spPr>
          <p:style>
            <a:lnRef idx="0"/>
            <a:fillRef idx="0"/>
            <a:effectRef idx="0"/>
            <a:fontRef idx="minor"/>
          </p:style>
          <p:txBody>
            <a:bodyPr wrap="none" lIns="0" rIns="0" tIns="0" bIns="0" anchor="t">
              <a:spAutoFit/>
            </a:bodyPr>
            <a:p>
              <a:pPr defTabSz="914400">
                <a:lnSpc>
                  <a:spcPct val="100000"/>
                </a:lnSpc>
                <a:tabLst>
                  <a:tab algn="l" pos="0"/>
                </a:tabLst>
              </a:pPr>
              <a:r>
                <a:rPr b="1" lang="en-US" sz="3300" strike="noStrike" u="none">
                  <a:solidFill>
                    <a:schemeClr val="dk1"/>
                  </a:solidFill>
                  <a:effectLst/>
                  <a:uFillTx/>
                  <a:latin typeface="Times New Roman"/>
                  <a:ea typeface="宋体"/>
                </a:rPr>
                <a:t>E</a:t>
              </a:r>
              <a:endParaRPr b="0" lang="en-US" sz="3300" strike="noStrike" u="none">
                <a:solidFill>
                  <a:srgbClr val="000000"/>
                </a:solidFill>
                <a:effectLst/>
                <a:uFillTx/>
                <a:latin typeface="Arial"/>
              </a:endParaRPr>
            </a:p>
          </p:txBody>
        </p:sp>
        <p:sp>
          <p:nvSpPr>
            <p:cNvPr id="225" name="Line 28"/>
            <p:cNvSpPr/>
            <p:nvPr/>
          </p:nvSpPr>
          <p:spPr>
            <a:xfrm flipH="1">
              <a:off x="5257800" y="4006800"/>
              <a:ext cx="187200" cy="482400"/>
            </a:xfrm>
            <a:prstGeom prst="line">
              <a:avLst/>
            </a:prstGeom>
            <a:ln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Tree>
  </p:cSld>
  <p:timing>
    <p:tnLst>
      <p:par>
        <p:cTn id="240" dur="indefinite" restart="never" nodeType="tmRoot">
          <p:childTnLst>
            <p:seq>
              <p:cTn id="241" dur="indefinite" nodeType="mainSeq">
                <p:childTnLst>
                  <p:par>
                    <p:cTn id="242" fill="hold">
                      <p:stCondLst>
                        <p:cond delay="indefinite"/>
                      </p:stCondLst>
                      <p:childTnLst>
                        <p:par>
                          <p:cTn id="243" fill="hold">
                            <p:stCondLst>
                              <p:cond delay="0"/>
                            </p:stCondLst>
                            <p:childTnLst>
                              <p:par>
                                <p:cTn id="244" nodeType="clickEffect" fill="hold" presetClass="entr" presetID="18" presetSubtype="6">
                                  <p:stCondLst>
                                    <p:cond delay="0"/>
                                  </p:stCondLst>
                                  <p:childTnLst>
                                    <p:set>
                                      <p:cBhvr>
                                        <p:cTn id="245"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246" dur="500"/>
                                        <p:tgtEl>
                                          <p:spTgt spid="199">
                                            <p:txEl>
                                              <p:pRg st="0" end="0"/>
                                            </p:txEl>
                                          </p:spTgt>
                                        </p:tgtEl>
                                      </p:cBhvr>
                                    </p:animEffect>
                                  </p:childTnLst>
                                </p:cTn>
                              </p:par>
                            </p:childTnLst>
                          </p:cTn>
                        </p:par>
                      </p:childTnLst>
                    </p:cTn>
                  </p:par>
                  <p:par>
                    <p:cTn id="247" fill="hold">
                      <p:stCondLst>
                        <p:cond delay="indefinite"/>
                      </p:stCondLst>
                      <p:childTnLst>
                        <p:par>
                          <p:cTn id="248" fill="hold">
                            <p:stCondLst>
                              <p:cond delay="0"/>
                            </p:stCondLst>
                            <p:childTnLst>
                              <p:par>
                                <p:cTn id="249" nodeType="clickEffect" fill="hold" presetClass="entr" presetID="18" presetSubtype="6">
                                  <p:stCondLst>
                                    <p:cond delay="0"/>
                                  </p:stCondLst>
                                  <p:childTnLst>
                                    <p:set>
                                      <p:cBhvr>
                                        <p:cTn id="250"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251" dur="500"/>
                                        <p:tgtEl>
                                          <p:spTgt spid="199">
                                            <p:txEl>
                                              <p:pRg st="0" end="0"/>
                                            </p:txEl>
                                          </p:spTgt>
                                        </p:tgtEl>
                                      </p:cBhvr>
                                    </p:animEffect>
                                  </p:childTnLst>
                                </p:cTn>
                              </p:par>
                            </p:childTnLst>
                          </p:cTn>
                        </p:par>
                      </p:childTnLst>
                    </p:cTn>
                  </p:par>
                  <p:par>
                    <p:cTn id="252" fill="hold">
                      <p:stCondLst>
                        <p:cond delay="indefinite"/>
                      </p:stCondLst>
                      <p:childTnLst>
                        <p:par>
                          <p:cTn id="253" fill="hold">
                            <p:stCondLst>
                              <p:cond delay="0"/>
                            </p:stCondLst>
                            <p:childTnLst>
                              <p:par>
                                <p:cTn id="254" nodeType="clickEffect" fill="hold" presetClass="entr" presetID="18" presetSubtype="6">
                                  <p:stCondLst>
                                    <p:cond delay="0"/>
                                  </p:stCondLst>
                                  <p:childTnLst>
                                    <p:set>
                                      <p:cBhvr>
                                        <p:cTn id="255"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256" dur="500"/>
                                        <p:tgtEl>
                                          <p:spTgt spid="199">
                                            <p:txEl>
                                              <p:pRg st="0" end="0"/>
                                            </p:txEl>
                                          </p:spTgt>
                                        </p:tgtEl>
                                      </p:cBhvr>
                                    </p:animEffec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7" presetSubtype="4">
                                  <p:stCondLst>
                                    <p:cond delay="0"/>
                                  </p:stCondLst>
                                  <p:childTnLst>
                                    <p:set>
                                      <p:cBhvr>
                                        <p:cTn id="260" dur="1" fill="hold">
                                          <p:stCondLst>
                                            <p:cond delay="0"/>
                                          </p:stCondLst>
                                        </p:cTn>
                                        <p:tgtEl>
                                          <p:spTgt spid="200"/>
                                        </p:tgtEl>
                                        <p:attrNameLst>
                                          <p:attrName>style.visibility</p:attrName>
                                        </p:attrNameLst>
                                      </p:cBhvr>
                                      <p:to>
                                        <p:strVal val="visible"/>
                                      </p:to>
                                    </p:set>
                                    <p:anim calcmode="lin" valueType="num">
                                      <p:cBhvr additive="repl">
                                        <p:cTn id="261" dur="500" fill="hold"/>
                                        <p:tgtEl>
                                          <p:spTgt spid="200"/>
                                        </p:tgtEl>
                                        <p:attrNameLst>
                                          <p:attrName>ppt_x</p:attrName>
                                        </p:attrNameLst>
                                      </p:cBhvr>
                                      <p:tavLst>
                                        <p:tav tm="0">
                                          <p:val>
                                            <p:strVal val="#ppt_x"/>
                                          </p:val>
                                        </p:tav>
                                        <p:tav tm="100000">
                                          <p:val>
                                            <p:strVal val="#ppt_x"/>
                                          </p:val>
                                        </p:tav>
                                      </p:tavLst>
                                    </p:anim>
                                    <p:anim calcmode="lin" valueType="num">
                                      <p:cBhvr additive="repl">
                                        <p:cTn id="262" dur="500" fill="hold"/>
                                        <p:tgtEl>
                                          <p:spTgt spid="200"/>
                                        </p:tgtEl>
                                        <p:attrNameLst>
                                          <p:attrName>ppt_y</p:attrName>
                                        </p:attrNameLst>
                                      </p:cBhvr>
                                      <p:tavLst>
                                        <p:tav tm="0">
                                          <p:val>
                                            <p:strVal val="#ppt_y+#ppt_h/2"/>
                                          </p:val>
                                        </p:tav>
                                        <p:tav tm="100000">
                                          <p:val>
                                            <p:strVal val="#ppt_y"/>
                                          </p:val>
                                        </p:tav>
                                      </p:tavLst>
                                    </p:anim>
                                    <p:anim calcmode="lin" valueType="num">
                                      <p:cBhvr additive="repl">
                                        <p:cTn id="263" dur="500" fill="hold"/>
                                        <p:tgtEl>
                                          <p:spTgt spid="200"/>
                                        </p:tgtEl>
                                        <p:attrNameLst>
                                          <p:attrName>ppt_w</p:attrName>
                                        </p:attrNameLst>
                                      </p:cBhvr>
                                      <p:tavLst>
                                        <p:tav tm="0">
                                          <p:val>
                                            <p:strVal val="#ppt_w"/>
                                          </p:val>
                                        </p:tav>
                                        <p:tav tm="100000">
                                          <p:val>
                                            <p:strVal val="#ppt_w"/>
                                          </p:val>
                                        </p:tav>
                                      </p:tavLst>
                                    </p:anim>
                                    <p:anim calcmode="lin" valueType="num">
                                      <p:cBhvr additive="repl">
                                        <p:cTn id="264" dur="500" fill="hold"/>
                                        <p:tgtEl>
                                          <p:spTgt spid="200"/>
                                        </p:tgtEl>
                                        <p:attrNameLst>
                                          <p:attrName>ppt_h</p:attrName>
                                        </p:attrNameLst>
                                      </p:cBhvr>
                                      <p:tavLst>
                                        <p:tav tm="0">
                                          <p:val>
                                            <p:fltVal val="0"/>
                                          </p:val>
                                        </p:tav>
                                        <p:tav tm="100000">
                                          <p:val>
                                            <p:strVal val="#ppt_h"/>
                                          </p:val>
                                        </p:tav>
                                      </p:tavLst>
                                    </p:anim>
                                  </p:childTnLst>
                                </p:cTn>
                              </p:par>
                            </p:childTnLst>
                          </p:cTn>
                        </p:par>
                      </p:childTnLst>
                    </p:cTn>
                  </p:par>
                  <p:par>
                    <p:cTn id="265" fill="hold">
                      <p:stCondLst>
                        <p:cond delay="indefinite"/>
                      </p:stCondLst>
                      <p:childTnLst>
                        <p:par>
                          <p:cTn id="266" fill="hold">
                            <p:stCondLst>
                              <p:cond delay="0"/>
                            </p:stCondLst>
                            <p:childTnLst>
                              <p:par>
                                <p:cTn id="267" nodeType="clickEffect" fill="hold" presetClass="entr" presetID="17" presetSubtype="4">
                                  <p:stCondLst>
                                    <p:cond delay="0"/>
                                  </p:stCondLst>
                                  <p:childTnLst>
                                    <p:set>
                                      <p:cBhvr>
                                        <p:cTn id="268" dur="1" fill="hold">
                                          <p:stCondLst>
                                            <p:cond delay="0"/>
                                          </p:stCondLst>
                                        </p:cTn>
                                        <p:tgtEl>
                                          <p:spTgt spid="213"/>
                                        </p:tgtEl>
                                        <p:attrNameLst>
                                          <p:attrName>style.visibility</p:attrName>
                                        </p:attrNameLst>
                                      </p:cBhvr>
                                      <p:to>
                                        <p:strVal val="visible"/>
                                      </p:to>
                                    </p:set>
                                    <p:anim calcmode="lin" valueType="num">
                                      <p:cBhvr additive="repl">
                                        <p:cTn id="269" dur="500" fill="hold"/>
                                        <p:tgtEl>
                                          <p:spTgt spid="213"/>
                                        </p:tgtEl>
                                        <p:attrNameLst>
                                          <p:attrName>ppt_x</p:attrName>
                                        </p:attrNameLst>
                                      </p:cBhvr>
                                      <p:tavLst>
                                        <p:tav tm="0">
                                          <p:val>
                                            <p:strVal val="#ppt_x"/>
                                          </p:val>
                                        </p:tav>
                                        <p:tav tm="100000">
                                          <p:val>
                                            <p:strVal val="#ppt_x"/>
                                          </p:val>
                                        </p:tav>
                                      </p:tavLst>
                                    </p:anim>
                                    <p:anim calcmode="lin" valueType="num">
                                      <p:cBhvr additive="repl">
                                        <p:cTn id="270" dur="500" fill="hold"/>
                                        <p:tgtEl>
                                          <p:spTgt spid="213"/>
                                        </p:tgtEl>
                                        <p:attrNameLst>
                                          <p:attrName>ppt_y</p:attrName>
                                        </p:attrNameLst>
                                      </p:cBhvr>
                                      <p:tavLst>
                                        <p:tav tm="0">
                                          <p:val>
                                            <p:strVal val="#ppt_y+#ppt_h/2"/>
                                          </p:val>
                                        </p:tav>
                                        <p:tav tm="100000">
                                          <p:val>
                                            <p:strVal val="#ppt_y"/>
                                          </p:val>
                                        </p:tav>
                                      </p:tavLst>
                                    </p:anim>
                                    <p:anim calcmode="lin" valueType="num">
                                      <p:cBhvr additive="repl">
                                        <p:cTn id="271" dur="500" fill="hold"/>
                                        <p:tgtEl>
                                          <p:spTgt spid="213"/>
                                        </p:tgtEl>
                                        <p:attrNameLst>
                                          <p:attrName>ppt_w</p:attrName>
                                        </p:attrNameLst>
                                      </p:cBhvr>
                                      <p:tavLst>
                                        <p:tav tm="0">
                                          <p:val>
                                            <p:strVal val="#ppt_w"/>
                                          </p:val>
                                        </p:tav>
                                        <p:tav tm="100000">
                                          <p:val>
                                            <p:strVal val="#ppt_w"/>
                                          </p:val>
                                        </p:tav>
                                      </p:tavLst>
                                    </p:anim>
                                    <p:anim calcmode="lin" valueType="num">
                                      <p:cBhvr additive="repl">
                                        <p:cTn id="272" dur="500" fill="hold"/>
                                        <p:tgtEl>
                                          <p:spTgt spid="213"/>
                                        </p:tgtEl>
                                        <p:attrNameLst>
                                          <p:attrName>ppt_h</p:attrName>
                                        </p:attrNameLst>
                                      </p:cBhvr>
                                      <p:tavLst>
                                        <p:tav tm="0">
                                          <p:val>
                                            <p:fltVal val="0"/>
                                          </p:val>
                                        </p:tav>
                                        <p:tav tm="100000">
                                          <p:val>
                                            <p:strVal val="#ppt_h"/>
                                          </p:val>
                                        </p:tav>
                                      </p:tavLst>
                                    </p:anim>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8" presetSubtype="6">
                                  <p:stCondLst>
                                    <p:cond delay="0"/>
                                  </p:stCondLst>
                                  <p:childTnLst>
                                    <p:set>
                                      <p:cBhvr>
                                        <p:cTn id="276"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277" dur="500"/>
                                        <p:tgtEl>
                                          <p:spTgt spid="199">
                                            <p:txEl>
                                              <p:pRg st="0" end="0"/>
                                            </p:txEl>
                                          </p:spTgt>
                                        </p:tgtEl>
                                      </p:cBhvr>
                                    </p:animEffect>
                                  </p:childTnLst>
                                </p:cTn>
                              </p:par>
                            </p:childTnLst>
                          </p:cTn>
                        </p:par>
                      </p:childTnLst>
                    </p:cTn>
                  </p:par>
                  <p:par>
                    <p:cTn id="278" fill="hold">
                      <p:stCondLst>
                        <p:cond delay="indefinite"/>
                      </p:stCondLst>
                      <p:childTnLst>
                        <p:par>
                          <p:cTn id="279" fill="hold">
                            <p:stCondLst>
                              <p:cond delay="0"/>
                            </p:stCondLst>
                            <p:childTnLst>
                              <p:par>
                                <p:cTn id="280" nodeType="clickEffect" fill="hold" presetClass="entr" presetID="17" presetSubtype="4">
                                  <p:stCondLst>
                                    <p:cond delay="0"/>
                                  </p:stCondLst>
                                  <p:childTnLst>
                                    <p:set>
                                      <p:cBhvr>
                                        <p:cTn id="281" dur="1" fill="hold">
                                          <p:stCondLst>
                                            <p:cond delay="0"/>
                                          </p:stCondLst>
                                        </p:cTn>
                                        <p:tgtEl>
                                          <p:spTgt spid="208"/>
                                        </p:tgtEl>
                                        <p:attrNameLst>
                                          <p:attrName>style.visibility</p:attrName>
                                        </p:attrNameLst>
                                      </p:cBhvr>
                                      <p:to>
                                        <p:strVal val="visible"/>
                                      </p:to>
                                    </p:set>
                                    <p:anim calcmode="lin" valueType="num">
                                      <p:cBhvr additive="repl">
                                        <p:cTn id="282" dur="500" fill="hold"/>
                                        <p:tgtEl>
                                          <p:spTgt spid="208"/>
                                        </p:tgtEl>
                                        <p:attrNameLst>
                                          <p:attrName>ppt_x</p:attrName>
                                        </p:attrNameLst>
                                      </p:cBhvr>
                                      <p:tavLst>
                                        <p:tav tm="0">
                                          <p:val>
                                            <p:strVal val="#ppt_x"/>
                                          </p:val>
                                        </p:tav>
                                        <p:tav tm="100000">
                                          <p:val>
                                            <p:strVal val="#ppt_x"/>
                                          </p:val>
                                        </p:tav>
                                      </p:tavLst>
                                    </p:anim>
                                    <p:anim calcmode="lin" valueType="num">
                                      <p:cBhvr additive="repl">
                                        <p:cTn id="283" dur="500" fill="hold"/>
                                        <p:tgtEl>
                                          <p:spTgt spid="208"/>
                                        </p:tgtEl>
                                        <p:attrNameLst>
                                          <p:attrName>ppt_y</p:attrName>
                                        </p:attrNameLst>
                                      </p:cBhvr>
                                      <p:tavLst>
                                        <p:tav tm="0">
                                          <p:val>
                                            <p:strVal val="#ppt_y+#ppt_h/2"/>
                                          </p:val>
                                        </p:tav>
                                        <p:tav tm="100000">
                                          <p:val>
                                            <p:strVal val="#ppt_y"/>
                                          </p:val>
                                        </p:tav>
                                      </p:tavLst>
                                    </p:anim>
                                    <p:anim calcmode="lin" valueType="num">
                                      <p:cBhvr additive="repl">
                                        <p:cTn id="284" dur="500" fill="hold"/>
                                        <p:tgtEl>
                                          <p:spTgt spid="208"/>
                                        </p:tgtEl>
                                        <p:attrNameLst>
                                          <p:attrName>ppt_w</p:attrName>
                                        </p:attrNameLst>
                                      </p:cBhvr>
                                      <p:tavLst>
                                        <p:tav tm="0">
                                          <p:val>
                                            <p:strVal val="#ppt_w"/>
                                          </p:val>
                                        </p:tav>
                                        <p:tav tm="100000">
                                          <p:val>
                                            <p:strVal val="#ppt_w"/>
                                          </p:val>
                                        </p:tav>
                                      </p:tavLst>
                                    </p:anim>
                                    <p:anim calcmode="lin" valueType="num">
                                      <p:cBhvr additive="repl">
                                        <p:cTn id="285" dur="500" fill="hold"/>
                                        <p:tgtEl>
                                          <p:spTgt spid="208"/>
                                        </p:tgtEl>
                                        <p:attrNameLst>
                                          <p:attrName>ppt_h</p:attrName>
                                        </p:attrNameLst>
                                      </p:cBhvr>
                                      <p:tavLst>
                                        <p:tav tm="0">
                                          <p:val>
                                            <p:fltVal val="0"/>
                                          </p:val>
                                        </p:tav>
                                        <p:tav tm="100000">
                                          <p:val>
                                            <p:strVal val="#ppt_h"/>
                                          </p:val>
                                        </p:tav>
                                      </p:tavLst>
                                    </p:anim>
                                  </p:childTnLst>
                                </p:cTn>
                              </p:par>
                            </p:childTnLst>
                          </p:cTn>
                        </p:par>
                      </p:childTnLst>
                    </p:cTn>
                  </p:par>
                  <p:par>
                    <p:cTn id="286" fill="hold">
                      <p:stCondLst>
                        <p:cond delay="indefinite"/>
                      </p:stCondLst>
                      <p:childTnLst>
                        <p:par>
                          <p:cTn id="287" fill="hold">
                            <p:stCondLst>
                              <p:cond delay="0"/>
                            </p:stCondLst>
                            <p:childTnLst>
                              <p:par>
                                <p:cTn id="288" nodeType="clickEffect" fill="hold" presetClass="entr" presetID="17" presetSubtype="4">
                                  <p:stCondLst>
                                    <p:cond delay="0"/>
                                  </p:stCondLst>
                                  <p:childTnLst>
                                    <p:set>
                                      <p:cBhvr>
                                        <p:cTn id="289" dur="1" fill="hold">
                                          <p:stCondLst>
                                            <p:cond delay="0"/>
                                          </p:stCondLst>
                                        </p:cTn>
                                        <p:tgtEl>
                                          <p:spTgt spid="217"/>
                                        </p:tgtEl>
                                        <p:attrNameLst>
                                          <p:attrName>style.visibility</p:attrName>
                                        </p:attrNameLst>
                                      </p:cBhvr>
                                      <p:to>
                                        <p:strVal val="visible"/>
                                      </p:to>
                                    </p:set>
                                    <p:anim calcmode="lin" valueType="num">
                                      <p:cBhvr additive="repl">
                                        <p:cTn id="290" dur="500" fill="hold"/>
                                        <p:tgtEl>
                                          <p:spTgt spid="217"/>
                                        </p:tgtEl>
                                        <p:attrNameLst>
                                          <p:attrName>ppt_x</p:attrName>
                                        </p:attrNameLst>
                                      </p:cBhvr>
                                      <p:tavLst>
                                        <p:tav tm="0">
                                          <p:val>
                                            <p:strVal val="#ppt_x"/>
                                          </p:val>
                                        </p:tav>
                                        <p:tav tm="100000">
                                          <p:val>
                                            <p:strVal val="#ppt_x"/>
                                          </p:val>
                                        </p:tav>
                                      </p:tavLst>
                                    </p:anim>
                                    <p:anim calcmode="lin" valueType="num">
                                      <p:cBhvr additive="repl">
                                        <p:cTn id="291" dur="500" fill="hold"/>
                                        <p:tgtEl>
                                          <p:spTgt spid="217"/>
                                        </p:tgtEl>
                                        <p:attrNameLst>
                                          <p:attrName>ppt_y</p:attrName>
                                        </p:attrNameLst>
                                      </p:cBhvr>
                                      <p:tavLst>
                                        <p:tav tm="0">
                                          <p:val>
                                            <p:strVal val="#ppt_y+#ppt_h/2"/>
                                          </p:val>
                                        </p:tav>
                                        <p:tav tm="100000">
                                          <p:val>
                                            <p:strVal val="#ppt_y"/>
                                          </p:val>
                                        </p:tav>
                                      </p:tavLst>
                                    </p:anim>
                                    <p:anim calcmode="lin" valueType="num">
                                      <p:cBhvr additive="repl">
                                        <p:cTn id="292" dur="500" fill="hold"/>
                                        <p:tgtEl>
                                          <p:spTgt spid="217"/>
                                        </p:tgtEl>
                                        <p:attrNameLst>
                                          <p:attrName>ppt_w</p:attrName>
                                        </p:attrNameLst>
                                      </p:cBhvr>
                                      <p:tavLst>
                                        <p:tav tm="0">
                                          <p:val>
                                            <p:strVal val="#ppt_w"/>
                                          </p:val>
                                        </p:tav>
                                        <p:tav tm="100000">
                                          <p:val>
                                            <p:strVal val="#ppt_w"/>
                                          </p:val>
                                        </p:tav>
                                      </p:tavLst>
                                    </p:anim>
                                    <p:anim calcmode="lin" valueType="num">
                                      <p:cBhvr additive="repl">
                                        <p:cTn id="293" dur="500" fill="hold"/>
                                        <p:tgtEl>
                                          <p:spTgt spid="217"/>
                                        </p:tgtEl>
                                        <p:attrNameLst>
                                          <p:attrName>ppt_h</p:attrName>
                                        </p:attrNameLst>
                                      </p:cBhvr>
                                      <p:tavLst>
                                        <p:tav tm="0">
                                          <p:val>
                                            <p:fltVal val="0"/>
                                          </p:val>
                                        </p:tav>
                                        <p:tav tm="100000">
                                          <p:val>
                                            <p:strVal val="#ppt_h"/>
                                          </p:val>
                                        </p:tav>
                                      </p:tavLst>
                                    </p:anim>
                                  </p:childTnLst>
                                </p:cTn>
                              </p:par>
                            </p:childTnLst>
                          </p:cTn>
                        </p:par>
                      </p:childTnLst>
                    </p:cTn>
                  </p:par>
                  <p:par>
                    <p:cTn id="294" fill="hold">
                      <p:stCondLst>
                        <p:cond delay="indefinite"/>
                      </p:stCondLst>
                      <p:childTnLst>
                        <p:par>
                          <p:cTn id="295" fill="hold">
                            <p:stCondLst>
                              <p:cond delay="0"/>
                            </p:stCondLst>
                            <p:childTnLst>
                              <p:par>
                                <p:cTn id="296" nodeType="clickEffect" fill="hold" presetClass="entr" presetID="18" presetSubtype="6">
                                  <p:stCondLst>
                                    <p:cond delay="0"/>
                                  </p:stCondLst>
                                  <p:childTnLst>
                                    <p:set>
                                      <p:cBhvr>
                                        <p:cTn id="297"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298" dur="500"/>
                                        <p:tgtEl>
                                          <p:spTgt spid="199">
                                            <p:txEl>
                                              <p:pRg st="0" end="0"/>
                                            </p:txEl>
                                          </p:spTgt>
                                        </p:tgtEl>
                                      </p:cBhvr>
                                    </p:animEffect>
                                  </p:childTnLst>
                                </p:cTn>
                              </p:par>
                            </p:childTnLst>
                          </p:cTn>
                        </p:par>
                      </p:childTnLst>
                    </p:cTn>
                  </p:par>
                  <p:par>
                    <p:cTn id="299" fill="hold">
                      <p:stCondLst>
                        <p:cond delay="indefinite"/>
                      </p:stCondLst>
                      <p:childTnLst>
                        <p:par>
                          <p:cTn id="300" fill="hold">
                            <p:stCondLst>
                              <p:cond delay="0"/>
                            </p:stCondLst>
                            <p:childTnLst>
                              <p:par>
                                <p:cTn id="301" nodeType="clickEffect" fill="hold" presetClass="entr" presetID="17" presetSubtype="4">
                                  <p:stCondLst>
                                    <p:cond delay="0"/>
                                  </p:stCondLst>
                                  <p:childTnLst>
                                    <p:set>
                                      <p:cBhvr>
                                        <p:cTn id="302" dur="1" fill="hold">
                                          <p:stCondLst>
                                            <p:cond delay="0"/>
                                          </p:stCondLst>
                                        </p:cTn>
                                        <p:tgtEl>
                                          <p:spTgt spid="202"/>
                                        </p:tgtEl>
                                        <p:attrNameLst>
                                          <p:attrName>style.visibility</p:attrName>
                                        </p:attrNameLst>
                                      </p:cBhvr>
                                      <p:to>
                                        <p:strVal val="visible"/>
                                      </p:to>
                                    </p:set>
                                    <p:anim calcmode="lin" valueType="num">
                                      <p:cBhvr additive="repl">
                                        <p:cTn id="303" dur="500" fill="hold"/>
                                        <p:tgtEl>
                                          <p:spTgt spid="202"/>
                                        </p:tgtEl>
                                        <p:attrNameLst>
                                          <p:attrName>ppt_x</p:attrName>
                                        </p:attrNameLst>
                                      </p:cBhvr>
                                      <p:tavLst>
                                        <p:tav tm="0">
                                          <p:val>
                                            <p:strVal val="#ppt_x"/>
                                          </p:val>
                                        </p:tav>
                                        <p:tav tm="100000">
                                          <p:val>
                                            <p:strVal val="#ppt_x"/>
                                          </p:val>
                                        </p:tav>
                                      </p:tavLst>
                                    </p:anim>
                                    <p:anim calcmode="lin" valueType="num">
                                      <p:cBhvr additive="repl">
                                        <p:cTn id="304" dur="500" fill="hold"/>
                                        <p:tgtEl>
                                          <p:spTgt spid="202"/>
                                        </p:tgtEl>
                                        <p:attrNameLst>
                                          <p:attrName>ppt_y</p:attrName>
                                        </p:attrNameLst>
                                      </p:cBhvr>
                                      <p:tavLst>
                                        <p:tav tm="0">
                                          <p:val>
                                            <p:strVal val="#ppt_y+#ppt_h/2"/>
                                          </p:val>
                                        </p:tav>
                                        <p:tav tm="100000">
                                          <p:val>
                                            <p:strVal val="#ppt_y"/>
                                          </p:val>
                                        </p:tav>
                                      </p:tavLst>
                                    </p:anim>
                                    <p:anim calcmode="lin" valueType="num">
                                      <p:cBhvr additive="repl">
                                        <p:cTn id="305" dur="500" fill="hold"/>
                                        <p:tgtEl>
                                          <p:spTgt spid="202"/>
                                        </p:tgtEl>
                                        <p:attrNameLst>
                                          <p:attrName>ppt_w</p:attrName>
                                        </p:attrNameLst>
                                      </p:cBhvr>
                                      <p:tavLst>
                                        <p:tav tm="0">
                                          <p:val>
                                            <p:strVal val="#ppt_w"/>
                                          </p:val>
                                        </p:tav>
                                        <p:tav tm="100000">
                                          <p:val>
                                            <p:strVal val="#ppt_w"/>
                                          </p:val>
                                        </p:tav>
                                      </p:tavLst>
                                    </p:anim>
                                    <p:anim calcmode="lin" valueType="num">
                                      <p:cBhvr additive="repl">
                                        <p:cTn id="306" dur="500" fill="hold"/>
                                        <p:tgtEl>
                                          <p:spTgt spid="202"/>
                                        </p:tgtEl>
                                        <p:attrNameLst>
                                          <p:attrName>ppt_h</p:attrName>
                                        </p:attrNameLst>
                                      </p:cBhvr>
                                      <p:tavLst>
                                        <p:tav tm="0">
                                          <p:val>
                                            <p:fltVal val="0"/>
                                          </p:val>
                                        </p:tav>
                                        <p:tav tm="100000">
                                          <p:val>
                                            <p:strVal val="#ppt_h"/>
                                          </p:val>
                                        </p:tav>
                                      </p:tavLst>
                                    </p:anim>
                                  </p:childTnLst>
                                </p:cTn>
                              </p:par>
                            </p:childTnLst>
                          </p:cTn>
                        </p:par>
                      </p:childTnLst>
                    </p:cTn>
                  </p:par>
                  <p:par>
                    <p:cTn id="307" fill="hold">
                      <p:stCondLst>
                        <p:cond delay="indefinite"/>
                      </p:stCondLst>
                      <p:childTnLst>
                        <p:par>
                          <p:cTn id="308" fill="hold">
                            <p:stCondLst>
                              <p:cond delay="0"/>
                            </p:stCondLst>
                            <p:childTnLst>
                              <p:par>
                                <p:cTn id="309" nodeType="clickEffect" fill="hold" presetClass="entr" presetID="17" presetSubtype="4">
                                  <p:stCondLst>
                                    <p:cond delay="0"/>
                                  </p:stCondLst>
                                  <p:childTnLst>
                                    <p:set>
                                      <p:cBhvr>
                                        <p:cTn id="310" dur="1" fill="hold">
                                          <p:stCondLst>
                                            <p:cond delay="0"/>
                                          </p:stCondLst>
                                        </p:cTn>
                                        <p:tgtEl>
                                          <p:spTgt spid="221"/>
                                        </p:tgtEl>
                                        <p:attrNameLst>
                                          <p:attrName>style.visibility</p:attrName>
                                        </p:attrNameLst>
                                      </p:cBhvr>
                                      <p:to>
                                        <p:strVal val="visible"/>
                                      </p:to>
                                    </p:set>
                                    <p:anim calcmode="lin" valueType="num">
                                      <p:cBhvr additive="repl">
                                        <p:cTn id="311" dur="500" fill="hold"/>
                                        <p:tgtEl>
                                          <p:spTgt spid="221"/>
                                        </p:tgtEl>
                                        <p:attrNameLst>
                                          <p:attrName>ppt_x</p:attrName>
                                        </p:attrNameLst>
                                      </p:cBhvr>
                                      <p:tavLst>
                                        <p:tav tm="0">
                                          <p:val>
                                            <p:strVal val="#ppt_x"/>
                                          </p:val>
                                        </p:tav>
                                        <p:tav tm="100000">
                                          <p:val>
                                            <p:strVal val="#ppt_x"/>
                                          </p:val>
                                        </p:tav>
                                      </p:tavLst>
                                    </p:anim>
                                    <p:anim calcmode="lin" valueType="num">
                                      <p:cBhvr additive="repl">
                                        <p:cTn id="312" dur="500" fill="hold"/>
                                        <p:tgtEl>
                                          <p:spTgt spid="221"/>
                                        </p:tgtEl>
                                        <p:attrNameLst>
                                          <p:attrName>ppt_y</p:attrName>
                                        </p:attrNameLst>
                                      </p:cBhvr>
                                      <p:tavLst>
                                        <p:tav tm="0">
                                          <p:val>
                                            <p:strVal val="#ppt_y+#ppt_h/2"/>
                                          </p:val>
                                        </p:tav>
                                        <p:tav tm="100000">
                                          <p:val>
                                            <p:strVal val="#ppt_y"/>
                                          </p:val>
                                        </p:tav>
                                      </p:tavLst>
                                    </p:anim>
                                    <p:anim calcmode="lin" valueType="num">
                                      <p:cBhvr additive="repl">
                                        <p:cTn id="313" dur="500" fill="hold"/>
                                        <p:tgtEl>
                                          <p:spTgt spid="221"/>
                                        </p:tgtEl>
                                        <p:attrNameLst>
                                          <p:attrName>ppt_w</p:attrName>
                                        </p:attrNameLst>
                                      </p:cBhvr>
                                      <p:tavLst>
                                        <p:tav tm="0">
                                          <p:val>
                                            <p:strVal val="#ppt_w"/>
                                          </p:val>
                                        </p:tav>
                                        <p:tav tm="100000">
                                          <p:val>
                                            <p:strVal val="#ppt_w"/>
                                          </p:val>
                                        </p:tav>
                                      </p:tavLst>
                                    </p:anim>
                                    <p:anim calcmode="lin" valueType="num">
                                      <p:cBhvr additive="repl">
                                        <p:cTn id="314" dur="500" fill="hold"/>
                                        <p:tgtEl>
                                          <p:spTgt spid="221"/>
                                        </p:tgtEl>
                                        <p:attrNameLst>
                                          <p:attrName>ppt_h</p:attrName>
                                        </p:attrNameLst>
                                      </p:cBhvr>
                                      <p:tavLst>
                                        <p:tav tm="0">
                                          <p:val>
                                            <p:fltVal val="0"/>
                                          </p:val>
                                        </p:tav>
                                        <p:tav tm="100000">
                                          <p:val>
                                            <p:strVal val="#ppt_h"/>
                                          </p:val>
                                        </p:tav>
                                      </p:tavLst>
                                    </p:anim>
                                  </p:childTnLst>
                                </p:cTn>
                              </p:par>
                            </p:childTnLst>
                          </p:cTn>
                        </p:par>
                      </p:childTnLst>
                    </p:cTn>
                  </p:par>
                  <p:par>
                    <p:cTn id="315" fill="hold">
                      <p:stCondLst>
                        <p:cond delay="indefinite"/>
                      </p:stCondLst>
                      <p:childTnLst>
                        <p:par>
                          <p:cTn id="316" fill="hold">
                            <p:stCondLst>
                              <p:cond delay="0"/>
                            </p:stCondLst>
                            <p:childTnLst>
                              <p:par>
                                <p:cTn id="317" nodeType="clickEffect" fill="hold" presetClass="entr" presetID="18" presetSubtype="6">
                                  <p:stCondLst>
                                    <p:cond delay="0"/>
                                  </p:stCondLst>
                                  <p:childTnLst>
                                    <p:set>
                                      <p:cBhvr>
                                        <p:cTn id="318"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319" dur="500"/>
                                        <p:tgtEl>
                                          <p:spTgt spid="199">
                                            <p:txEl>
                                              <p:pRg st="0" end="0"/>
                                            </p:txEl>
                                          </p:spTgt>
                                        </p:tgtEl>
                                      </p:cBhvr>
                                    </p:animEffect>
                                  </p:childTnLst>
                                </p:cTn>
                              </p:par>
                            </p:childTnLst>
                          </p:cTn>
                        </p:par>
                      </p:childTnLst>
                    </p:cTn>
                  </p:par>
                  <p:par>
                    <p:cTn id="320" fill="hold">
                      <p:stCondLst>
                        <p:cond delay="indefinite"/>
                      </p:stCondLst>
                      <p:childTnLst>
                        <p:par>
                          <p:cTn id="321" fill="hold">
                            <p:stCondLst>
                              <p:cond delay="0"/>
                            </p:stCondLst>
                            <p:childTnLst>
                              <p:par>
                                <p:cTn id="322" nodeType="clickEffect" fill="hold" presetClass="entr" presetID="17" presetSubtype="4">
                                  <p:stCondLst>
                                    <p:cond delay="0"/>
                                  </p:stCondLst>
                                  <p:childTnLst>
                                    <p:set>
                                      <p:cBhvr>
                                        <p:cTn id="323" dur="1" fill="hold">
                                          <p:stCondLst>
                                            <p:cond delay="0"/>
                                          </p:stCondLst>
                                        </p:cTn>
                                        <p:tgtEl>
                                          <p:spTgt spid="209"/>
                                        </p:tgtEl>
                                        <p:attrNameLst>
                                          <p:attrName>style.visibility</p:attrName>
                                        </p:attrNameLst>
                                      </p:cBhvr>
                                      <p:to>
                                        <p:strVal val="visible"/>
                                      </p:to>
                                    </p:set>
                                    <p:anim calcmode="lin" valueType="num">
                                      <p:cBhvr additive="repl">
                                        <p:cTn id="324" dur="500" fill="hold"/>
                                        <p:tgtEl>
                                          <p:spTgt spid="209"/>
                                        </p:tgtEl>
                                        <p:attrNameLst>
                                          <p:attrName>ppt_x</p:attrName>
                                        </p:attrNameLst>
                                      </p:cBhvr>
                                      <p:tavLst>
                                        <p:tav tm="0">
                                          <p:val>
                                            <p:strVal val="#ppt_x"/>
                                          </p:val>
                                        </p:tav>
                                        <p:tav tm="100000">
                                          <p:val>
                                            <p:strVal val="#ppt_x"/>
                                          </p:val>
                                        </p:tav>
                                      </p:tavLst>
                                    </p:anim>
                                    <p:anim calcmode="lin" valueType="num">
                                      <p:cBhvr additive="repl">
                                        <p:cTn id="325" dur="500" fill="hold"/>
                                        <p:tgtEl>
                                          <p:spTgt spid="209"/>
                                        </p:tgtEl>
                                        <p:attrNameLst>
                                          <p:attrName>ppt_y</p:attrName>
                                        </p:attrNameLst>
                                      </p:cBhvr>
                                      <p:tavLst>
                                        <p:tav tm="0">
                                          <p:val>
                                            <p:strVal val="#ppt_y+#ppt_h/2"/>
                                          </p:val>
                                        </p:tav>
                                        <p:tav tm="100000">
                                          <p:val>
                                            <p:strVal val="#ppt_y"/>
                                          </p:val>
                                        </p:tav>
                                      </p:tavLst>
                                    </p:anim>
                                    <p:anim calcmode="lin" valueType="num">
                                      <p:cBhvr additive="repl">
                                        <p:cTn id="326" dur="500" fill="hold"/>
                                        <p:tgtEl>
                                          <p:spTgt spid="209"/>
                                        </p:tgtEl>
                                        <p:attrNameLst>
                                          <p:attrName>ppt_w</p:attrName>
                                        </p:attrNameLst>
                                      </p:cBhvr>
                                      <p:tavLst>
                                        <p:tav tm="0">
                                          <p:val>
                                            <p:strVal val="#ppt_w"/>
                                          </p:val>
                                        </p:tav>
                                        <p:tav tm="100000">
                                          <p:val>
                                            <p:strVal val="#ppt_w"/>
                                          </p:val>
                                        </p:tav>
                                      </p:tavLst>
                                    </p:anim>
                                    <p:anim calcmode="lin" valueType="num">
                                      <p:cBhvr additive="repl">
                                        <p:cTn id="327" dur="500" fill="hold"/>
                                        <p:tgtEl>
                                          <p:spTgt spid="209"/>
                                        </p:tgtEl>
                                        <p:attrNameLst>
                                          <p:attrName>ppt_h</p:attrName>
                                        </p:attrNameLst>
                                      </p:cBhvr>
                                      <p:tavLst>
                                        <p:tav tm="0">
                                          <p:val>
                                            <p:fltVal val="0"/>
                                          </p:val>
                                        </p:tav>
                                        <p:tav tm="100000">
                                          <p:val>
                                            <p:strVal val="#ppt_h"/>
                                          </p:val>
                                        </p:tav>
                                      </p:tavLst>
                                    </p:anim>
                                  </p:childTnLst>
                                </p:cTn>
                              </p:par>
                            </p:childTnLst>
                          </p:cTn>
                        </p:par>
                      </p:childTnLst>
                    </p:cTn>
                  </p:par>
                  <p:par>
                    <p:cTn id="328" fill="hold">
                      <p:stCondLst>
                        <p:cond delay="indefinite"/>
                      </p:stCondLst>
                      <p:childTnLst>
                        <p:par>
                          <p:cTn id="329" fill="hold">
                            <p:stCondLst>
                              <p:cond delay="0"/>
                            </p:stCondLst>
                            <p:childTnLst>
                              <p:par>
                                <p:cTn id="330" nodeType="clickEffect" fill="hold" presetClass="entr" presetID="17" presetSubtype="4">
                                  <p:stCondLst>
                                    <p:cond delay="0"/>
                                  </p:stCondLst>
                                  <p:childTnLst>
                                    <p:set>
                                      <p:cBhvr>
                                        <p:cTn id="331" dur="1" fill="hold">
                                          <p:stCondLst>
                                            <p:cond delay="0"/>
                                          </p:stCondLst>
                                        </p:cTn>
                                        <p:tgtEl>
                                          <p:spTgt spid="210"/>
                                        </p:tgtEl>
                                        <p:attrNameLst>
                                          <p:attrName>style.visibility</p:attrName>
                                        </p:attrNameLst>
                                      </p:cBhvr>
                                      <p:to>
                                        <p:strVal val="visible"/>
                                      </p:to>
                                    </p:set>
                                    <p:anim calcmode="lin" valueType="num">
                                      <p:cBhvr additive="repl">
                                        <p:cTn id="332" dur="500" fill="hold"/>
                                        <p:tgtEl>
                                          <p:spTgt spid="210"/>
                                        </p:tgtEl>
                                        <p:attrNameLst>
                                          <p:attrName>ppt_x</p:attrName>
                                        </p:attrNameLst>
                                      </p:cBhvr>
                                      <p:tavLst>
                                        <p:tav tm="0">
                                          <p:val>
                                            <p:strVal val="#ppt_x"/>
                                          </p:val>
                                        </p:tav>
                                        <p:tav tm="100000">
                                          <p:val>
                                            <p:strVal val="#ppt_x"/>
                                          </p:val>
                                        </p:tav>
                                      </p:tavLst>
                                    </p:anim>
                                    <p:anim calcmode="lin" valueType="num">
                                      <p:cBhvr additive="repl">
                                        <p:cTn id="333" dur="500" fill="hold"/>
                                        <p:tgtEl>
                                          <p:spTgt spid="210"/>
                                        </p:tgtEl>
                                        <p:attrNameLst>
                                          <p:attrName>ppt_y</p:attrName>
                                        </p:attrNameLst>
                                      </p:cBhvr>
                                      <p:tavLst>
                                        <p:tav tm="0">
                                          <p:val>
                                            <p:strVal val="#ppt_y+#ppt_h/2"/>
                                          </p:val>
                                        </p:tav>
                                        <p:tav tm="100000">
                                          <p:val>
                                            <p:strVal val="#ppt_y"/>
                                          </p:val>
                                        </p:tav>
                                      </p:tavLst>
                                    </p:anim>
                                    <p:anim calcmode="lin" valueType="num">
                                      <p:cBhvr additive="repl">
                                        <p:cTn id="334" dur="500" fill="hold"/>
                                        <p:tgtEl>
                                          <p:spTgt spid="210"/>
                                        </p:tgtEl>
                                        <p:attrNameLst>
                                          <p:attrName>ppt_w</p:attrName>
                                        </p:attrNameLst>
                                      </p:cBhvr>
                                      <p:tavLst>
                                        <p:tav tm="0">
                                          <p:val>
                                            <p:strVal val="#ppt_w"/>
                                          </p:val>
                                        </p:tav>
                                        <p:tav tm="100000">
                                          <p:val>
                                            <p:strVal val="#ppt_w"/>
                                          </p:val>
                                        </p:tav>
                                      </p:tavLst>
                                    </p:anim>
                                    <p:anim calcmode="lin" valueType="num">
                                      <p:cBhvr additive="repl">
                                        <p:cTn id="335" dur="500" fill="hold"/>
                                        <p:tgtEl>
                                          <p:spTgt spid="210"/>
                                        </p:tgtEl>
                                        <p:attrNameLst>
                                          <p:attrName>ppt_h</p:attrName>
                                        </p:attrNameLst>
                                      </p:cBhvr>
                                      <p:tavLst>
                                        <p:tav tm="0">
                                          <p:val>
                                            <p:fltVal val="0"/>
                                          </p:val>
                                        </p:tav>
                                        <p:tav tm="100000">
                                          <p:val>
                                            <p:strVal val="#ppt_h"/>
                                          </p:val>
                                        </p:tav>
                                      </p:tavLst>
                                    </p:anim>
                                  </p:childTnLst>
                                </p:cTn>
                              </p:par>
                            </p:childTnLst>
                          </p:cTn>
                        </p:par>
                      </p:childTnLst>
                    </p:cTn>
                  </p:par>
                  <p:par>
                    <p:cTn id="336" fill="hold">
                      <p:stCondLst>
                        <p:cond delay="indefinite"/>
                      </p:stCondLst>
                      <p:childTnLst>
                        <p:par>
                          <p:cTn id="337" fill="hold">
                            <p:stCondLst>
                              <p:cond delay="0"/>
                            </p:stCondLst>
                            <p:childTnLst>
                              <p:par>
                                <p:cTn id="338" nodeType="clickEffect" fill="hold" presetClass="entr" presetID="18" presetSubtype="6">
                                  <p:stCondLst>
                                    <p:cond delay="0"/>
                                  </p:stCondLst>
                                  <p:childTnLst>
                                    <p:set>
                                      <p:cBhvr>
                                        <p:cTn id="339" dur="1" fill="hold">
                                          <p:stCondLst>
                                            <p:cond delay="0"/>
                                          </p:stCondLst>
                                        </p:cTn>
                                        <p:tgtEl>
                                          <p:spTgt spid="199">
                                            <p:txEl>
                                              <p:pRg st="0" end="0"/>
                                            </p:txEl>
                                          </p:spTgt>
                                        </p:tgtEl>
                                        <p:attrNameLst>
                                          <p:attrName>style.visibility</p:attrName>
                                        </p:attrNameLst>
                                      </p:cBhvr>
                                      <p:to>
                                        <p:strVal val="visible"/>
                                      </p:to>
                                    </p:set>
                                    <p:animEffect filter="strips(downRight)" transition="in">
                                      <p:cBhvr additive="repl">
                                        <p:cTn id="340" dur="500"/>
                                        <p:tgtEl>
                                          <p:spTgt spid="199">
                                            <p:txEl>
                                              <p:pRg st="0" end="0"/>
                                            </p:txEl>
                                          </p:spTgt>
                                        </p:tgtEl>
                                      </p:cBhvr>
                                    </p:animEffect>
                                  </p:childTnLst>
                                </p:cTn>
                              </p:par>
                            </p:childTnLst>
                          </p:cTn>
                        </p:par>
                      </p:childTnLst>
                    </p:cTn>
                  </p:par>
                  <p:par>
                    <p:cTn id="341" fill="hold">
                      <p:stCondLst>
                        <p:cond delay="indefinite"/>
                      </p:stCondLst>
                      <p:childTnLst>
                        <p:par>
                          <p:cTn id="342" fill="hold">
                            <p:stCondLst>
                              <p:cond delay="0"/>
                            </p:stCondLst>
                            <p:childTnLst>
                              <p:par>
                                <p:cTn id="343" nodeType="clickEffect" fill="hold" presetClass="entr" presetID="17" presetSubtype="4">
                                  <p:stCondLst>
                                    <p:cond delay="0"/>
                                  </p:stCondLst>
                                  <p:childTnLst>
                                    <p:set>
                                      <p:cBhvr>
                                        <p:cTn id="344" dur="1" fill="hold">
                                          <p:stCondLst>
                                            <p:cond delay="0"/>
                                          </p:stCondLst>
                                        </p:cTn>
                                        <p:tgtEl>
                                          <p:spTgt spid="201"/>
                                        </p:tgtEl>
                                        <p:attrNameLst>
                                          <p:attrName>style.visibility</p:attrName>
                                        </p:attrNameLst>
                                      </p:cBhvr>
                                      <p:to>
                                        <p:strVal val="visible"/>
                                      </p:to>
                                    </p:set>
                                    <p:anim calcmode="lin" valueType="num">
                                      <p:cBhvr additive="repl">
                                        <p:cTn id="345" dur="500" fill="hold"/>
                                        <p:tgtEl>
                                          <p:spTgt spid="201"/>
                                        </p:tgtEl>
                                        <p:attrNameLst>
                                          <p:attrName>ppt_x</p:attrName>
                                        </p:attrNameLst>
                                      </p:cBhvr>
                                      <p:tavLst>
                                        <p:tav tm="0">
                                          <p:val>
                                            <p:strVal val="#ppt_x"/>
                                          </p:val>
                                        </p:tav>
                                        <p:tav tm="100000">
                                          <p:val>
                                            <p:strVal val="#ppt_x"/>
                                          </p:val>
                                        </p:tav>
                                      </p:tavLst>
                                    </p:anim>
                                    <p:anim calcmode="lin" valueType="num">
                                      <p:cBhvr additive="repl">
                                        <p:cTn id="346" dur="500" fill="hold"/>
                                        <p:tgtEl>
                                          <p:spTgt spid="201"/>
                                        </p:tgtEl>
                                        <p:attrNameLst>
                                          <p:attrName>ppt_y</p:attrName>
                                        </p:attrNameLst>
                                      </p:cBhvr>
                                      <p:tavLst>
                                        <p:tav tm="0">
                                          <p:val>
                                            <p:strVal val="#ppt_y+#ppt_h/2"/>
                                          </p:val>
                                        </p:tav>
                                        <p:tav tm="100000">
                                          <p:val>
                                            <p:strVal val="#ppt_y"/>
                                          </p:val>
                                        </p:tav>
                                      </p:tavLst>
                                    </p:anim>
                                    <p:anim calcmode="lin" valueType="num">
                                      <p:cBhvr additive="repl">
                                        <p:cTn id="347" dur="500" fill="hold"/>
                                        <p:tgtEl>
                                          <p:spTgt spid="201"/>
                                        </p:tgtEl>
                                        <p:attrNameLst>
                                          <p:attrName>ppt_w</p:attrName>
                                        </p:attrNameLst>
                                      </p:cBhvr>
                                      <p:tavLst>
                                        <p:tav tm="0">
                                          <p:val>
                                            <p:strVal val="#ppt_w"/>
                                          </p:val>
                                        </p:tav>
                                        <p:tav tm="100000">
                                          <p:val>
                                            <p:strVal val="#ppt_w"/>
                                          </p:val>
                                        </p:tav>
                                      </p:tavLst>
                                    </p:anim>
                                    <p:anim calcmode="lin" valueType="num">
                                      <p:cBhvr additive="repl">
                                        <p:cTn id="348" dur="500" fill="hold"/>
                                        <p:tgtEl>
                                          <p:spTgt spid="201"/>
                                        </p:tgtEl>
                                        <p:attrNameLst>
                                          <p:attrName>ppt_h</p:attrName>
                                        </p:attrNameLst>
                                      </p:cBhvr>
                                      <p:tavLst>
                                        <p:tav tm="0">
                                          <p:val>
                                            <p:fltVal val="0"/>
                                          </p:val>
                                        </p:tav>
                                        <p:tav tm="100000">
                                          <p:val>
                                            <p:strVal val="#ppt_h"/>
                                          </p:val>
                                        </p:tav>
                                      </p:tavLst>
                                    </p:anim>
                                  </p:childTnLst>
                                </p:cTn>
                              </p:par>
                            </p:childTnLst>
                          </p:cTn>
                        </p:par>
                      </p:childTnLst>
                    </p:cTn>
                  </p:par>
                  <p:par>
                    <p:cTn id="349" fill="hold">
                      <p:stCondLst>
                        <p:cond delay="indefinite"/>
                      </p:stCondLst>
                      <p:childTnLst>
                        <p:par>
                          <p:cTn id="350" fill="hold">
                            <p:stCondLst>
                              <p:cond delay="0"/>
                            </p:stCondLst>
                            <p:childTnLst>
                              <p:par>
                                <p:cTn id="351" nodeType="clickEffect" fill="hold" presetClass="entr" presetID="17" presetSubtype="4">
                                  <p:stCondLst>
                                    <p:cond delay="0"/>
                                  </p:stCondLst>
                                  <p:childTnLst>
                                    <p:set>
                                      <p:cBhvr>
                                        <p:cTn id="352" dur="1" fill="hold">
                                          <p:stCondLst>
                                            <p:cond delay="0"/>
                                          </p:stCondLst>
                                        </p:cTn>
                                        <p:tgtEl>
                                          <p:spTgt spid="203"/>
                                        </p:tgtEl>
                                        <p:attrNameLst>
                                          <p:attrName>style.visibility</p:attrName>
                                        </p:attrNameLst>
                                      </p:cBhvr>
                                      <p:to>
                                        <p:strVal val="visible"/>
                                      </p:to>
                                    </p:set>
                                    <p:anim calcmode="lin" valueType="num">
                                      <p:cBhvr additive="repl">
                                        <p:cTn id="353" dur="500" fill="hold"/>
                                        <p:tgtEl>
                                          <p:spTgt spid="203"/>
                                        </p:tgtEl>
                                        <p:attrNameLst>
                                          <p:attrName>ppt_x</p:attrName>
                                        </p:attrNameLst>
                                      </p:cBhvr>
                                      <p:tavLst>
                                        <p:tav tm="0">
                                          <p:val>
                                            <p:strVal val="#ppt_x"/>
                                          </p:val>
                                        </p:tav>
                                        <p:tav tm="100000">
                                          <p:val>
                                            <p:strVal val="#ppt_x"/>
                                          </p:val>
                                        </p:tav>
                                      </p:tavLst>
                                    </p:anim>
                                    <p:anim calcmode="lin" valueType="num">
                                      <p:cBhvr additive="repl">
                                        <p:cTn id="354" dur="500" fill="hold"/>
                                        <p:tgtEl>
                                          <p:spTgt spid="203"/>
                                        </p:tgtEl>
                                        <p:attrNameLst>
                                          <p:attrName>ppt_y</p:attrName>
                                        </p:attrNameLst>
                                      </p:cBhvr>
                                      <p:tavLst>
                                        <p:tav tm="0">
                                          <p:val>
                                            <p:strVal val="#ppt_y+#ppt_h/2"/>
                                          </p:val>
                                        </p:tav>
                                        <p:tav tm="100000">
                                          <p:val>
                                            <p:strVal val="#ppt_y"/>
                                          </p:val>
                                        </p:tav>
                                      </p:tavLst>
                                    </p:anim>
                                    <p:anim calcmode="lin" valueType="num">
                                      <p:cBhvr additive="repl">
                                        <p:cTn id="355" dur="500" fill="hold"/>
                                        <p:tgtEl>
                                          <p:spTgt spid="203"/>
                                        </p:tgtEl>
                                        <p:attrNameLst>
                                          <p:attrName>ppt_w</p:attrName>
                                        </p:attrNameLst>
                                      </p:cBhvr>
                                      <p:tavLst>
                                        <p:tav tm="0">
                                          <p:val>
                                            <p:strVal val="#ppt_w"/>
                                          </p:val>
                                        </p:tav>
                                        <p:tav tm="100000">
                                          <p:val>
                                            <p:strVal val="#ppt_w"/>
                                          </p:val>
                                        </p:tav>
                                      </p:tavLst>
                                    </p:anim>
                                    <p:anim calcmode="lin" valueType="num">
                                      <p:cBhvr additive="repl">
                                        <p:cTn id="356" dur="500" fill="hold"/>
                                        <p:tgtEl>
                                          <p:spTgt spid="2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sldNum" idx="4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227" name="PlaceHolder 2"/>
          <p:cNvSpPr>
            <a:spLocks noGrp="1"/>
          </p:cNvSpPr>
          <p:nvPr>
            <p:ph/>
          </p:nvPr>
        </p:nvSpPr>
        <p:spPr>
          <a:xfrm>
            <a:off x="539640" y="549360"/>
            <a:ext cx="8208720" cy="59036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语法分析的方法：</a:t>
            </a:r>
            <a:endParaRPr b="0" lang="en-US" sz="30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自下而上分析法</a:t>
            </a:r>
            <a:r>
              <a:rPr b="1" lang="en-US" sz="2800" strike="noStrike" u="none">
                <a:solidFill>
                  <a:schemeClr val="dk1"/>
                </a:solidFill>
                <a:effectLst/>
                <a:uFillTx/>
                <a:latin typeface="宋体"/>
                <a:ea typeface="楷体_GB2312"/>
              </a:rPr>
              <a:t>(Bottom-up)</a:t>
            </a:r>
            <a:endParaRPr b="0" lang="en-US" sz="28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自上而下分析法</a:t>
            </a:r>
            <a:r>
              <a:rPr b="1" lang="en-US" sz="2800" strike="noStrike" u="none">
                <a:solidFill>
                  <a:schemeClr val="dk1"/>
                </a:solidFill>
                <a:effectLst/>
                <a:uFillTx/>
                <a:latin typeface="宋体"/>
                <a:ea typeface="楷体_GB2312"/>
              </a:rPr>
              <a:t>(Top-down)</a:t>
            </a:r>
            <a:endParaRPr b="0" lang="en-US" sz="2800" strike="noStrike" u="none">
              <a:solidFill>
                <a:schemeClr val="dk1"/>
              </a:solidFill>
              <a:effectLst/>
              <a:uFillTx/>
              <a:latin typeface="Times New Roman"/>
            </a:endParaRPr>
          </a:p>
          <a:p>
            <a:pPr lvl="2" marL="1305000" indent="-394920">
              <a:lnSpc>
                <a:spcPct val="100000"/>
              </a:lnSpc>
              <a:spcBef>
                <a:spcPts val="1199"/>
              </a:spcBef>
              <a:buClr>
                <a:srgbClr val="cc0000"/>
              </a:buClr>
              <a:buFont typeface="Wingdings" charset="2"/>
              <a:buChar char=""/>
            </a:pPr>
            <a:r>
              <a:rPr b="1" lang="zh-CN" sz="2800" strike="noStrike" u="none">
                <a:solidFill>
                  <a:schemeClr val="dk1"/>
                </a:solidFill>
                <a:effectLst/>
                <a:uFillTx/>
                <a:latin typeface="宋体"/>
                <a:ea typeface="楷体_GB2312"/>
              </a:rPr>
              <a:t>基本思想：它从文法的开始符号出发，反复使用各种产生式，寻找</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匹配</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的</a:t>
            </a:r>
            <a:r>
              <a:rPr b="1" lang="zh-CN" sz="4000" strike="noStrike" u="none">
                <a:solidFill>
                  <a:srgbClr val="ff0000"/>
                </a:solidFill>
                <a:effectLst/>
                <a:uFillTx/>
                <a:latin typeface="华文行楷"/>
                <a:ea typeface="华文行楷"/>
              </a:rPr>
              <a:t>推导</a:t>
            </a:r>
            <a:r>
              <a:rPr b="1" lang="zh-CN"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lvl="2" marL="1305000" indent="-394920">
              <a:lnSpc>
                <a:spcPct val="100000"/>
              </a:lnSpc>
              <a:spcBef>
                <a:spcPts val="839"/>
              </a:spcBef>
              <a:buClr>
                <a:srgbClr val="cc0000"/>
              </a:buClr>
              <a:buFont typeface="Wingdings" charset="2"/>
              <a:buChar char=""/>
            </a:pPr>
            <a:r>
              <a:rPr b="1" lang="zh-CN" sz="2800" strike="noStrike" u="none">
                <a:solidFill>
                  <a:schemeClr val="dk1"/>
                </a:solidFill>
                <a:effectLst/>
                <a:uFillTx/>
                <a:latin typeface="宋体"/>
                <a:ea typeface="楷体_GB2312"/>
              </a:rPr>
              <a:t>递归下降分析法：对每一语法变量</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非终结符</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构造一个相应的子程序，每个子程序识别一定的语法单位，通过子程序间的信息反馈和联合作用实现对输入串的识别。</a:t>
            </a:r>
            <a:endParaRPr b="0" lang="en-US" sz="2800" strike="noStrike" u="none">
              <a:solidFill>
                <a:schemeClr val="dk1"/>
              </a:solidFill>
              <a:effectLst/>
              <a:uFillTx/>
              <a:latin typeface="Times New Roman"/>
            </a:endParaRPr>
          </a:p>
          <a:p>
            <a:pPr lvl="2" marL="1305000" indent="-394920">
              <a:lnSpc>
                <a:spcPct val="100000"/>
              </a:lnSpc>
              <a:spcBef>
                <a:spcPts val="839"/>
              </a:spcBef>
              <a:buClr>
                <a:srgbClr val="cc0000"/>
              </a:buClr>
              <a:buFont typeface="Wingdings" charset="2"/>
              <a:buChar char=""/>
            </a:pPr>
            <a:r>
              <a:rPr b="1" lang="zh-CN" sz="2800" strike="noStrike" u="none">
                <a:solidFill>
                  <a:schemeClr val="dk1"/>
                </a:solidFill>
                <a:effectLst/>
                <a:uFillTx/>
                <a:latin typeface="宋体"/>
                <a:ea typeface="楷体_GB2312"/>
              </a:rPr>
              <a:t>预测分析程序</a:t>
            </a:r>
            <a:endParaRPr b="0" lang="en-US" sz="2800" strike="noStrike" u="none">
              <a:solidFill>
                <a:schemeClr val="dk1"/>
              </a:solidFill>
              <a:effectLst/>
              <a:uFillTx/>
              <a:latin typeface="Times New Roman"/>
            </a:endParaRPr>
          </a:p>
          <a:p>
            <a:pPr lvl="3" marL="1694160" indent="-387360">
              <a:lnSpc>
                <a:spcPct val="100000"/>
              </a:lnSpc>
              <a:spcBef>
                <a:spcPts val="839"/>
              </a:spcBef>
              <a:buClr>
                <a:srgbClr val="cc0000"/>
              </a:buClr>
              <a:buFont typeface="Wingdings" charset="2"/>
              <a:buChar char=""/>
            </a:pPr>
            <a:r>
              <a:rPr b="1" lang="zh-CN" sz="2800" strike="noStrike" u="none">
                <a:solidFill>
                  <a:schemeClr val="dk1"/>
                </a:solidFill>
                <a:effectLst/>
                <a:uFillTx/>
                <a:latin typeface="宋体"/>
                <a:ea typeface="楷体_GB2312"/>
              </a:rPr>
              <a:t>优点：直观、简单和宜于手工实现。</a:t>
            </a:r>
            <a:endParaRPr b="0" lang="en-US" sz="2800" strike="noStrike" u="none">
              <a:solidFill>
                <a:schemeClr val="dk1"/>
              </a:solidFill>
              <a:effectLst/>
              <a:uFillTx/>
              <a:latin typeface="Times New Roman"/>
            </a:endParaRPr>
          </a:p>
        </p:txBody>
      </p:sp>
    </p:spTree>
  </p:cSld>
  <p:timing>
    <p:tnLst>
      <p:par>
        <p:cTn id="357" dur="indefinite" restart="never" nodeType="tmRoot">
          <p:childTnLst>
            <p:seq>
              <p:cTn id="358" dur="indefinite" nodeType="mainSeq">
                <p:childTnLst>
                  <p:par>
                    <p:cTn id="359" fill="hold">
                      <p:stCondLst>
                        <p:cond delay="indefinite"/>
                      </p:stCondLst>
                      <p:childTnLst>
                        <p:par>
                          <p:cTn id="360" fill="hold">
                            <p:stCondLst>
                              <p:cond delay="0"/>
                            </p:stCondLst>
                            <p:childTnLst>
                              <p:par>
                                <p:cTn id="361" nodeType="clickEffect" fill="hold" presetClass="entr" presetID="22" presetSubtype="1">
                                  <p:stCondLst>
                                    <p:cond delay="0"/>
                                  </p:stCondLst>
                                  <p:childTnLst>
                                    <p:set>
                                      <p:cBhvr>
                                        <p:cTn id="362"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63" dur="500"/>
                                        <p:tgtEl>
                                          <p:spTgt spid="227">
                                            <p:txEl>
                                              <p:pRg st="0" end="0"/>
                                            </p:txEl>
                                          </p:spTgt>
                                        </p:tgtEl>
                                      </p:cBhvr>
                                    </p:animEffect>
                                  </p:childTnLst>
                                </p:cTn>
                              </p:par>
                            </p:childTnLst>
                          </p:cTn>
                        </p:par>
                      </p:childTnLst>
                    </p:cTn>
                  </p:par>
                  <p:par>
                    <p:cTn id="364" fill="hold">
                      <p:stCondLst>
                        <p:cond delay="indefinite"/>
                      </p:stCondLst>
                      <p:childTnLst>
                        <p:par>
                          <p:cTn id="365" fill="hold">
                            <p:stCondLst>
                              <p:cond delay="0"/>
                            </p:stCondLst>
                            <p:childTnLst>
                              <p:par>
                                <p:cTn id="366" nodeType="clickEffect" fill="hold" presetClass="entr" presetID="22" presetSubtype="1">
                                  <p:stCondLst>
                                    <p:cond delay="0"/>
                                  </p:stCondLst>
                                  <p:childTnLst>
                                    <p:set>
                                      <p:cBhvr>
                                        <p:cTn id="367"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68" dur="500"/>
                                        <p:tgtEl>
                                          <p:spTgt spid="227">
                                            <p:txEl>
                                              <p:pRg st="0" end="0"/>
                                            </p:txEl>
                                          </p:spTgt>
                                        </p:tgtEl>
                                      </p:cBhvr>
                                    </p:animEffect>
                                  </p:childTnLst>
                                </p:cTn>
                              </p:par>
                            </p:childTnLst>
                          </p:cTn>
                        </p:par>
                      </p:childTnLst>
                    </p:cTn>
                  </p:par>
                  <p:par>
                    <p:cTn id="369" fill="hold">
                      <p:stCondLst>
                        <p:cond delay="indefinite"/>
                      </p:stCondLst>
                      <p:childTnLst>
                        <p:par>
                          <p:cTn id="370" fill="hold">
                            <p:stCondLst>
                              <p:cond delay="0"/>
                            </p:stCondLst>
                            <p:childTnLst>
                              <p:par>
                                <p:cTn id="371" nodeType="clickEffect" fill="hold" presetClass="entr" presetID="22" presetSubtype="1">
                                  <p:stCondLst>
                                    <p:cond delay="0"/>
                                  </p:stCondLst>
                                  <p:childTnLst>
                                    <p:set>
                                      <p:cBhvr>
                                        <p:cTn id="372"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73" dur="500"/>
                                        <p:tgtEl>
                                          <p:spTgt spid="227">
                                            <p:txEl>
                                              <p:pRg st="0" end="0"/>
                                            </p:txEl>
                                          </p:spTgt>
                                        </p:tgtEl>
                                      </p:cBhvr>
                                    </p:animEffect>
                                  </p:childTnLst>
                                </p:cTn>
                              </p:par>
                            </p:childTnLst>
                          </p:cTn>
                        </p:par>
                      </p:childTnLst>
                    </p:cTn>
                  </p:par>
                  <p:par>
                    <p:cTn id="374" fill="hold">
                      <p:stCondLst>
                        <p:cond delay="indefinite"/>
                      </p:stCondLst>
                      <p:childTnLst>
                        <p:par>
                          <p:cTn id="375" fill="hold">
                            <p:stCondLst>
                              <p:cond delay="0"/>
                            </p:stCondLst>
                            <p:childTnLst>
                              <p:par>
                                <p:cTn id="376" nodeType="clickEffect" fill="hold" presetClass="entr" presetID="22" presetSubtype="1">
                                  <p:stCondLst>
                                    <p:cond delay="0"/>
                                  </p:stCondLst>
                                  <p:childTnLst>
                                    <p:set>
                                      <p:cBhvr>
                                        <p:cTn id="377"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78" dur="500"/>
                                        <p:tgtEl>
                                          <p:spTgt spid="227">
                                            <p:txEl>
                                              <p:pRg st="0" end="0"/>
                                            </p:txEl>
                                          </p:spTgt>
                                        </p:tgtEl>
                                      </p:cBhvr>
                                    </p:animEffect>
                                  </p:childTnLst>
                                </p:cTn>
                              </p:par>
                            </p:childTnLst>
                          </p:cTn>
                        </p:par>
                      </p:childTnLst>
                    </p:cTn>
                  </p:par>
                  <p:par>
                    <p:cTn id="379" fill="hold">
                      <p:stCondLst>
                        <p:cond delay="indefinite"/>
                      </p:stCondLst>
                      <p:childTnLst>
                        <p:par>
                          <p:cTn id="380" fill="hold">
                            <p:stCondLst>
                              <p:cond delay="0"/>
                            </p:stCondLst>
                            <p:childTnLst>
                              <p:par>
                                <p:cTn id="381" nodeType="clickEffect" fill="hold" presetClass="entr" presetID="22" presetSubtype="1">
                                  <p:stCondLst>
                                    <p:cond delay="0"/>
                                  </p:stCondLst>
                                  <p:childTnLst>
                                    <p:set>
                                      <p:cBhvr>
                                        <p:cTn id="382"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83" dur="500"/>
                                        <p:tgtEl>
                                          <p:spTgt spid="227">
                                            <p:txEl>
                                              <p:pRg st="0" end="0"/>
                                            </p:txEl>
                                          </p:spTgt>
                                        </p:tgtEl>
                                      </p:cBhvr>
                                    </p:animEffect>
                                  </p:childTnLst>
                                </p:cTn>
                              </p:par>
                            </p:childTnLst>
                          </p:cTn>
                        </p:par>
                      </p:childTnLst>
                    </p:cTn>
                  </p:par>
                  <p:par>
                    <p:cTn id="384" fill="hold">
                      <p:stCondLst>
                        <p:cond delay="indefinite"/>
                      </p:stCondLst>
                      <p:childTnLst>
                        <p:par>
                          <p:cTn id="385" fill="hold">
                            <p:stCondLst>
                              <p:cond delay="0"/>
                            </p:stCondLst>
                            <p:childTnLst>
                              <p:par>
                                <p:cTn id="386" nodeType="clickEffect" fill="hold" presetClass="entr" presetID="22" presetSubtype="1">
                                  <p:stCondLst>
                                    <p:cond delay="0"/>
                                  </p:stCondLst>
                                  <p:childTnLst>
                                    <p:set>
                                      <p:cBhvr>
                                        <p:cTn id="387"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88" dur="500"/>
                                        <p:tgtEl>
                                          <p:spTgt spid="227">
                                            <p:txEl>
                                              <p:pRg st="0" end="0"/>
                                            </p:txEl>
                                          </p:spTgt>
                                        </p:tgtEl>
                                      </p:cBhvr>
                                    </p:animEffect>
                                  </p:childTnLst>
                                </p:cTn>
                              </p:par>
                            </p:childTnLst>
                          </p:cTn>
                        </p:par>
                      </p:childTnLst>
                    </p:cTn>
                  </p:par>
                  <p:par>
                    <p:cTn id="389" fill="hold">
                      <p:stCondLst>
                        <p:cond delay="indefinite"/>
                      </p:stCondLst>
                      <p:childTnLst>
                        <p:par>
                          <p:cTn id="390" fill="hold">
                            <p:stCondLst>
                              <p:cond delay="0"/>
                            </p:stCondLst>
                            <p:childTnLst>
                              <p:par>
                                <p:cTn id="391" nodeType="clickEffect" fill="hold" presetClass="entr" presetID="22" presetSubtype="1">
                                  <p:stCondLst>
                                    <p:cond delay="0"/>
                                  </p:stCondLst>
                                  <p:childTnLst>
                                    <p:set>
                                      <p:cBhvr>
                                        <p:cTn id="392" dur="1" fill="hold">
                                          <p:stCondLst>
                                            <p:cond delay="0"/>
                                          </p:stCondLst>
                                        </p:cTn>
                                        <p:tgtEl>
                                          <p:spTgt spid="227">
                                            <p:txEl>
                                              <p:pRg st="0" end="0"/>
                                            </p:txEl>
                                          </p:spTgt>
                                        </p:tgtEl>
                                        <p:attrNameLst>
                                          <p:attrName>style.visibility</p:attrName>
                                        </p:attrNameLst>
                                      </p:cBhvr>
                                      <p:to>
                                        <p:strVal val="visible"/>
                                      </p:to>
                                    </p:set>
                                    <p:animEffect filter="wipe(up)" transition="in">
                                      <p:cBhvr additive="repl">
                                        <p:cTn id="393" dur="500"/>
                                        <p:tgtEl>
                                          <p:spTgt spid="22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Num" idx="4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229" name="PlaceHolder 2"/>
          <p:cNvSpPr>
            <a:spLocks noGrp="1"/>
          </p:cNvSpPr>
          <p:nvPr>
            <p:ph type="title"/>
          </p:nvPr>
        </p:nvSpPr>
        <p:spPr>
          <a:xfrm>
            <a:off x="574560" y="385920"/>
            <a:ext cx="8000640" cy="7297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4.2  </a:t>
            </a:r>
            <a:r>
              <a:rPr b="1" lang="zh-CN" sz="4000" strike="noStrike" u="none">
                <a:solidFill>
                  <a:schemeClr val="dk2"/>
                </a:solidFill>
                <a:effectLst/>
                <a:uFillTx/>
                <a:latin typeface="Verdana"/>
                <a:ea typeface="黑体"/>
              </a:rPr>
              <a:t>自上而下分析面临的问题</a:t>
            </a:r>
            <a:endParaRPr b="0" lang="en-US" sz="4000" strike="noStrike" u="none">
              <a:solidFill>
                <a:schemeClr val="accent2"/>
              </a:solidFill>
              <a:effectLst/>
              <a:uFillTx/>
              <a:latin typeface="Verdana"/>
            </a:endParaRPr>
          </a:p>
        </p:txBody>
      </p:sp>
      <p:sp>
        <p:nvSpPr>
          <p:cNvPr id="230" name="PlaceHolder 3"/>
          <p:cNvSpPr>
            <a:spLocks noGrp="1"/>
          </p:cNvSpPr>
          <p:nvPr>
            <p:ph/>
          </p:nvPr>
        </p:nvSpPr>
        <p:spPr>
          <a:xfrm>
            <a:off x="609480" y="1523880"/>
            <a:ext cx="8138880" cy="4723920"/>
          </a:xfrm>
          <a:prstGeom prst="rect">
            <a:avLst/>
          </a:prstGeom>
          <a:noFill/>
          <a:ln w="9360">
            <a:noFill/>
          </a:ln>
        </p:spPr>
        <p:txBody>
          <a:bodyPr lIns="91440" rIns="91440" tIns="45720" bIns="45720" anchor="t">
            <a:noAutofit/>
          </a:bodyPr>
          <a:p>
            <a:pPr marL="343080" indent="-343080">
              <a:lnSpc>
                <a:spcPct val="90000"/>
              </a:lnSpc>
              <a:spcBef>
                <a:spcPts val="1301"/>
              </a:spcBef>
              <a:spcAft>
                <a:spcPts val="1301"/>
              </a:spcAft>
              <a:buClr>
                <a:srgbClr val="cc0000"/>
              </a:buClr>
              <a:buFont typeface="Wingdings" charset="2"/>
              <a:buChar char=""/>
            </a:pPr>
            <a:r>
              <a:rPr b="1" lang="zh-CN" sz="3000" strike="noStrike" u="none">
                <a:solidFill>
                  <a:schemeClr val="dk1"/>
                </a:solidFill>
                <a:effectLst/>
                <a:uFillTx/>
                <a:latin typeface="Times New Roman"/>
                <a:ea typeface="楷体_GB2312"/>
              </a:rPr>
              <a:t>自上而下就是从文法的开始符号出发，向下</a:t>
            </a:r>
            <a:r>
              <a:rPr b="1" lang="zh-CN" sz="3900" strike="noStrike" u="none">
                <a:solidFill>
                  <a:srgbClr val="ff0000"/>
                </a:solidFill>
                <a:effectLst/>
                <a:uFillTx/>
                <a:latin typeface="Times New Roman"/>
                <a:ea typeface="华文新魏"/>
              </a:rPr>
              <a:t>推导</a:t>
            </a:r>
            <a:r>
              <a:rPr b="1" lang="zh-CN" sz="3000" strike="noStrike" u="none">
                <a:solidFill>
                  <a:schemeClr val="dk1"/>
                </a:solidFill>
                <a:effectLst/>
                <a:uFillTx/>
                <a:latin typeface="Times New Roman"/>
                <a:ea typeface="楷体_GB2312"/>
              </a:rPr>
              <a:t>，推出句子。</a:t>
            </a:r>
            <a:endParaRPr b="0" lang="en-US" sz="3000" strike="noStrike" u="none">
              <a:solidFill>
                <a:schemeClr val="dk1"/>
              </a:solidFill>
              <a:effectLst/>
              <a:uFillTx/>
              <a:latin typeface="Times New Roman"/>
            </a:endParaRPr>
          </a:p>
          <a:p>
            <a:pPr lvl="1" marL="819000" indent="-285840">
              <a:lnSpc>
                <a:spcPct val="90000"/>
              </a:lnSpc>
              <a:buClr>
                <a:srgbClr val="cc0000"/>
              </a:buClr>
              <a:buFont typeface="Wingdings" charset="2"/>
              <a:buChar char=""/>
            </a:pPr>
            <a:r>
              <a:rPr b="1" lang="zh-CN" sz="2800" strike="noStrike" u="none">
                <a:solidFill>
                  <a:schemeClr val="dk1"/>
                </a:solidFill>
                <a:effectLst/>
                <a:uFillTx/>
                <a:latin typeface="Times New Roman"/>
                <a:ea typeface="楷体_GB2312"/>
              </a:rPr>
              <a:t>带“回溯”的</a:t>
            </a:r>
            <a:endParaRPr b="0" lang="en-US" sz="2800" strike="noStrike" u="none">
              <a:solidFill>
                <a:schemeClr val="dk1"/>
              </a:solidFill>
              <a:effectLst/>
              <a:uFillTx/>
              <a:latin typeface="Times New Roman"/>
            </a:endParaRPr>
          </a:p>
          <a:p>
            <a:pPr lvl="1" marL="819000" indent="-285840">
              <a:lnSpc>
                <a:spcPct val="90000"/>
              </a:lnSpc>
              <a:buClr>
                <a:srgbClr val="cc0000"/>
              </a:buClr>
              <a:buFont typeface="Wingdings" charset="2"/>
              <a:buChar char=""/>
            </a:pPr>
            <a:r>
              <a:rPr b="1" lang="zh-CN" sz="2800" strike="noStrike" u="none">
                <a:solidFill>
                  <a:schemeClr val="dk1"/>
                </a:solidFill>
                <a:effectLst/>
                <a:uFillTx/>
                <a:latin typeface="Times New Roman"/>
                <a:ea typeface="楷体_GB2312"/>
              </a:rPr>
              <a:t>不带回溯的递归子程序</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递归下降</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分析方法。</a:t>
            </a:r>
            <a:endParaRPr b="0" lang="en-US" sz="2800" strike="noStrike" u="none">
              <a:solidFill>
                <a:schemeClr val="dk1"/>
              </a:solidFill>
              <a:effectLst/>
              <a:uFillTx/>
              <a:latin typeface="Times New Roman"/>
            </a:endParaRPr>
          </a:p>
          <a:p>
            <a:pPr marL="343080" indent="-343080">
              <a:lnSpc>
                <a:spcPct val="90000"/>
              </a:lnSpc>
              <a:spcBef>
                <a:spcPts val="780"/>
              </a:spcBef>
              <a:buClr>
                <a:srgbClr val="cc0000"/>
              </a:buClr>
              <a:buFont typeface="Wingdings" charset="2"/>
              <a:buChar char=""/>
            </a:pPr>
            <a:r>
              <a:rPr b="1" lang="zh-CN" sz="3000" strike="noStrike" u="none">
                <a:solidFill>
                  <a:schemeClr val="dk1"/>
                </a:solidFill>
                <a:effectLst/>
                <a:uFillTx/>
                <a:latin typeface="Times New Roman"/>
                <a:ea typeface="楷体_GB2312"/>
              </a:rPr>
              <a:t>自上而下分析的主旨：对任何输入串，试图用一切可能的办法，从文法开始符号</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根结点</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出发，自上而下地为输入串建立一棵</a:t>
            </a:r>
            <a:r>
              <a:rPr b="1" lang="zh-CN" sz="3900" strike="noStrike" u="none">
                <a:solidFill>
                  <a:srgbClr val="ff0000"/>
                </a:solidFill>
                <a:effectLst/>
                <a:uFillTx/>
                <a:latin typeface="Times New Roman"/>
                <a:ea typeface="华文新魏"/>
              </a:rPr>
              <a:t>语法树</a:t>
            </a:r>
            <a:r>
              <a:rPr b="1" lang="zh-CN" sz="3000" strike="noStrike" u="none">
                <a:solidFill>
                  <a:schemeClr val="dk1"/>
                </a:solidFill>
                <a:effectLst/>
                <a:uFillTx/>
                <a:latin typeface="Times New Roman"/>
                <a:ea typeface="楷体_GB2312"/>
              </a:rPr>
              <a:t>。或者说，为输入串寻找一个最左推导。</a:t>
            </a:r>
            <a:endParaRPr b="0" lang="en-US" sz="3000" strike="noStrike" u="none">
              <a:solidFill>
                <a:schemeClr val="dk1"/>
              </a:solidFill>
              <a:effectLst/>
              <a:uFillTx/>
              <a:latin typeface="Times New Roman"/>
            </a:endParaRPr>
          </a:p>
        </p:txBody>
      </p:sp>
    </p:spTree>
  </p:cSld>
  <p:timing>
    <p:tnLst>
      <p:par>
        <p:cTn id="394" dur="indefinite" restart="never" nodeType="tmRoot">
          <p:childTnLst>
            <p:seq>
              <p:cTn id="395" dur="indefinite" nodeType="mainSeq">
                <p:childTnLst>
                  <p:par>
                    <p:cTn id="396" fill="hold">
                      <p:stCondLst>
                        <p:cond delay="indefinite"/>
                      </p:stCondLst>
                      <p:childTnLst>
                        <p:par>
                          <p:cTn id="397" fill="hold">
                            <p:stCondLst>
                              <p:cond delay="0"/>
                            </p:stCondLst>
                            <p:childTnLst>
                              <p:par>
                                <p:cTn id="398" nodeType="clickEffect" fill="hold" presetClass="entr" presetID="22" presetSubtype="8">
                                  <p:stCondLst>
                                    <p:cond delay="0"/>
                                  </p:stCondLst>
                                  <p:childTnLst>
                                    <p:set>
                                      <p:cBhvr>
                                        <p:cTn id="399" dur="1" fill="hold">
                                          <p:stCondLst>
                                            <p:cond delay="0"/>
                                          </p:stCondLst>
                                        </p:cTn>
                                        <p:tgtEl>
                                          <p:spTgt spid="230">
                                            <p:txEl>
                                              <p:pRg st="0" end="0"/>
                                            </p:txEl>
                                          </p:spTgt>
                                        </p:tgtEl>
                                        <p:attrNameLst>
                                          <p:attrName>style.visibility</p:attrName>
                                        </p:attrNameLst>
                                      </p:cBhvr>
                                      <p:to>
                                        <p:strVal val="visible"/>
                                      </p:to>
                                    </p:set>
                                    <p:animEffect filter="wipe(left)" transition="in">
                                      <p:cBhvr additive="repl">
                                        <p:cTn id="400" dur="500"/>
                                        <p:tgtEl>
                                          <p:spTgt spid="230">
                                            <p:txEl>
                                              <p:pRg st="0" end="0"/>
                                            </p:txEl>
                                          </p:spTgt>
                                        </p:tgtEl>
                                      </p:cBhvr>
                                    </p:animEffect>
                                  </p:childTnLst>
                                </p:cTn>
                              </p:par>
                            </p:childTnLst>
                          </p:cTn>
                        </p:par>
                      </p:childTnLst>
                    </p:cTn>
                  </p:par>
                  <p:par>
                    <p:cTn id="401" fill="hold">
                      <p:stCondLst>
                        <p:cond delay="indefinite"/>
                      </p:stCondLst>
                      <p:childTnLst>
                        <p:par>
                          <p:cTn id="402" fill="hold">
                            <p:stCondLst>
                              <p:cond delay="0"/>
                            </p:stCondLst>
                            <p:childTnLst>
                              <p:par>
                                <p:cTn id="403" nodeType="clickEffect" fill="hold" presetClass="entr" presetID="22" presetSubtype="8">
                                  <p:stCondLst>
                                    <p:cond delay="0"/>
                                  </p:stCondLst>
                                  <p:childTnLst>
                                    <p:set>
                                      <p:cBhvr>
                                        <p:cTn id="404" dur="1" fill="hold">
                                          <p:stCondLst>
                                            <p:cond delay="0"/>
                                          </p:stCondLst>
                                        </p:cTn>
                                        <p:tgtEl>
                                          <p:spTgt spid="230">
                                            <p:txEl>
                                              <p:pRg st="0" end="0"/>
                                            </p:txEl>
                                          </p:spTgt>
                                        </p:tgtEl>
                                        <p:attrNameLst>
                                          <p:attrName>style.visibility</p:attrName>
                                        </p:attrNameLst>
                                      </p:cBhvr>
                                      <p:to>
                                        <p:strVal val="visible"/>
                                      </p:to>
                                    </p:set>
                                    <p:animEffect filter="wipe(left)" transition="in">
                                      <p:cBhvr additive="repl">
                                        <p:cTn id="405" dur="500"/>
                                        <p:tgtEl>
                                          <p:spTgt spid="230">
                                            <p:txEl>
                                              <p:pRg st="0" end="0"/>
                                            </p:txEl>
                                          </p:spTgt>
                                        </p:tgtEl>
                                      </p:cBhvr>
                                    </p:animEffect>
                                  </p:childTnLst>
                                </p:cTn>
                              </p:par>
                            </p:childTnLst>
                          </p:cTn>
                        </p:par>
                      </p:childTnLst>
                    </p:cTn>
                  </p:par>
                  <p:par>
                    <p:cTn id="406" fill="hold">
                      <p:stCondLst>
                        <p:cond delay="indefinite"/>
                      </p:stCondLst>
                      <p:childTnLst>
                        <p:par>
                          <p:cTn id="407" fill="hold">
                            <p:stCondLst>
                              <p:cond delay="0"/>
                            </p:stCondLst>
                            <p:childTnLst>
                              <p:par>
                                <p:cTn id="408" nodeType="clickEffect" fill="hold" presetClass="entr" presetID="22" presetSubtype="8">
                                  <p:stCondLst>
                                    <p:cond delay="0"/>
                                  </p:stCondLst>
                                  <p:childTnLst>
                                    <p:set>
                                      <p:cBhvr>
                                        <p:cTn id="409" dur="1" fill="hold">
                                          <p:stCondLst>
                                            <p:cond delay="0"/>
                                          </p:stCondLst>
                                        </p:cTn>
                                        <p:tgtEl>
                                          <p:spTgt spid="230">
                                            <p:txEl>
                                              <p:pRg st="0" end="0"/>
                                            </p:txEl>
                                          </p:spTgt>
                                        </p:tgtEl>
                                        <p:attrNameLst>
                                          <p:attrName>style.visibility</p:attrName>
                                        </p:attrNameLst>
                                      </p:cBhvr>
                                      <p:to>
                                        <p:strVal val="visible"/>
                                      </p:to>
                                    </p:set>
                                    <p:animEffect filter="wipe(left)" transition="in">
                                      <p:cBhvr additive="repl">
                                        <p:cTn id="410" dur="500"/>
                                        <p:tgtEl>
                                          <p:spTgt spid="230">
                                            <p:txEl>
                                              <p:pRg st="0" end="0"/>
                                            </p:txEl>
                                          </p:spTgt>
                                        </p:tgtEl>
                                      </p:cBhvr>
                                    </p:animEffect>
                                  </p:childTnLst>
                                </p:cTn>
                              </p:par>
                            </p:childTnLst>
                          </p:cTn>
                        </p:par>
                      </p:childTnLst>
                    </p:cTn>
                  </p:par>
                  <p:par>
                    <p:cTn id="411" fill="hold">
                      <p:stCondLst>
                        <p:cond delay="indefinite"/>
                      </p:stCondLst>
                      <p:childTnLst>
                        <p:par>
                          <p:cTn id="412" fill="hold">
                            <p:stCondLst>
                              <p:cond delay="0"/>
                            </p:stCondLst>
                            <p:childTnLst>
                              <p:par>
                                <p:cTn id="413" nodeType="clickEffect" fill="hold" presetClass="entr" presetID="22" presetSubtype="1">
                                  <p:stCondLst>
                                    <p:cond delay="0"/>
                                  </p:stCondLst>
                                  <p:childTnLst>
                                    <p:set>
                                      <p:cBhvr>
                                        <p:cTn id="414" dur="1" fill="hold">
                                          <p:stCondLst>
                                            <p:cond delay="0"/>
                                          </p:stCondLst>
                                        </p:cTn>
                                        <p:tgtEl>
                                          <p:spTgt spid="230">
                                            <p:txEl>
                                              <p:pRg st="0" end="0"/>
                                            </p:txEl>
                                          </p:spTgt>
                                        </p:tgtEl>
                                        <p:attrNameLst>
                                          <p:attrName>style.visibility</p:attrName>
                                        </p:attrNameLst>
                                      </p:cBhvr>
                                      <p:to>
                                        <p:strVal val="visible"/>
                                      </p:to>
                                    </p:set>
                                    <p:animEffect filter="wipe(up)" transition="in">
                                      <p:cBhvr additive="repl">
                                        <p:cTn id="415" dur="500"/>
                                        <p:tgtEl>
                                          <p:spTgt spid="23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Num" idx="4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232" name="PlaceHolder 2"/>
          <p:cNvSpPr>
            <a:spLocks noGrp="1"/>
          </p:cNvSpPr>
          <p:nvPr>
            <p:ph/>
          </p:nvPr>
        </p:nvSpPr>
        <p:spPr>
          <a:xfrm>
            <a:off x="838080" y="457200"/>
            <a:ext cx="7848360" cy="22856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a:t>
            </a:r>
            <a:r>
              <a:rPr b="1" lang="en-US" sz="3000" strike="noStrike" u="none">
                <a:solidFill>
                  <a:schemeClr val="dk1"/>
                </a:solidFill>
                <a:effectLst/>
                <a:uFillTx/>
                <a:latin typeface="Times New Roman"/>
                <a:ea typeface="楷体_GB2312"/>
              </a:rPr>
              <a:t>3.4.1  </a:t>
            </a:r>
            <a:r>
              <a:rPr b="1" lang="zh-CN" sz="3000" strike="noStrike" u="none">
                <a:solidFill>
                  <a:schemeClr val="dk1"/>
                </a:solidFill>
                <a:effectLst/>
                <a:uFillTx/>
                <a:latin typeface="Times New Roman"/>
                <a:ea typeface="楷体_GB2312"/>
              </a:rPr>
              <a:t>假定有文法</a:t>
            </a:r>
            <a:r>
              <a:rPr b="1" lang="en-US" sz="3000" strike="noStrike" u="none">
                <a:solidFill>
                  <a:schemeClr val="dk1"/>
                </a:solidFill>
                <a:effectLst/>
                <a:uFillTx/>
                <a:latin typeface="Times New Roman"/>
                <a:ea typeface="楷体_GB2312"/>
              </a:rPr>
              <a:t>G(S):</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(1) S→xAy</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(2) A→**|*</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分析输入串</a:t>
            </a:r>
            <a:r>
              <a:rPr b="1" lang="en-US" sz="3000" strike="noStrike" u="none">
                <a:solidFill>
                  <a:schemeClr val="dk1"/>
                </a:solidFill>
                <a:effectLst/>
                <a:uFillTx/>
                <a:latin typeface="Times New Roman"/>
                <a:ea typeface="楷体_GB2312"/>
              </a:rPr>
              <a:t>x*y(</a:t>
            </a:r>
            <a:r>
              <a:rPr b="1" lang="zh-CN" sz="3000" strike="noStrike" u="none">
                <a:solidFill>
                  <a:schemeClr val="dk1"/>
                </a:solidFill>
                <a:effectLst/>
                <a:uFillTx/>
                <a:latin typeface="Times New Roman"/>
                <a:ea typeface="楷体_GB2312"/>
              </a:rPr>
              <a:t>记为</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p:txBody>
      </p:sp>
      <p:grpSp>
        <p:nvGrpSpPr>
          <p:cNvPr id="233" name="Group 138"/>
          <p:cNvGrpSpPr/>
          <p:nvPr/>
        </p:nvGrpSpPr>
        <p:grpSpPr>
          <a:xfrm>
            <a:off x="3048120" y="3352680"/>
            <a:ext cx="2209320" cy="1371240"/>
            <a:chOff x="3048120" y="3352680"/>
            <a:chExt cx="2209320" cy="1371240"/>
          </a:xfrm>
        </p:grpSpPr>
        <p:sp>
          <p:nvSpPr>
            <p:cNvPr id="234" name="Rectangle 43"/>
            <p:cNvSpPr/>
            <p:nvPr/>
          </p:nvSpPr>
          <p:spPr>
            <a:xfrm>
              <a:off x="4495680" y="33526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235" name="Rectangle 44"/>
            <p:cNvSpPr/>
            <p:nvPr/>
          </p:nvSpPr>
          <p:spPr>
            <a:xfrm>
              <a:off x="3200400" y="33526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236" name="Group 137"/>
            <p:cNvGrpSpPr/>
            <p:nvPr/>
          </p:nvGrpSpPr>
          <p:grpSpPr>
            <a:xfrm>
              <a:off x="3048120" y="3809880"/>
              <a:ext cx="761760" cy="914040"/>
              <a:chOff x="3048120" y="3809880"/>
              <a:chExt cx="761760" cy="914040"/>
            </a:xfrm>
          </p:grpSpPr>
          <p:sp>
            <p:nvSpPr>
              <p:cNvPr id="237" name="Line 46"/>
              <p:cNvSpPr/>
              <p:nvPr/>
            </p:nvSpPr>
            <p:spPr>
              <a:xfrm flipV="1">
                <a:off x="3429000" y="380988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38" name="Rectangle 47"/>
              <p:cNvSpPr/>
              <p:nvPr/>
            </p:nvSpPr>
            <p:spPr>
              <a:xfrm>
                <a:off x="3048120" y="42670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grpSp>
      <p:grpSp>
        <p:nvGrpSpPr>
          <p:cNvPr id="239" name="Group 141"/>
          <p:cNvGrpSpPr/>
          <p:nvPr/>
        </p:nvGrpSpPr>
        <p:grpSpPr>
          <a:xfrm>
            <a:off x="3048120" y="3352680"/>
            <a:ext cx="2819160" cy="1752480"/>
            <a:chOff x="3048120" y="3352680"/>
            <a:chExt cx="2819160" cy="1752480"/>
          </a:xfrm>
        </p:grpSpPr>
        <p:sp>
          <p:nvSpPr>
            <p:cNvPr id="240" name="Rectangle 49"/>
            <p:cNvSpPr/>
            <p:nvPr/>
          </p:nvSpPr>
          <p:spPr>
            <a:xfrm>
              <a:off x="4495680" y="3352680"/>
              <a:ext cx="761760" cy="38052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241" name="Rectangle 50"/>
            <p:cNvSpPr/>
            <p:nvPr/>
          </p:nvSpPr>
          <p:spPr>
            <a:xfrm>
              <a:off x="3200400" y="3352680"/>
              <a:ext cx="761760" cy="38052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242" name="Group 51"/>
            <p:cNvGrpSpPr/>
            <p:nvPr/>
          </p:nvGrpSpPr>
          <p:grpSpPr>
            <a:xfrm>
              <a:off x="3048120" y="3733560"/>
              <a:ext cx="761760" cy="990360"/>
              <a:chOff x="3048120" y="3733560"/>
              <a:chExt cx="761760" cy="990360"/>
            </a:xfrm>
          </p:grpSpPr>
          <p:sp>
            <p:nvSpPr>
              <p:cNvPr id="243" name="Line 52"/>
              <p:cNvSpPr/>
              <p:nvPr/>
            </p:nvSpPr>
            <p:spPr>
              <a:xfrm flipV="1">
                <a:off x="3429000" y="3733560"/>
                <a:ext cx="144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44" name="Rectangle 53"/>
              <p:cNvSpPr/>
              <p:nvPr/>
            </p:nvSpPr>
            <p:spPr>
              <a:xfrm>
                <a:off x="3048120" y="42670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245" name="Line 54"/>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46" name="Line 55"/>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47" name="Line 56"/>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48" name="Rectangle 57"/>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249" name="Rectangle 58"/>
            <p:cNvSpPr/>
            <p:nvPr/>
          </p:nvSpPr>
          <p:spPr>
            <a:xfrm>
              <a:off x="3962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250" name="Rectangle 59"/>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251" name="Line 60"/>
            <p:cNvSpPr/>
            <p:nvPr/>
          </p:nvSpPr>
          <p:spPr>
            <a:xfrm flipV="1">
              <a:off x="4267080" y="464796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52" name="Group 61"/>
          <p:cNvGrpSpPr/>
          <p:nvPr/>
        </p:nvGrpSpPr>
        <p:grpSpPr>
          <a:xfrm>
            <a:off x="3200400" y="3276720"/>
            <a:ext cx="2666880" cy="1752480"/>
            <a:chOff x="3200400" y="3276720"/>
            <a:chExt cx="2666880" cy="1752480"/>
          </a:xfrm>
        </p:grpSpPr>
        <p:sp>
          <p:nvSpPr>
            <p:cNvPr id="253" name="Rectangle 62"/>
            <p:cNvSpPr/>
            <p:nvPr/>
          </p:nvSpPr>
          <p:spPr>
            <a:xfrm>
              <a:off x="449568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254" name="Rectangle 63"/>
            <p:cNvSpPr/>
            <p:nvPr/>
          </p:nvSpPr>
          <p:spPr>
            <a:xfrm>
              <a:off x="320040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sp>
          <p:nvSpPr>
            <p:cNvPr id="255" name="Line 64"/>
            <p:cNvSpPr/>
            <p:nvPr/>
          </p:nvSpPr>
          <p:spPr>
            <a:xfrm flipV="1">
              <a:off x="3581280" y="3657600"/>
              <a:ext cx="144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56" name="Rectangle 65"/>
            <p:cNvSpPr/>
            <p:nvPr/>
          </p:nvSpPr>
          <p:spPr>
            <a:xfrm>
              <a:off x="32004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257" name="Line 66"/>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58" name="Line 67"/>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59" name="Line 68"/>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60" name="Rectangle 69"/>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261" name="Rectangle 70"/>
            <p:cNvSpPr/>
            <p:nvPr/>
          </p:nvSpPr>
          <p:spPr>
            <a:xfrm>
              <a:off x="38862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262" name="Rectangle 71"/>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263" name="Line 72"/>
            <p:cNvSpPr/>
            <p:nvPr/>
          </p:nvSpPr>
          <p:spPr>
            <a:xfrm flipV="1">
              <a:off x="4876560" y="457200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64" name="Group 73"/>
          <p:cNvGrpSpPr/>
          <p:nvPr/>
        </p:nvGrpSpPr>
        <p:grpSpPr>
          <a:xfrm>
            <a:off x="3200400" y="3276720"/>
            <a:ext cx="2666880" cy="2514240"/>
            <a:chOff x="3200400" y="3276720"/>
            <a:chExt cx="2666880" cy="2514240"/>
          </a:xfrm>
        </p:grpSpPr>
        <p:sp>
          <p:nvSpPr>
            <p:cNvPr id="265" name="Rectangle 74"/>
            <p:cNvSpPr/>
            <p:nvPr/>
          </p:nvSpPr>
          <p:spPr>
            <a:xfrm>
              <a:off x="449568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266" name="Rectangle 75"/>
            <p:cNvSpPr/>
            <p:nvPr/>
          </p:nvSpPr>
          <p:spPr>
            <a:xfrm>
              <a:off x="320040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267" name="Group 76"/>
            <p:cNvGrpSpPr/>
            <p:nvPr/>
          </p:nvGrpSpPr>
          <p:grpSpPr>
            <a:xfrm>
              <a:off x="3200400" y="3657600"/>
              <a:ext cx="761760" cy="990360"/>
              <a:chOff x="3200400" y="3657600"/>
              <a:chExt cx="761760" cy="990360"/>
            </a:xfrm>
          </p:grpSpPr>
          <p:sp>
            <p:nvSpPr>
              <p:cNvPr id="268" name="Line 77"/>
              <p:cNvSpPr/>
              <p:nvPr/>
            </p:nvSpPr>
            <p:spPr>
              <a:xfrm flipV="1">
                <a:off x="3581280" y="3657600"/>
                <a:ext cx="144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69" name="Rectangle 78"/>
              <p:cNvSpPr/>
              <p:nvPr/>
            </p:nvSpPr>
            <p:spPr>
              <a:xfrm>
                <a:off x="32004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270" name="Line 79"/>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71" name="Line 80"/>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72" name="Line 81"/>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73" name="Rectangle 82"/>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274" name="Rectangle 83"/>
            <p:cNvSpPr/>
            <p:nvPr/>
          </p:nvSpPr>
          <p:spPr>
            <a:xfrm>
              <a:off x="38862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275" name="Rectangle 84"/>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276" name="Line 85"/>
            <p:cNvSpPr/>
            <p:nvPr/>
          </p:nvSpPr>
          <p:spPr>
            <a:xfrm flipH="1">
              <a:off x="4572000" y="4647960"/>
              <a:ext cx="304560" cy="38124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77" name="Line 86"/>
            <p:cNvSpPr/>
            <p:nvPr/>
          </p:nvSpPr>
          <p:spPr>
            <a:xfrm>
              <a:off x="4876560" y="4647960"/>
              <a:ext cx="304920" cy="38124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78" name="Rectangle 87"/>
            <p:cNvSpPr/>
            <p:nvPr/>
          </p:nvSpPr>
          <p:spPr>
            <a:xfrm>
              <a:off x="480060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279" name="Rectangle 88"/>
            <p:cNvSpPr/>
            <p:nvPr/>
          </p:nvSpPr>
          <p:spPr>
            <a:xfrm>
              <a:off x="411480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280" name="Line 89"/>
            <p:cNvSpPr/>
            <p:nvPr/>
          </p:nvSpPr>
          <p:spPr>
            <a:xfrm flipV="1">
              <a:off x="4495680" y="533376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81" name="Group 90"/>
          <p:cNvGrpSpPr/>
          <p:nvPr/>
        </p:nvGrpSpPr>
        <p:grpSpPr>
          <a:xfrm>
            <a:off x="3200400" y="3276720"/>
            <a:ext cx="2666880" cy="2514240"/>
            <a:chOff x="3200400" y="3276720"/>
            <a:chExt cx="2666880" cy="2514240"/>
          </a:xfrm>
        </p:grpSpPr>
        <p:sp>
          <p:nvSpPr>
            <p:cNvPr id="282" name="Rectangle 91"/>
            <p:cNvSpPr/>
            <p:nvPr/>
          </p:nvSpPr>
          <p:spPr>
            <a:xfrm>
              <a:off x="449568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283" name="Rectangle 92"/>
            <p:cNvSpPr/>
            <p:nvPr/>
          </p:nvSpPr>
          <p:spPr>
            <a:xfrm>
              <a:off x="320040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284" name="Group 93"/>
            <p:cNvGrpSpPr/>
            <p:nvPr/>
          </p:nvGrpSpPr>
          <p:grpSpPr>
            <a:xfrm>
              <a:off x="3352680" y="3733560"/>
              <a:ext cx="761760" cy="990360"/>
              <a:chOff x="3352680" y="3733560"/>
              <a:chExt cx="761760" cy="990360"/>
            </a:xfrm>
          </p:grpSpPr>
          <p:sp>
            <p:nvSpPr>
              <p:cNvPr id="285" name="Line 94"/>
              <p:cNvSpPr/>
              <p:nvPr/>
            </p:nvSpPr>
            <p:spPr>
              <a:xfrm flipV="1">
                <a:off x="3733560" y="3733560"/>
                <a:ext cx="180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86" name="Rectangle 95"/>
              <p:cNvSpPr/>
              <p:nvPr/>
            </p:nvSpPr>
            <p:spPr>
              <a:xfrm>
                <a:off x="3352680" y="42670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287" name="Line 96"/>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88" name="Line 97"/>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89" name="Line 98"/>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90" name="Rectangle 99"/>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291" name="Rectangle 100"/>
            <p:cNvSpPr/>
            <p:nvPr/>
          </p:nvSpPr>
          <p:spPr>
            <a:xfrm>
              <a:off x="38862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292" name="Rectangle 101"/>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293" name="Line 102"/>
            <p:cNvSpPr/>
            <p:nvPr/>
          </p:nvSpPr>
          <p:spPr>
            <a:xfrm flipH="1">
              <a:off x="4572000" y="4647960"/>
              <a:ext cx="304560" cy="38124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94" name="Line 103"/>
            <p:cNvSpPr/>
            <p:nvPr/>
          </p:nvSpPr>
          <p:spPr>
            <a:xfrm>
              <a:off x="4876560" y="4647960"/>
              <a:ext cx="304920" cy="38124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295" name="Rectangle 104"/>
            <p:cNvSpPr/>
            <p:nvPr/>
          </p:nvSpPr>
          <p:spPr>
            <a:xfrm>
              <a:off x="480060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296" name="Rectangle 105"/>
            <p:cNvSpPr/>
            <p:nvPr/>
          </p:nvSpPr>
          <p:spPr>
            <a:xfrm>
              <a:off x="411480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297" name="Line 106"/>
            <p:cNvSpPr/>
            <p:nvPr/>
          </p:nvSpPr>
          <p:spPr>
            <a:xfrm flipV="1">
              <a:off x="5181480" y="533376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298" name="Group 107"/>
          <p:cNvGrpSpPr/>
          <p:nvPr/>
        </p:nvGrpSpPr>
        <p:grpSpPr>
          <a:xfrm>
            <a:off x="3200400" y="3276720"/>
            <a:ext cx="2666880" cy="2514240"/>
            <a:chOff x="3200400" y="3276720"/>
            <a:chExt cx="2666880" cy="2514240"/>
          </a:xfrm>
        </p:grpSpPr>
        <p:sp>
          <p:nvSpPr>
            <p:cNvPr id="299" name="Rectangle 108"/>
            <p:cNvSpPr/>
            <p:nvPr/>
          </p:nvSpPr>
          <p:spPr>
            <a:xfrm>
              <a:off x="449568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300" name="Rectangle 109"/>
            <p:cNvSpPr/>
            <p:nvPr/>
          </p:nvSpPr>
          <p:spPr>
            <a:xfrm>
              <a:off x="320040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301" name="Group 110"/>
            <p:cNvGrpSpPr/>
            <p:nvPr/>
          </p:nvGrpSpPr>
          <p:grpSpPr>
            <a:xfrm>
              <a:off x="3200400" y="3657600"/>
              <a:ext cx="761760" cy="990360"/>
              <a:chOff x="3200400" y="3657600"/>
              <a:chExt cx="761760" cy="990360"/>
            </a:xfrm>
          </p:grpSpPr>
          <p:sp>
            <p:nvSpPr>
              <p:cNvPr id="302" name="Line 111"/>
              <p:cNvSpPr/>
              <p:nvPr/>
            </p:nvSpPr>
            <p:spPr>
              <a:xfrm flipV="1">
                <a:off x="3581280" y="3657600"/>
                <a:ext cx="144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03" name="Rectangle 112"/>
              <p:cNvSpPr/>
              <p:nvPr/>
            </p:nvSpPr>
            <p:spPr>
              <a:xfrm>
                <a:off x="32004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304" name="Line 113"/>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05" name="Line 114"/>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06" name="Line 115"/>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07" name="Rectangle 116"/>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308" name="Rectangle 117"/>
            <p:cNvSpPr/>
            <p:nvPr/>
          </p:nvSpPr>
          <p:spPr>
            <a:xfrm>
              <a:off x="38862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309" name="Rectangle 118"/>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310" name="Rectangle 119"/>
            <p:cNvSpPr/>
            <p:nvPr/>
          </p:nvSpPr>
          <p:spPr>
            <a:xfrm>
              <a:off x="449568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311" name="Line 120"/>
            <p:cNvSpPr/>
            <p:nvPr/>
          </p:nvSpPr>
          <p:spPr>
            <a:xfrm>
              <a:off x="4876560" y="46479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12" name="Line 121"/>
            <p:cNvSpPr/>
            <p:nvPr/>
          </p:nvSpPr>
          <p:spPr>
            <a:xfrm flipV="1">
              <a:off x="4876560" y="533376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313" name="Group 122"/>
          <p:cNvGrpSpPr/>
          <p:nvPr/>
        </p:nvGrpSpPr>
        <p:grpSpPr>
          <a:xfrm>
            <a:off x="3200400" y="3276720"/>
            <a:ext cx="2666880" cy="2209320"/>
            <a:chOff x="3200400" y="3276720"/>
            <a:chExt cx="2666880" cy="2209320"/>
          </a:xfrm>
        </p:grpSpPr>
        <p:sp>
          <p:nvSpPr>
            <p:cNvPr id="314" name="Rectangle 123"/>
            <p:cNvSpPr/>
            <p:nvPr/>
          </p:nvSpPr>
          <p:spPr>
            <a:xfrm>
              <a:off x="449568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315" name="Rectangle 124"/>
            <p:cNvSpPr/>
            <p:nvPr/>
          </p:nvSpPr>
          <p:spPr>
            <a:xfrm>
              <a:off x="3200400" y="32767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x*y</a:t>
              </a:r>
              <a:endParaRPr b="0" lang="en-US" sz="2800" strike="noStrike" u="none">
                <a:solidFill>
                  <a:srgbClr val="000000"/>
                </a:solidFill>
                <a:effectLst/>
                <a:uFillTx/>
                <a:latin typeface="Arial"/>
              </a:endParaRPr>
            </a:p>
          </p:txBody>
        </p:sp>
        <p:grpSp>
          <p:nvGrpSpPr>
            <p:cNvPr id="316" name="Group 125"/>
            <p:cNvGrpSpPr/>
            <p:nvPr/>
          </p:nvGrpSpPr>
          <p:grpSpPr>
            <a:xfrm>
              <a:off x="3352680" y="3733560"/>
              <a:ext cx="761760" cy="990360"/>
              <a:chOff x="3352680" y="3733560"/>
              <a:chExt cx="761760" cy="990360"/>
            </a:xfrm>
          </p:grpSpPr>
          <p:sp>
            <p:nvSpPr>
              <p:cNvPr id="317" name="Line 126"/>
              <p:cNvSpPr/>
              <p:nvPr/>
            </p:nvSpPr>
            <p:spPr>
              <a:xfrm flipV="1">
                <a:off x="3733560" y="3733560"/>
                <a:ext cx="180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18" name="Rectangle 127"/>
              <p:cNvSpPr/>
              <p:nvPr/>
            </p:nvSpPr>
            <p:spPr>
              <a:xfrm>
                <a:off x="3352680" y="426708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319" name="Line 128"/>
            <p:cNvSpPr/>
            <p:nvPr/>
          </p:nvSpPr>
          <p:spPr>
            <a:xfrm flipH="1">
              <a:off x="4267080" y="3733560"/>
              <a:ext cx="60948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20" name="Line 129"/>
            <p:cNvSpPr/>
            <p:nvPr/>
          </p:nvSpPr>
          <p:spPr>
            <a:xfrm>
              <a:off x="4876560" y="37335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21" name="Line 130"/>
            <p:cNvSpPr/>
            <p:nvPr/>
          </p:nvSpPr>
          <p:spPr>
            <a:xfrm>
              <a:off x="4876560" y="3733560"/>
              <a:ext cx="68580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22" name="Rectangle 131"/>
            <p:cNvSpPr/>
            <p:nvPr/>
          </p:nvSpPr>
          <p:spPr>
            <a:xfrm>
              <a:off x="449568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323" name="Rectangle 132"/>
            <p:cNvSpPr/>
            <p:nvPr/>
          </p:nvSpPr>
          <p:spPr>
            <a:xfrm>
              <a:off x="388620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x</a:t>
              </a:r>
              <a:endParaRPr b="0" lang="en-US" sz="2800" strike="noStrike" u="none">
                <a:solidFill>
                  <a:srgbClr val="000000"/>
                </a:solidFill>
                <a:effectLst/>
                <a:uFillTx/>
                <a:latin typeface="Arial"/>
              </a:endParaRPr>
            </a:p>
          </p:txBody>
        </p:sp>
        <p:sp>
          <p:nvSpPr>
            <p:cNvPr id="324" name="Rectangle 133"/>
            <p:cNvSpPr/>
            <p:nvPr/>
          </p:nvSpPr>
          <p:spPr>
            <a:xfrm>
              <a:off x="5105520" y="419112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y</a:t>
              </a:r>
              <a:endParaRPr b="0" lang="en-US" sz="2800" strike="noStrike" u="none">
                <a:solidFill>
                  <a:srgbClr val="000000"/>
                </a:solidFill>
                <a:effectLst/>
                <a:uFillTx/>
                <a:latin typeface="Arial"/>
              </a:endParaRPr>
            </a:p>
          </p:txBody>
        </p:sp>
        <p:sp>
          <p:nvSpPr>
            <p:cNvPr id="325" name="Rectangle 134"/>
            <p:cNvSpPr/>
            <p:nvPr/>
          </p:nvSpPr>
          <p:spPr>
            <a:xfrm>
              <a:off x="4495680" y="5029200"/>
              <a:ext cx="761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326" name="Line 135"/>
            <p:cNvSpPr/>
            <p:nvPr/>
          </p:nvSpPr>
          <p:spPr>
            <a:xfrm>
              <a:off x="4876560" y="4647960"/>
              <a:ext cx="360" cy="457200"/>
            </a:xfrm>
            <a:prstGeom prst="line">
              <a:avLst/>
            </a:prstGeom>
            <a:ln cap="sq" w="22225">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27" name="Line 136"/>
            <p:cNvSpPr/>
            <p:nvPr/>
          </p:nvSpPr>
          <p:spPr>
            <a:xfrm flipV="1">
              <a:off x="5486400" y="4724280"/>
              <a:ext cx="360" cy="45720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Tree>
  </p:cSld>
  <p:timing>
    <p:tnLst>
      <p:par>
        <p:cTn id="416" dur="indefinite" restart="never" nodeType="tmRoot">
          <p:childTnLst>
            <p:seq>
              <p:cTn id="417" dur="indefinite" nodeType="mainSeq">
                <p:childTnLst>
                  <p:par>
                    <p:cTn id="418" fill="hold">
                      <p:stCondLst>
                        <p:cond delay="indefinite"/>
                      </p:stCondLst>
                      <p:childTnLst>
                        <p:par>
                          <p:cTn id="419" fill="hold">
                            <p:stCondLst>
                              <p:cond delay="0"/>
                            </p:stCondLst>
                            <p:childTnLst>
                              <p:par>
                                <p:cTn id="420" nodeType="clickEffect" fill="hold" presetClass="entr" presetID="1">
                                  <p:stCondLst>
                                    <p:cond delay="0"/>
                                  </p:stCondLst>
                                  <p:childTnLst>
                                    <p:set>
                                      <p:cBhvr>
                                        <p:cTn id="421" dur="1" fill="hold">
                                          <p:stCondLst>
                                            <p:cond delay="499"/>
                                          </p:stCondLst>
                                        </p:cTn>
                                        <p:tgtEl>
                                          <p:spTgt spid="233"/>
                                        </p:tgtEl>
                                        <p:attrNameLst>
                                          <p:attrName>style.visibility</p:attrName>
                                        </p:attrNameLst>
                                      </p:cBhvr>
                                      <p:to>
                                        <p:strVal val="visible"/>
                                      </p:to>
                                    </p:set>
                                    <p:set>
                                      <p:cBhvr>
                                        <p:cTn id="422" dur="1" fill="hold"/>
                                        <p:tgtEl>
                                          <p:spTgt spid="233"/>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nodeType="clickEffect" fill="hold" presetClass="entr" presetID="1">
                                  <p:stCondLst>
                                    <p:cond delay="0"/>
                                  </p:stCondLst>
                                  <p:childTnLst>
                                    <p:set>
                                      <p:cBhvr>
                                        <p:cTn id="426" dur="1" fill="hold">
                                          <p:stCondLst>
                                            <p:cond delay="499"/>
                                          </p:stCondLst>
                                        </p:cTn>
                                        <p:tgtEl>
                                          <p:spTgt spid="239"/>
                                        </p:tgtEl>
                                        <p:attrNameLst>
                                          <p:attrName>style.visibility</p:attrName>
                                        </p:attrNameLst>
                                      </p:cBhvr>
                                      <p:to>
                                        <p:strVal val="visible"/>
                                      </p:to>
                                    </p:set>
                                    <p:set>
                                      <p:cBhvr>
                                        <p:cTn id="427" dur="1" fill="hold"/>
                                        <p:tgtEl>
                                          <p:spTgt spid="239"/>
                                        </p:tgtEl>
                                        <p:attrNameLst>
                                          <p:attrName>style.visibility</p:attrName>
                                        </p:attrNameLst>
                                      </p:cBhvr>
                                      <p:to>
                                        <p:strVal val="hidden"/>
                                      </p:to>
                                    </p:set>
                                  </p:childTnLst>
                                </p:cTn>
                              </p:par>
                            </p:childTnLst>
                          </p:cTn>
                        </p:par>
                      </p:childTnLst>
                    </p:cTn>
                  </p:par>
                  <p:par>
                    <p:cTn id="428" fill="hold">
                      <p:stCondLst>
                        <p:cond delay="indefinite"/>
                      </p:stCondLst>
                      <p:childTnLst>
                        <p:par>
                          <p:cTn id="429" fill="hold">
                            <p:stCondLst>
                              <p:cond delay="0"/>
                            </p:stCondLst>
                            <p:childTnLst>
                              <p:par>
                                <p:cTn id="430" nodeType="clickEffect" fill="hold" presetClass="entr" presetID="1">
                                  <p:stCondLst>
                                    <p:cond delay="0"/>
                                  </p:stCondLst>
                                  <p:childTnLst>
                                    <p:set>
                                      <p:cBhvr>
                                        <p:cTn id="431" dur="1" fill="hold">
                                          <p:stCondLst>
                                            <p:cond delay="499"/>
                                          </p:stCondLst>
                                        </p:cTn>
                                        <p:tgtEl>
                                          <p:spTgt spid="252"/>
                                        </p:tgtEl>
                                        <p:attrNameLst>
                                          <p:attrName>style.visibility</p:attrName>
                                        </p:attrNameLst>
                                      </p:cBhvr>
                                      <p:to>
                                        <p:strVal val="visible"/>
                                      </p:to>
                                    </p:set>
                                    <p:set>
                                      <p:cBhvr>
                                        <p:cTn id="432" dur="1" fill="hold"/>
                                        <p:tgtEl>
                                          <p:spTgt spid="252"/>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nodeType="clickEffect" fill="hold" presetClass="entr" presetID="1">
                                  <p:stCondLst>
                                    <p:cond delay="0"/>
                                  </p:stCondLst>
                                  <p:childTnLst>
                                    <p:set>
                                      <p:cBhvr>
                                        <p:cTn id="436" dur="1" fill="hold">
                                          <p:stCondLst>
                                            <p:cond delay="499"/>
                                          </p:stCondLst>
                                        </p:cTn>
                                        <p:tgtEl>
                                          <p:spTgt spid="264"/>
                                        </p:tgtEl>
                                        <p:attrNameLst>
                                          <p:attrName>style.visibility</p:attrName>
                                        </p:attrNameLst>
                                      </p:cBhvr>
                                      <p:to>
                                        <p:strVal val="visible"/>
                                      </p:to>
                                    </p:set>
                                    <p:set>
                                      <p:cBhvr>
                                        <p:cTn id="437" dur="1" fill="hold"/>
                                        <p:tgtEl>
                                          <p:spTgt spid="264"/>
                                        </p:tgtEl>
                                        <p:attrNameLst>
                                          <p:attrName>style.visibility</p:attrName>
                                        </p:attrNameLst>
                                      </p:cBhvr>
                                      <p:to>
                                        <p:strVal val="hidden"/>
                                      </p:to>
                                    </p:set>
                                  </p:childTnLst>
                                </p:cTn>
                              </p:par>
                            </p:childTnLst>
                          </p:cTn>
                        </p:par>
                      </p:childTnLst>
                    </p:cTn>
                  </p:par>
                  <p:par>
                    <p:cTn id="438" fill="hold">
                      <p:stCondLst>
                        <p:cond delay="indefinite"/>
                      </p:stCondLst>
                      <p:childTnLst>
                        <p:par>
                          <p:cTn id="439" fill="hold">
                            <p:stCondLst>
                              <p:cond delay="0"/>
                            </p:stCondLst>
                            <p:childTnLst>
                              <p:par>
                                <p:cTn id="440" nodeType="clickEffect" fill="hold" presetClass="entr" presetID="1">
                                  <p:stCondLst>
                                    <p:cond delay="0"/>
                                  </p:stCondLst>
                                  <p:childTnLst>
                                    <p:set>
                                      <p:cBhvr>
                                        <p:cTn id="441" dur="1" fill="hold">
                                          <p:stCondLst>
                                            <p:cond delay="499"/>
                                          </p:stCondLst>
                                        </p:cTn>
                                        <p:tgtEl>
                                          <p:spTgt spid="281"/>
                                        </p:tgtEl>
                                        <p:attrNameLst>
                                          <p:attrName>style.visibility</p:attrName>
                                        </p:attrNameLst>
                                      </p:cBhvr>
                                      <p:to>
                                        <p:strVal val="visible"/>
                                      </p:to>
                                    </p:set>
                                    <p:set>
                                      <p:cBhvr>
                                        <p:cTn id="442" dur="1" fill="hold"/>
                                        <p:tgtEl>
                                          <p:spTgt spid="28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nodeType="clickEffect" fill="hold" presetClass="entr" presetID="1">
                                  <p:stCondLst>
                                    <p:cond delay="0"/>
                                  </p:stCondLst>
                                  <p:childTnLst>
                                    <p:set>
                                      <p:cBhvr>
                                        <p:cTn id="446" dur="1" fill="hold">
                                          <p:stCondLst>
                                            <p:cond delay="499"/>
                                          </p:stCondLst>
                                        </p:cTn>
                                        <p:tgtEl>
                                          <p:spTgt spid="298"/>
                                        </p:tgtEl>
                                        <p:attrNameLst>
                                          <p:attrName>style.visibility</p:attrName>
                                        </p:attrNameLst>
                                      </p:cBhvr>
                                      <p:to>
                                        <p:strVal val="visible"/>
                                      </p:to>
                                    </p:set>
                                    <p:set>
                                      <p:cBhvr>
                                        <p:cTn id="447" dur="1" fill="hold"/>
                                        <p:tgtEl>
                                          <p:spTgt spid="298"/>
                                        </p:tgtEl>
                                        <p:attrNameLst>
                                          <p:attrName>style.visibility</p:attrName>
                                        </p:attrNameLst>
                                      </p:cBhvr>
                                      <p:to>
                                        <p:strVal val="hidden"/>
                                      </p:to>
                                    </p:set>
                                  </p:childTnLst>
                                </p:cTn>
                              </p:par>
                            </p:childTnLst>
                          </p:cTn>
                        </p:par>
                      </p:childTnLst>
                    </p:cTn>
                  </p:par>
                  <p:par>
                    <p:cTn id="448" fill="hold">
                      <p:stCondLst>
                        <p:cond delay="indefinite"/>
                      </p:stCondLst>
                      <p:childTnLst>
                        <p:par>
                          <p:cTn id="449" fill="hold">
                            <p:stCondLst>
                              <p:cond delay="0"/>
                            </p:stCondLst>
                            <p:childTnLst>
                              <p:par>
                                <p:cTn id="450" nodeType="clickEffect" fill="hold" presetClass="entr" presetID="1">
                                  <p:stCondLst>
                                    <p:cond delay="0"/>
                                  </p:stCondLst>
                                  <p:childTnLst>
                                    <p:set>
                                      <p:cBhvr>
                                        <p:cTn id="451" dur="1" fill="hold">
                                          <p:stCondLst>
                                            <p:cond delay="499"/>
                                          </p:stCondLst>
                                        </p:cTn>
                                        <p:tgtEl>
                                          <p:spTgt spid="313"/>
                                        </p:tgtEl>
                                        <p:attrNameLst>
                                          <p:attrName>style.visibility</p:attrName>
                                        </p:attrNameLst>
                                      </p:cBhvr>
                                      <p:to>
                                        <p:strVal val="visible"/>
                                      </p:to>
                                    </p:set>
                                    <p:set>
                                      <p:cBhvr>
                                        <p:cTn id="452" dur="1" fill="hold"/>
                                        <p:tgtEl>
                                          <p:spTgt spid="3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Num" idx="4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29" name="PlaceHolder 2"/>
          <p:cNvSpPr>
            <a:spLocks noGrp="1"/>
          </p:cNvSpPr>
          <p:nvPr>
            <p:ph/>
          </p:nvPr>
        </p:nvSpPr>
        <p:spPr>
          <a:xfrm>
            <a:off x="685800" y="609480"/>
            <a:ext cx="8076960" cy="43430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当某个非终结符有多个产生式候选时，可能带来如下问题</a:t>
            </a:r>
            <a:r>
              <a:rPr b="1" lang="en-US" sz="3000" strike="noStrike" u="none">
                <a:solidFill>
                  <a:schemeClr val="dk1"/>
                </a:solidFill>
                <a:effectLst/>
                <a:uFillTx/>
                <a:latin typeface="宋体"/>
                <a:ea typeface="楷体_GB2312"/>
              </a:rPr>
              <a:t>:</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宋体"/>
                <a:ea typeface="楷体_GB2312"/>
              </a:rPr>
              <a:t>1. </a:t>
            </a:r>
            <a:r>
              <a:rPr b="1" lang="zh-CN" sz="2800" strike="noStrike" u="none">
                <a:solidFill>
                  <a:schemeClr val="dk1"/>
                </a:solidFill>
                <a:effectLst/>
                <a:uFillTx/>
                <a:latin typeface="宋体"/>
                <a:ea typeface="楷体_GB2312"/>
              </a:rPr>
              <a:t>分析过程中，当一个非终结符用某一个候选匹配成功时，这种匹配可能是暂时的。</a:t>
            </a:r>
            <a:r>
              <a:rPr b="1" lang="zh-CN" sz="2800" strike="noStrike" u="none">
                <a:solidFill>
                  <a:schemeClr val="dk1"/>
                </a:solidFill>
                <a:effectLst/>
                <a:uFillTx/>
                <a:latin typeface="宋体"/>
                <a:ea typeface="楷体_GB2312"/>
              </a:rPr>
              <a:t>出错时，不得不</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宋体"/>
                <a:ea typeface="楷体_GB2312"/>
              </a:rPr>
              <a:t>回溯</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宋体"/>
                <a:ea typeface="楷体_GB2312"/>
              </a:rPr>
              <a:t>2. </a:t>
            </a:r>
            <a:r>
              <a:rPr b="1" lang="zh-CN" sz="2800" strike="noStrike" u="none">
                <a:solidFill>
                  <a:schemeClr val="dk1"/>
                </a:solidFill>
                <a:effectLst/>
                <a:uFillTx/>
                <a:latin typeface="宋体"/>
                <a:ea typeface="楷体_GB2312"/>
              </a:rPr>
              <a:t>文法左递归问题。一个文法是含有左递归的，如果存在非终结符</a:t>
            </a:r>
            <a:r>
              <a:rPr b="1" lang="en-US" sz="2800" strike="noStrike" u="none">
                <a:solidFill>
                  <a:schemeClr val="dk1"/>
                </a:solidFill>
                <a:effectLst/>
                <a:uFillTx/>
                <a:latin typeface="宋体"/>
                <a:ea typeface="楷体_GB2312"/>
              </a:rPr>
              <a:t>P</a:t>
            </a:r>
            <a:endParaRPr b="0" lang="en-US" sz="2800" strike="noStrike" u="none">
              <a:solidFill>
                <a:schemeClr val="dk1"/>
              </a:solidFill>
              <a:effectLst/>
              <a:uFillTx/>
              <a:latin typeface="Times New Roman"/>
            </a:endParaRPr>
          </a:p>
        </p:txBody>
      </p:sp>
      <p:graphicFrame>
        <p:nvGraphicFramePr>
          <p:cNvPr id="330" name="Object 4"/>
          <p:cNvGraphicFramePr/>
          <p:nvPr/>
        </p:nvGraphicFramePr>
        <p:xfrm>
          <a:off x="3635280" y="4005360"/>
          <a:ext cx="1561680" cy="769680"/>
        </p:xfrm>
        <a:graphic>
          <a:graphicData uri="http://schemas.openxmlformats.org/presentationml/2006/ole">
            <p:oleObj progId="Word.Document.8" r:id="rId1" spid="">
              <p:embed/>
              <p:pic>
                <p:nvPicPr>
                  <p:cNvPr id="331" name="Object 4" descr=""/>
                  <p:cNvPicPr/>
                  <p:nvPr/>
                </p:nvPicPr>
                <p:blipFill>
                  <a:blip r:embed="rId2"/>
                  <a:stretch/>
                </p:blipFill>
                <p:spPr>
                  <a:xfrm>
                    <a:off x="3635280" y="4005360"/>
                    <a:ext cx="1561680" cy="769680"/>
                  </a:xfrm>
                  <a:prstGeom prst="rect">
                    <a:avLst/>
                  </a:prstGeom>
                  <a:noFill/>
                  <a:ln w="0">
                    <a:noFill/>
                  </a:ln>
                </p:spPr>
              </p:pic>
            </p:oleObj>
          </a:graphicData>
        </a:graphic>
      </p:graphicFrame>
      <p:sp>
        <p:nvSpPr>
          <p:cNvPr id="332" name="Rectangle 5"/>
          <p:cNvSpPr/>
          <p:nvPr/>
        </p:nvSpPr>
        <p:spPr>
          <a:xfrm>
            <a:off x="539640" y="5084640"/>
            <a:ext cx="7772040" cy="990360"/>
          </a:xfrm>
          <a:prstGeom prst="rect">
            <a:avLst/>
          </a:prstGeom>
          <a:noFill/>
          <a:ln w="9525">
            <a:noFill/>
          </a:ln>
        </p:spPr>
        <p:style>
          <a:lnRef idx="0"/>
          <a:fillRef idx="0"/>
          <a:effectRef idx="0"/>
          <a:fontRef idx="minor"/>
        </p:style>
        <p:txBody>
          <a:bodyPr lIns="90000" rIns="90000" tIns="45000" bIns="45000" anchor="t">
            <a:noAutofit/>
          </a:bodyPr>
          <a:p>
            <a:pPr lvl="1" marL="857160" indent="-378000" defTabSz="914400">
              <a:lnSpc>
                <a:spcPct val="100000"/>
              </a:lnSpc>
              <a:buClr>
                <a:srgbClr val="cc0000"/>
              </a:buClr>
              <a:buFont typeface="Wingdings 2" charset="2"/>
              <a:buChar char=""/>
            </a:pPr>
            <a:r>
              <a:rPr b="1" lang="zh-CN" sz="3200" strike="noStrike" u="none">
                <a:solidFill>
                  <a:schemeClr val="dk1"/>
                </a:solidFill>
                <a:effectLst/>
                <a:uFillTx/>
                <a:latin typeface="宋体"/>
                <a:ea typeface="宋体"/>
              </a:rPr>
              <a:t>含有左递归的文法将使自上而下的分析陷入无限循环。</a:t>
            </a:r>
            <a:endParaRPr b="0" lang="en-US" sz="3200" strike="noStrike" u="none">
              <a:solidFill>
                <a:srgbClr val="000000"/>
              </a:solidFill>
              <a:effectLst/>
              <a:uFillTx/>
              <a:latin typeface="Arial"/>
            </a:endParaRPr>
          </a:p>
        </p:txBody>
      </p:sp>
    </p:spTree>
  </p:cSld>
  <p:timing>
    <p:tnLst>
      <p:par>
        <p:cTn id="453" dur="indefinite" restart="never" nodeType="tmRoot">
          <p:childTnLst>
            <p:seq>
              <p:cTn id="454" dur="indefinite" nodeType="mainSeq">
                <p:childTnLst>
                  <p:par>
                    <p:cTn id="455" fill="hold">
                      <p:stCondLst>
                        <p:cond delay="indefinite"/>
                      </p:stCondLst>
                      <p:childTnLst>
                        <p:par>
                          <p:cTn id="456" fill="hold">
                            <p:stCondLst>
                              <p:cond delay="0"/>
                            </p:stCondLst>
                            <p:childTnLst>
                              <p:par>
                                <p:cTn id="457" nodeType="clickEffect" fill="hold" presetClass="entr" presetID="22" presetSubtype="8">
                                  <p:stCondLst>
                                    <p:cond delay="0"/>
                                  </p:stCondLst>
                                  <p:childTnLst>
                                    <p:set>
                                      <p:cBhvr>
                                        <p:cTn id="458" dur="1" fill="hold">
                                          <p:stCondLst>
                                            <p:cond delay="0"/>
                                          </p:stCondLst>
                                        </p:cTn>
                                        <p:tgtEl>
                                          <p:spTgt spid="329">
                                            <p:txEl>
                                              <p:pRg st="0" end="0"/>
                                            </p:txEl>
                                          </p:spTgt>
                                        </p:tgtEl>
                                        <p:attrNameLst>
                                          <p:attrName>style.visibility</p:attrName>
                                        </p:attrNameLst>
                                      </p:cBhvr>
                                      <p:to>
                                        <p:strVal val="visible"/>
                                      </p:to>
                                    </p:set>
                                    <p:animEffect filter="wipe(left)" transition="in">
                                      <p:cBhvr additive="repl">
                                        <p:cTn id="459" dur="500"/>
                                        <p:tgtEl>
                                          <p:spTgt spid="329">
                                            <p:txEl>
                                              <p:pRg st="0" end="0"/>
                                            </p:txEl>
                                          </p:spTgt>
                                        </p:tgtEl>
                                      </p:cBhvr>
                                    </p:animEffect>
                                  </p:childTnLst>
                                </p:cTn>
                              </p:par>
                            </p:childTnLst>
                          </p:cTn>
                        </p:par>
                      </p:childTnLst>
                    </p:cTn>
                  </p:par>
                  <p:par>
                    <p:cTn id="460" fill="hold">
                      <p:stCondLst>
                        <p:cond delay="indefinite"/>
                      </p:stCondLst>
                      <p:childTnLst>
                        <p:par>
                          <p:cTn id="461" fill="hold">
                            <p:stCondLst>
                              <p:cond delay="0"/>
                            </p:stCondLst>
                            <p:childTnLst>
                              <p:par>
                                <p:cTn id="462" nodeType="clickEffect" fill="hold" presetClass="entr" presetID="22" presetSubtype="8">
                                  <p:stCondLst>
                                    <p:cond delay="0"/>
                                  </p:stCondLst>
                                  <p:childTnLst>
                                    <p:set>
                                      <p:cBhvr>
                                        <p:cTn id="463" dur="1" fill="hold">
                                          <p:stCondLst>
                                            <p:cond delay="0"/>
                                          </p:stCondLst>
                                        </p:cTn>
                                        <p:tgtEl>
                                          <p:spTgt spid="329">
                                            <p:txEl>
                                              <p:pRg st="0" end="0"/>
                                            </p:txEl>
                                          </p:spTgt>
                                        </p:tgtEl>
                                        <p:attrNameLst>
                                          <p:attrName>style.visibility</p:attrName>
                                        </p:attrNameLst>
                                      </p:cBhvr>
                                      <p:to>
                                        <p:strVal val="visible"/>
                                      </p:to>
                                    </p:set>
                                    <p:animEffect filter="wipe(left)" transition="in">
                                      <p:cBhvr additive="repl">
                                        <p:cTn id="464" dur="500"/>
                                        <p:tgtEl>
                                          <p:spTgt spid="329">
                                            <p:txEl>
                                              <p:pRg st="0" end="0"/>
                                            </p:txEl>
                                          </p:spTgt>
                                        </p:tgtEl>
                                      </p:cBhvr>
                                    </p:animEffect>
                                  </p:childTnLst>
                                </p:cTn>
                              </p:par>
                            </p:childTnLst>
                          </p:cTn>
                        </p:par>
                      </p:childTnLst>
                    </p:cTn>
                  </p:par>
                  <p:par>
                    <p:cTn id="465" fill="hold">
                      <p:stCondLst>
                        <p:cond delay="indefinite"/>
                      </p:stCondLst>
                      <p:childTnLst>
                        <p:par>
                          <p:cTn id="466" fill="hold">
                            <p:stCondLst>
                              <p:cond delay="0"/>
                            </p:stCondLst>
                            <p:childTnLst>
                              <p:par>
                                <p:cTn id="467" nodeType="clickEffect" fill="hold" presetClass="entr" presetID="22" presetSubtype="8">
                                  <p:stCondLst>
                                    <p:cond delay="0"/>
                                  </p:stCondLst>
                                  <p:childTnLst>
                                    <p:set>
                                      <p:cBhvr>
                                        <p:cTn id="468" dur="1" fill="hold">
                                          <p:stCondLst>
                                            <p:cond delay="0"/>
                                          </p:stCondLst>
                                        </p:cTn>
                                        <p:tgtEl>
                                          <p:spTgt spid="329">
                                            <p:txEl>
                                              <p:pRg st="0" end="0"/>
                                            </p:txEl>
                                          </p:spTgt>
                                        </p:tgtEl>
                                        <p:attrNameLst>
                                          <p:attrName>style.visibility</p:attrName>
                                        </p:attrNameLst>
                                      </p:cBhvr>
                                      <p:to>
                                        <p:strVal val="visible"/>
                                      </p:to>
                                    </p:set>
                                    <p:animEffect filter="wipe(left)" transition="in">
                                      <p:cBhvr additive="repl">
                                        <p:cTn id="469" dur="500"/>
                                        <p:tgtEl>
                                          <p:spTgt spid="329">
                                            <p:txEl>
                                              <p:pRg st="0" end="0"/>
                                            </p:txEl>
                                          </p:spTgt>
                                        </p:tgtEl>
                                      </p:cBhvr>
                                    </p:animEffect>
                                  </p:childTnLst>
                                </p:cTn>
                              </p:par>
                            </p:childTnLst>
                          </p:cTn>
                        </p:par>
                      </p:childTnLst>
                    </p:cTn>
                  </p:par>
                  <p:par>
                    <p:cTn id="470" fill="hold">
                      <p:stCondLst>
                        <p:cond delay="indefinite"/>
                      </p:stCondLst>
                      <p:childTnLst>
                        <p:par>
                          <p:cTn id="471" fill="hold">
                            <p:stCondLst>
                              <p:cond delay="0"/>
                            </p:stCondLst>
                            <p:childTnLst>
                              <p:par>
                                <p:cTn id="472" nodeType="clickEffect" fill="hold" presetClass="entr" presetID="22" presetSubtype="8">
                                  <p:stCondLst>
                                    <p:cond delay="0"/>
                                  </p:stCondLst>
                                  <p:childTnLst>
                                    <p:set>
                                      <p:cBhvr>
                                        <p:cTn id="473" dur="1" fill="hold">
                                          <p:stCondLst>
                                            <p:cond delay="0"/>
                                          </p:stCondLst>
                                        </p:cTn>
                                        <p:tgtEl>
                                          <p:spTgt spid="331"/>
                                        </p:tgtEl>
                                        <p:attrNameLst>
                                          <p:attrName>style.visibility</p:attrName>
                                        </p:attrNameLst>
                                      </p:cBhvr>
                                      <p:to>
                                        <p:strVal val="visible"/>
                                      </p:to>
                                    </p:set>
                                    <p:animEffect filter="wipe(left)" transition="in">
                                      <p:cBhvr additive="repl">
                                        <p:cTn id="474" dur="500"/>
                                        <p:tgtEl>
                                          <p:spTgt spid="331"/>
                                        </p:tgtEl>
                                      </p:cBhvr>
                                    </p:animEffect>
                                  </p:childTnLst>
                                </p:cTn>
                              </p:par>
                            </p:childTnLst>
                          </p:cTn>
                        </p:par>
                      </p:childTnLst>
                    </p:cTn>
                  </p:par>
                  <p:par>
                    <p:cTn id="475" fill="hold">
                      <p:stCondLst>
                        <p:cond delay="indefinite"/>
                      </p:stCondLst>
                      <p:childTnLst>
                        <p:par>
                          <p:cTn id="476" fill="hold">
                            <p:stCondLst>
                              <p:cond delay="0"/>
                            </p:stCondLst>
                            <p:childTnLst>
                              <p:par>
                                <p:cTn id="477" nodeType="clickEffect" fill="hold" presetClass="entr" presetID="22" presetSubtype="8">
                                  <p:stCondLst>
                                    <p:cond delay="0"/>
                                  </p:stCondLst>
                                  <p:childTnLst>
                                    <p:set>
                                      <p:cBhvr>
                                        <p:cTn id="478" dur="1" fill="hold">
                                          <p:stCondLst>
                                            <p:cond delay="0"/>
                                          </p:stCondLst>
                                        </p:cTn>
                                        <p:tgtEl>
                                          <p:spTgt spid="332"/>
                                        </p:tgtEl>
                                        <p:attrNameLst>
                                          <p:attrName>style.visibility</p:attrName>
                                        </p:attrNameLst>
                                      </p:cBhvr>
                                      <p:to>
                                        <p:strVal val="visible"/>
                                      </p:to>
                                    </p:set>
                                    <p:animEffect filter="wipe(left)" transition="in">
                                      <p:cBhvr additive="repl">
                                        <p:cTn id="479" dur="5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Num" idx="4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34" name="PlaceHolder 2"/>
          <p:cNvSpPr>
            <a:spLocks noGrp="1"/>
          </p:cNvSpPr>
          <p:nvPr>
            <p:ph type="title"/>
          </p:nvPr>
        </p:nvSpPr>
        <p:spPr>
          <a:xfrm>
            <a:off x="797040" y="304920"/>
            <a:ext cx="7556040" cy="10123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4.3  LL(1)</a:t>
            </a:r>
            <a:r>
              <a:rPr b="1" lang="zh-CN" sz="4000" strike="noStrike" u="none">
                <a:solidFill>
                  <a:schemeClr val="dk2"/>
                </a:solidFill>
                <a:effectLst/>
                <a:uFillTx/>
                <a:latin typeface="Verdana"/>
                <a:ea typeface="黑体"/>
              </a:rPr>
              <a:t>分析法</a:t>
            </a:r>
            <a:endParaRPr b="0" lang="en-US" sz="4000" strike="noStrike" u="none">
              <a:solidFill>
                <a:schemeClr val="accent2"/>
              </a:solidFill>
              <a:effectLst/>
              <a:uFillTx/>
              <a:latin typeface="Verdana"/>
            </a:endParaRPr>
          </a:p>
        </p:txBody>
      </p:sp>
      <p:sp>
        <p:nvSpPr>
          <p:cNvPr id="335" name="PlaceHolder 3"/>
          <p:cNvSpPr>
            <a:spLocks noGrp="1"/>
          </p:cNvSpPr>
          <p:nvPr>
            <p:ph/>
          </p:nvPr>
        </p:nvSpPr>
        <p:spPr>
          <a:xfrm>
            <a:off x="685800" y="1752480"/>
            <a:ext cx="7848360" cy="2285640"/>
          </a:xfrm>
          <a:prstGeom prst="rect">
            <a:avLst/>
          </a:prstGeom>
          <a:noFill/>
          <a:ln w="9360">
            <a:noFill/>
          </a:ln>
        </p:spPr>
        <p:txBody>
          <a:bodyPr lIns="91440" rIns="91440" tIns="45720" bIns="45720" anchor="t">
            <a:noAutofit/>
          </a:bodyPr>
          <a:p>
            <a:pPr marL="469800" indent="-469800">
              <a:lnSpc>
                <a:spcPct val="100000"/>
              </a:lnSpc>
              <a:spcBef>
                <a:spcPts val="1301"/>
              </a:spcBef>
              <a:spcAft>
                <a:spcPts val="1301"/>
              </a:spcAft>
              <a:buClr>
                <a:srgbClr val="cc0000"/>
              </a:buClr>
              <a:buFont typeface="Wingdings" charset="2"/>
              <a:buChar char=""/>
            </a:pPr>
            <a:r>
              <a:rPr b="1" lang="zh-CN" sz="3000" strike="noStrike" u="none">
                <a:solidFill>
                  <a:schemeClr val="dk1"/>
                </a:solidFill>
                <a:effectLst/>
                <a:uFillTx/>
                <a:latin typeface="Times New Roman"/>
                <a:ea typeface="楷体_GB2312"/>
              </a:rPr>
              <a:t>构造不带回溯的自上而下分析算法</a:t>
            </a:r>
            <a:endParaRPr b="0" lang="en-US" sz="3000" strike="noStrike" u="none">
              <a:solidFill>
                <a:schemeClr val="dk1"/>
              </a:solidFill>
              <a:effectLst/>
              <a:uFillTx/>
              <a:latin typeface="Times New Roman"/>
            </a:endParaRPr>
          </a:p>
          <a:p>
            <a:pPr lvl="1" marL="907920" indent="-436320">
              <a:lnSpc>
                <a:spcPct val="100000"/>
              </a:lnSpc>
              <a:spcBef>
                <a:spcPts val="1120"/>
              </a:spcBef>
              <a:buClr>
                <a:srgbClr val="cc0000"/>
              </a:buClr>
              <a:buFont typeface="Wingdings" charset="2"/>
              <a:buChar char=""/>
            </a:pPr>
            <a:r>
              <a:rPr b="1" lang="zh-CN" sz="2800" strike="noStrike" u="none">
                <a:solidFill>
                  <a:schemeClr val="dk1"/>
                </a:solidFill>
                <a:effectLst/>
                <a:uFillTx/>
                <a:latin typeface="Times New Roman"/>
                <a:ea typeface="楷体_GB2312"/>
              </a:rPr>
              <a:t>要消除文法的左递归性</a:t>
            </a:r>
            <a:endParaRPr b="0" lang="en-US" sz="2800" strike="noStrike" u="none">
              <a:solidFill>
                <a:schemeClr val="dk1"/>
              </a:solidFill>
              <a:effectLst/>
              <a:uFillTx/>
              <a:latin typeface="Times New Roman"/>
            </a:endParaRPr>
          </a:p>
          <a:p>
            <a:pPr lvl="1" marL="907920" indent="-436320">
              <a:lnSpc>
                <a:spcPct val="100000"/>
              </a:lnSpc>
              <a:spcBef>
                <a:spcPts val="1120"/>
              </a:spcBef>
              <a:buClr>
                <a:srgbClr val="cc0000"/>
              </a:buClr>
              <a:buFont typeface="Wingdings" charset="2"/>
              <a:buChar char=""/>
            </a:pPr>
            <a:r>
              <a:rPr b="1" lang="zh-CN" sz="2800" strike="noStrike" u="none">
                <a:solidFill>
                  <a:schemeClr val="dk1"/>
                </a:solidFill>
                <a:effectLst/>
                <a:uFillTx/>
                <a:latin typeface="Times New Roman"/>
                <a:ea typeface="楷体_GB2312"/>
              </a:rPr>
              <a:t>克服回溯</a:t>
            </a:r>
            <a:endParaRPr b="0" lang="en-US" sz="2800" strike="noStrike" u="none">
              <a:solidFill>
                <a:schemeClr val="dk1"/>
              </a:solidFill>
              <a:effectLst/>
              <a:uFillTx/>
              <a:latin typeface="Times New Roman"/>
            </a:endParaRPr>
          </a:p>
        </p:txBody>
      </p:sp>
    </p:spTree>
  </p:cSld>
  <p:timing>
    <p:tnLst>
      <p:par>
        <p:cTn id="480" dur="indefinite" restart="never" nodeType="tmRoot">
          <p:childTnLst>
            <p:seq>
              <p:cTn id="481" dur="indefinite" nodeType="mainSeq">
                <p:childTnLst>
                  <p:par>
                    <p:cTn id="482" fill="hold">
                      <p:stCondLst>
                        <p:cond delay="indefinite"/>
                      </p:stCondLst>
                      <p:childTnLst>
                        <p:par>
                          <p:cTn id="483" fill="hold">
                            <p:stCondLst>
                              <p:cond delay="0"/>
                            </p:stCondLst>
                            <p:childTnLst>
                              <p:par>
                                <p:cTn id="484" nodeType="clickEffect" fill="hold" presetClass="entr" presetID="22" presetSubtype="8">
                                  <p:stCondLst>
                                    <p:cond delay="0"/>
                                  </p:stCondLst>
                                  <p:childTnLst>
                                    <p:set>
                                      <p:cBhvr>
                                        <p:cTn id="485" dur="1" fill="hold">
                                          <p:stCondLst>
                                            <p:cond delay="0"/>
                                          </p:stCondLst>
                                        </p:cTn>
                                        <p:tgtEl>
                                          <p:spTgt spid="335">
                                            <p:txEl>
                                              <p:pRg st="0" end="0"/>
                                            </p:txEl>
                                          </p:spTgt>
                                        </p:tgtEl>
                                        <p:attrNameLst>
                                          <p:attrName>style.visibility</p:attrName>
                                        </p:attrNameLst>
                                      </p:cBhvr>
                                      <p:to>
                                        <p:strVal val="visible"/>
                                      </p:to>
                                    </p:set>
                                    <p:animEffect filter="wipe(left)" transition="in">
                                      <p:cBhvr additive="repl">
                                        <p:cTn id="486" dur="500"/>
                                        <p:tgtEl>
                                          <p:spTgt spid="335">
                                            <p:txEl>
                                              <p:pRg st="0" end="0"/>
                                            </p:txEl>
                                          </p:spTgt>
                                        </p:tgtEl>
                                      </p:cBhvr>
                                    </p:animEffect>
                                  </p:childTnLst>
                                </p:cTn>
                              </p:par>
                            </p:childTnLst>
                          </p:cTn>
                        </p:par>
                      </p:childTnLst>
                    </p:cTn>
                  </p:par>
                  <p:par>
                    <p:cTn id="487" fill="hold">
                      <p:stCondLst>
                        <p:cond delay="indefinite"/>
                      </p:stCondLst>
                      <p:childTnLst>
                        <p:par>
                          <p:cTn id="488" fill="hold">
                            <p:stCondLst>
                              <p:cond delay="0"/>
                            </p:stCondLst>
                            <p:childTnLst>
                              <p:par>
                                <p:cTn id="489" nodeType="clickEffect" fill="hold" presetClass="entr" presetID="22" presetSubtype="8">
                                  <p:stCondLst>
                                    <p:cond delay="0"/>
                                  </p:stCondLst>
                                  <p:childTnLst>
                                    <p:set>
                                      <p:cBhvr>
                                        <p:cTn id="490" dur="1" fill="hold">
                                          <p:stCondLst>
                                            <p:cond delay="0"/>
                                          </p:stCondLst>
                                        </p:cTn>
                                        <p:tgtEl>
                                          <p:spTgt spid="335">
                                            <p:txEl>
                                              <p:pRg st="0" end="0"/>
                                            </p:txEl>
                                          </p:spTgt>
                                        </p:tgtEl>
                                        <p:attrNameLst>
                                          <p:attrName>style.visibility</p:attrName>
                                        </p:attrNameLst>
                                      </p:cBhvr>
                                      <p:to>
                                        <p:strVal val="visible"/>
                                      </p:to>
                                    </p:set>
                                    <p:animEffect filter="wipe(left)" transition="in">
                                      <p:cBhvr additive="repl">
                                        <p:cTn id="491" dur="500"/>
                                        <p:tgtEl>
                                          <p:spTgt spid="335">
                                            <p:txEl>
                                              <p:pRg st="0" end="0"/>
                                            </p:txEl>
                                          </p:spTgt>
                                        </p:tgtEl>
                                      </p:cBhvr>
                                    </p:animEffect>
                                  </p:childTnLst>
                                </p:cTn>
                              </p:par>
                            </p:childTnLst>
                          </p:cTn>
                        </p:par>
                      </p:childTnLst>
                    </p:cTn>
                  </p:par>
                  <p:par>
                    <p:cTn id="492" fill="hold">
                      <p:stCondLst>
                        <p:cond delay="indefinite"/>
                      </p:stCondLst>
                      <p:childTnLst>
                        <p:par>
                          <p:cTn id="493" fill="hold">
                            <p:stCondLst>
                              <p:cond delay="0"/>
                            </p:stCondLst>
                            <p:childTnLst>
                              <p:par>
                                <p:cTn id="494" nodeType="clickEffect" fill="hold" presetClass="entr" presetID="22" presetSubtype="8">
                                  <p:stCondLst>
                                    <p:cond delay="0"/>
                                  </p:stCondLst>
                                  <p:childTnLst>
                                    <p:set>
                                      <p:cBhvr>
                                        <p:cTn id="495" dur="1" fill="hold">
                                          <p:stCondLst>
                                            <p:cond delay="0"/>
                                          </p:stCondLst>
                                        </p:cTn>
                                        <p:tgtEl>
                                          <p:spTgt spid="335">
                                            <p:txEl>
                                              <p:pRg st="0" end="0"/>
                                            </p:txEl>
                                          </p:spTgt>
                                        </p:tgtEl>
                                        <p:attrNameLst>
                                          <p:attrName>style.visibility</p:attrName>
                                        </p:attrNameLst>
                                      </p:cBhvr>
                                      <p:to>
                                        <p:strVal val="visible"/>
                                      </p:to>
                                    </p:set>
                                    <p:animEffect filter="wipe(left)" transition="in">
                                      <p:cBhvr additive="repl">
                                        <p:cTn id="496" dur="500"/>
                                        <p:tgtEl>
                                          <p:spTgt spid="33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Num" idx="5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37" name="PlaceHolder 2"/>
          <p:cNvSpPr>
            <a:spLocks noGrp="1"/>
          </p:cNvSpPr>
          <p:nvPr>
            <p:ph type="title"/>
          </p:nvPr>
        </p:nvSpPr>
        <p:spPr>
          <a:xfrm>
            <a:off x="685800" y="304920"/>
            <a:ext cx="7772040" cy="114264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4.3.1  </a:t>
            </a:r>
            <a:r>
              <a:rPr b="1" lang="zh-CN" sz="4000" strike="noStrike" u="none">
                <a:solidFill>
                  <a:schemeClr val="dk2"/>
                </a:solidFill>
                <a:effectLst/>
                <a:uFillTx/>
                <a:latin typeface="Verdana"/>
                <a:ea typeface="黑体"/>
              </a:rPr>
              <a:t>左递归的消除</a:t>
            </a:r>
            <a:endParaRPr b="0" lang="en-US" sz="4000" strike="noStrike" u="none">
              <a:solidFill>
                <a:schemeClr val="accent2"/>
              </a:solidFill>
              <a:effectLst/>
              <a:uFillTx/>
              <a:latin typeface="Verdana"/>
            </a:endParaRPr>
          </a:p>
        </p:txBody>
      </p:sp>
      <p:sp>
        <p:nvSpPr>
          <p:cNvPr id="338" name="PlaceHolder 3"/>
          <p:cNvSpPr>
            <a:spLocks noGrp="1"/>
          </p:cNvSpPr>
          <p:nvPr>
            <p:ph/>
          </p:nvPr>
        </p:nvSpPr>
        <p:spPr>
          <a:xfrm>
            <a:off x="838080" y="1828800"/>
            <a:ext cx="7772040" cy="4839840"/>
          </a:xfrm>
          <a:prstGeom prst="rect">
            <a:avLst/>
          </a:prstGeom>
          <a:noFill/>
          <a:ln w="9360">
            <a:noFill/>
          </a:ln>
        </p:spPr>
        <p:txBody>
          <a:bodyPr lIns="91440" rIns="91440" tIns="45720" bIns="45720" anchor="t">
            <a:noAutofit/>
          </a:bodyPr>
          <a:p>
            <a:pPr marL="469800" indent="-469800">
              <a:lnSpc>
                <a:spcPct val="90000"/>
              </a:lnSpc>
              <a:spcBef>
                <a:spcPts val="1001"/>
              </a:spcBef>
              <a:spcAft>
                <a:spcPts val="1001"/>
              </a:spcAft>
              <a:buClr>
                <a:srgbClr val="cc0000"/>
              </a:buClr>
              <a:buFont typeface="Wingdings" charset="2"/>
              <a:buChar char=""/>
            </a:pPr>
            <a:r>
              <a:rPr b="1" lang="zh-CN" sz="3000" strike="noStrike" u="none">
                <a:solidFill>
                  <a:schemeClr val="dk1"/>
                </a:solidFill>
                <a:effectLst/>
                <a:uFillTx/>
                <a:latin typeface="Times New Roman"/>
                <a:ea typeface="楷体_GB2312"/>
              </a:rPr>
              <a:t>直接消除见诸于产生式中的左递归：假定关于非终结符</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的规则为</a:t>
            </a:r>
            <a:endParaRPr b="0" lang="en-US" sz="3000" strike="noStrike" u="none">
              <a:solidFill>
                <a:schemeClr val="dk1"/>
              </a:solidFill>
              <a:effectLst/>
              <a:uFillTx/>
              <a:latin typeface="Times New Roman"/>
            </a:endParaRPr>
          </a:p>
          <a:p>
            <a:pPr marL="907920" indent="-436320" algn="ctr">
              <a:lnSpc>
                <a:spcPct val="90000"/>
              </a:lnSpc>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P→P</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spcBef>
                <a:spcPts val="561"/>
              </a:spcBef>
              <a:buNone/>
              <a:tabLst>
                <a:tab algn="l" pos="0"/>
              </a:tabLst>
            </a:pPr>
            <a:r>
              <a:rPr b="1" lang="en-US" sz="2800" strike="noStrike" u="none">
                <a:solidFill>
                  <a:schemeClr val="dk1"/>
                </a:solidFill>
                <a:effectLst/>
                <a:uFillTx/>
                <a:latin typeface="Times New Roman"/>
                <a:ea typeface="楷体_GB2312"/>
              </a:rPr>
              <a:t>   其中</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不以</a:t>
            </a:r>
            <a:r>
              <a:rPr b="1" lang="en-US" sz="2800" strike="noStrike" u="none">
                <a:solidFill>
                  <a:schemeClr val="dk1"/>
                </a:solidFill>
                <a:effectLst/>
                <a:uFillTx/>
                <a:latin typeface="Times New Roman"/>
                <a:ea typeface="楷体_GB2312"/>
              </a:rPr>
              <a:t>P</a:t>
            </a:r>
            <a:r>
              <a:rPr b="1" lang="zh-CN" sz="2800" strike="noStrike" u="none">
                <a:solidFill>
                  <a:schemeClr val="dk1"/>
                </a:solidFill>
                <a:effectLst/>
                <a:uFillTx/>
                <a:latin typeface="Times New Roman"/>
                <a:ea typeface="楷体_GB2312"/>
              </a:rPr>
              <a:t>开头。</a:t>
            </a:r>
            <a:endParaRPr b="0" lang="en-US" sz="2800" strike="noStrike" u="none">
              <a:solidFill>
                <a:schemeClr val="dk1"/>
              </a:solidFill>
              <a:effectLst/>
              <a:uFillTx/>
              <a:latin typeface="Times New Roman"/>
            </a:endParaRPr>
          </a:p>
          <a:p>
            <a:pPr marL="469800" indent="-46980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   我们可以把</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的规则等价地改写为如下的非直接左递归形式：</a:t>
            </a:r>
            <a:endParaRPr b="0" lang="en-US" sz="3000" strike="noStrike" u="none">
              <a:solidFill>
                <a:schemeClr val="dk1"/>
              </a:solidFill>
              <a:effectLst/>
              <a:uFillTx/>
              <a:latin typeface="Times New Roman"/>
            </a:endParaRPr>
          </a:p>
          <a:p>
            <a:pPr marL="469800" indent="-469800" algn="ctr">
              <a:lnSpc>
                <a:spcPct val="90000"/>
              </a:lnSpc>
              <a:buNone/>
              <a:tabLst>
                <a:tab algn="l" pos="0"/>
              </a:tabLst>
            </a:pP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gn="ctr">
              <a:lnSpc>
                <a:spcPct val="9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gn="ctr">
              <a:lnSpc>
                <a:spcPct val="90000"/>
              </a:lnSpc>
              <a:buNone/>
              <a:tabLst>
                <a:tab algn="l" pos="0"/>
              </a:tabLst>
            </a:pPr>
            <a:endParaRPr b="0" lang="en-US" sz="3000" strike="noStrike" u="none">
              <a:solidFill>
                <a:schemeClr val="dk1"/>
              </a:solidFill>
              <a:effectLst/>
              <a:uFillTx/>
              <a:latin typeface="Times New Roman"/>
            </a:endParaRPr>
          </a:p>
          <a:p>
            <a:pPr marL="469800" indent="-469800" algn="ctr">
              <a:lnSpc>
                <a:spcPct val="90000"/>
              </a:lnSpc>
              <a:buNone/>
              <a:tabLst>
                <a:tab algn="l" pos="0"/>
              </a:tabLst>
            </a:pPr>
            <a:r>
              <a:rPr b="1" lang="en-US" sz="3000" strike="noStrike" u="none">
                <a:solidFill>
                  <a:schemeClr val="folHlink"/>
                </a:solidFill>
                <a:effectLst/>
                <a:uFillTx/>
                <a:latin typeface="Times New Roman"/>
                <a:ea typeface="楷体_GB2312"/>
              </a:rPr>
              <a:t>L(G)={</a:t>
            </a:r>
            <a:r>
              <a:rPr b="1" lang="en-US" sz="3000" strike="noStrike" u="none">
                <a:solidFill>
                  <a:schemeClr val="folHlink"/>
                </a:solidFill>
                <a:effectLst/>
                <a:uFillTx/>
                <a:latin typeface="Symbol"/>
                <a:ea typeface="楷体_GB2312"/>
              </a:rPr>
              <a:t></a:t>
            </a:r>
            <a:r>
              <a:rPr b="1" lang="en-US" sz="3000" strike="noStrike" u="none" baseline="30000">
                <a:solidFill>
                  <a:schemeClr val="folHlink"/>
                </a:solidFill>
                <a:effectLst/>
                <a:uFillTx/>
                <a:latin typeface="Times New Roman"/>
                <a:ea typeface="楷体_GB2312"/>
              </a:rPr>
              <a:t>n</a:t>
            </a:r>
            <a:r>
              <a:rPr b="1" lang="en-US" sz="3000" strike="noStrike" u="none">
                <a:solidFill>
                  <a:schemeClr val="folHlink"/>
                </a:solidFill>
                <a:effectLst/>
                <a:uFillTx/>
                <a:latin typeface="Times New Roman"/>
                <a:ea typeface="楷体_GB2312"/>
              </a:rPr>
              <a:t> | n </a:t>
            </a:r>
            <a:r>
              <a:rPr b="1" lang="en-US" sz="3000" strike="noStrike" u="none">
                <a:solidFill>
                  <a:schemeClr val="folHlink"/>
                </a:solidFill>
                <a:effectLst/>
                <a:uFillTx/>
                <a:latin typeface="Symbol"/>
                <a:ea typeface="楷体_GB2312"/>
              </a:rPr>
              <a:t></a:t>
            </a:r>
            <a:r>
              <a:rPr b="0" lang="en-US" sz="3000" strike="noStrike" u="none">
                <a:solidFill>
                  <a:schemeClr val="folHlink"/>
                </a:solidFill>
                <a:effectLst/>
                <a:uFillTx/>
                <a:latin typeface="Times New Roman"/>
                <a:ea typeface="楷体_GB2312"/>
              </a:rPr>
              <a:t> </a:t>
            </a:r>
            <a:r>
              <a:rPr b="1" lang="en-US" sz="3000" strike="noStrike" u="none">
                <a:solidFill>
                  <a:schemeClr val="folHlink"/>
                </a:solidFill>
                <a:effectLst/>
                <a:uFillTx/>
                <a:latin typeface="Times New Roman"/>
                <a:ea typeface="楷体_GB2312"/>
              </a:rPr>
              <a:t>0}</a:t>
            </a:r>
            <a:endParaRPr b="0" lang="en-US" sz="3000" strike="noStrike" u="none">
              <a:solidFill>
                <a:schemeClr val="dk1"/>
              </a:solidFill>
              <a:effectLst/>
              <a:uFillTx/>
              <a:latin typeface="Times New Roman"/>
            </a:endParaRPr>
          </a:p>
        </p:txBody>
      </p:sp>
      <p:sp>
        <p:nvSpPr>
          <p:cNvPr id="339" name="AutoShape 4"/>
          <p:cNvSpPr/>
          <p:nvPr/>
        </p:nvSpPr>
        <p:spPr>
          <a:xfrm>
            <a:off x="6372360" y="5013360"/>
            <a:ext cx="2303280" cy="1007640"/>
          </a:xfrm>
          <a:prstGeom prst="wedgeRectCallout">
            <a:avLst>
              <a:gd name="adj1" fmla="val -75361"/>
              <a:gd name="adj2" fmla="val 37560"/>
            </a:avLst>
          </a:prstGeom>
          <a:solidFill>
            <a:srgbClr val="ffff99"/>
          </a:solidFill>
          <a:ln w="127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左递归变右递归</a:t>
            </a:r>
            <a:endParaRPr b="0" lang="en-US" sz="3600" strike="noStrike" u="none">
              <a:solidFill>
                <a:srgbClr val="000000"/>
              </a:solidFill>
              <a:effectLst/>
              <a:uFillTx/>
              <a:latin typeface="Arial"/>
            </a:endParaRPr>
          </a:p>
        </p:txBody>
      </p:sp>
    </p:spTree>
  </p:cSld>
  <p:timing>
    <p:tnLst>
      <p:par>
        <p:cTn id="497" dur="indefinite" restart="never" nodeType="tmRoot">
          <p:childTnLst>
            <p:seq>
              <p:cTn id="498" dur="indefinite" nodeType="mainSeq">
                <p:childTnLst>
                  <p:par>
                    <p:cTn id="499" fill="hold">
                      <p:stCondLst>
                        <p:cond delay="indefinite"/>
                      </p:stCondLst>
                      <p:childTnLst>
                        <p:par>
                          <p:cTn id="500" fill="hold">
                            <p:stCondLst>
                              <p:cond delay="0"/>
                            </p:stCondLst>
                            <p:childTnLst>
                              <p:par>
                                <p:cTn id="501" nodeType="clickEffect" fill="hold" presetClass="entr" presetID="22" presetSubtype="8">
                                  <p:stCondLst>
                                    <p:cond delay="0"/>
                                  </p:stCondLst>
                                  <p:childTnLst>
                                    <p:set>
                                      <p:cBhvr>
                                        <p:cTn id="502"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03" dur="500"/>
                                        <p:tgtEl>
                                          <p:spTgt spid="338">
                                            <p:txEl>
                                              <p:pRg st="0" end="0"/>
                                            </p:txEl>
                                          </p:spTgt>
                                        </p:tgtEl>
                                      </p:cBhvr>
                                    </p:animEffect>
                                  </p:childTnLst>
                                </p:cTn>
                              </p:par>
                            </p:childTnLst>
                          </p:cTn>
                        </p:par>
                        <p:par>
                          <p:cTn id="504" fill="hold">
                            <p:stCondLst>
                              <p:cond delay="500"/>
                            </p:stCondLst>
                            <p:childTnLst>
                              <p:par>
                                <p:cTn id="505" nodeType="afterEffect" fill="hold" presetClass="entr" presetID="22" presetSubtype="8">
                                  <p:stCondLst>
                                    <p:cond delay="0"/>
                                  </p:stCondLst>
                                  <p:childTnLst>
                                    <p:set>
                                      <p:cBhvr>
                                        <p:cTn id="506"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07" dur="500"/>
                                        <p:tgtEl>
                                          <p:spTgt spid="338">
                                            <p:txEl>
                                              <p:pRg st="0" end="0"/>
                                            </p:txEl>
                                          </p:spTgt>
                                        </p:tgtEl>
                                      </p:cBhvr>
                                    </p:animEffect>
                                  </p:childTnLst>
                                </p:cTn>
                              </p:par>
                            </p:childTnLst>
                          </p:cTn>
                        </p:par>
                        <p:par>
                          <p:cTn id="508" fill="hold">
                            <p:stCondLst>
                              <p:cond delay="1000"/>
                            </p:stCondLst>
                            <p:childTnLst>
                              <p:par>
                                <p:cTn id="509" nodeType="afterEffect" fill="hold" presetClass="entr" presetID="22" presetSubtype="8">
                                  <p:stCondLst>
                                    <p:cond delay="0"/>
                                  </p:stCondLst>
                                  <p:childTnLst>
                                    <p:set>
                                      <p:cBhvr>
                                        <p:cTn id="510"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11" dur="500"/>
                                        <p:tgtEl>
                                          <p:spTgt spid="338">
                                            <p:txEl>
                                              <p:pRg st="0" end="0"/>
                                            </p:txEl>
                                          </p:spTgt>
                                        </p:tgtEl>
                                      </p:cBhvr>
                                    </p:animEffect>
                                  </p:childTnLst>
                                </p:cTn>
                              </p:par>
                            </p:childTnLst>
                          </p:cTn>
                        </p:par>
                      </p:childTnLst>
                    </p:cTn>
                  </p:par>
                  <p:par>
                    <p:cTn id="512" fill="hold">
                      <p:stCondLst>
                        <p:cond delay="indefinite"/>
                      </p:stCondLst>
                      <p:childTnLst>
                        <p:par>
                          <p:cTn id="513" fill="hold">
                            <p:stCondLst>
                              <p:cond delay="0"/>
                            </p:stCondLst>
                            <p:childTnLst>
                              <p:par>
                                <p:cTn id="514" nodeType="clickEffect" fill="hold" presetClass="entr" presetID="22" presetSubtype="8">
                                  <p:stCondLst>
                                    <p:cond delay="0"/>
                                  </p:stCondLst>
                                  <p:childTnLst>
                                    <p:set>
                                      <p:cBhvr>
                                        <p:cTn id="515"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16" dur="500"/>
                                        <p:tgtEl>
                                          <p:spTgt spid="338">
                                            <p:txEl>
                                              <p:pRg st="0" end="0"/>
                                            </p:txEl>
                                          </p:spTgt>
                                        </p:tgtEl>
                                      </p:cBhvr>
                                    </p:animEffect>
                                  </p:childTnLst>
                                </p:cTn>
                              </p:par>
                            </p:childTnLst>
                          </p:cTn>
                        </p:par>
                      </p:childTnLst>
                    </p:cTn>
                  </p:par>
                  <p:par>
                    <p:cTn id="517" fill="hold">
                      <p:stCondLst>
                        <p:cond delay="indefinite"/>
                      </p:stCondLst>
                      <p:childTnLst>
                        <p:par>
                          <p:cTn id="518" fill="hold">
                            <p:stCondLst>
                              <p:cond delay="0"/>
                            </p:stCondLst>
                            <p:childTnLst>
                              <p:par>
                                <p:cTn id="519" nodeType="clickEffect" fill="hold" presetClass="entr" presetID="22" presetSubtype="8">
                                  <p:stCondLst>
                                    <p:cond delay="0"/>
                                  </p:stCondLst>
                                  <p:childTnLst>
                                    <p:set>
                                      <p:cBhvr>
                                        <p:cTn id="520"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21" dur="500"/>
                                        <p:tgtEl>
                                          <p:spTgt spid="338">
                                            <p:txEl>
                                              <p:pRg st="0" end="0"/>
                                            </p:txEl>
                                          </p:spTgt>
                                        </p:tgtEl>
                                      </p:cBhvr>
                                    </p:animEffect>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22" presetSubtype="8">
                                  <p:stCondLst>
                                    <p:cond delay="0"/>
                                  </p:stCondLst>
                                  <p:childTnLst>
                                    <p:set>
                                      <p:cBhvr>
                                        <p:cTn id="525"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26" dur="500"/>
                                        <p:tgtEl>
                                          <p:spTgt spid="338">
                                            <p:txEl>
                                              <p:pRg st="0" end="0"/>
                                            </p:txEl>
                                          </p:spTgt>
                                        </p:tgtEl>
                                      </p:cBhvr>
                                    </p:animEffect>
                                  </p:childTnLst>
                                </p:cTn>
                              </p:par>
                            </p:childTnLst>
                          </p:cTn>
                        </p:par>
                      </p:childTnLst>
                    </p:cTn>
                  </p:par>
                  <p:par>
                    <p:cTn id="527" fill="hold">
                      <p:stCondLst>
                        <p:cond delay="indefinite"/>
                      </p:stCondLst>
                      <p:childTnLst>
                        <p:par>
                          <p:cTn id="528" fill="hold">
                            <p:stCondLst>
                              <p:cond delay="0"/>
                            </p:stCondLst>
                            <p:childTnLst>
                              <p:par>
                                <p:cTn id="529" nodeType="clickEffect" fill="hold" presetClass="entr" presetID="22" presetSubtype="8">
                                  <p:stCondLst>
                                    <p:cond delay="0"/>
                                  </p:stCondLst>
                                  <p:childTnLst>
                                    <p:set>
                                      <p:cBhvr>
                                        <p:cTn id="530" dur="1" fill="hold">
                                          <p:stCondLst>
                                            <p:cond delay="0"/>
                                          </p:stCondLst>
                                        </p:cTn>
                                        <p:tgtEl>
                                          <p:spTgt spid="338">
                                            <p:txEl>
                                              <p:pRg st="0" end="0"/>
                                            </p:txEl>
                                          </p:spTgt>
                                        </p:tgtEl>
                                        <p:attrNameLst>
                                          <p:attrName>style.visibility</p:attrName>
                                        </p:attrNameLst>
                                      </p:cBhvr>
                                      <p:to>
                                        <p:strVal val="visible"/>
                                      </p:to>
                                    </p:set>
                                    <p:animEffect filter="wipe(left)" transition="in">
                                      <p:cBhvr additive="repl">
                                        <p:cTn id="531" dur="500"/>
                                        <p:tgtEl>
                                          <p:spTgt spid="338">
                                            <p:txEl>
                                              <p:pRg st="0" end="0"/>
                                            </p:txEl>
                                          </p:spTgt>
                                        </p:tgtEl>
                                      </p:cBhvr>
                                    </p:animEffect>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22" presetSubtype="8">
                                  <p:stCondLst>
                                    <p:cond delay="0"/>
                                  </p:stCondLst>
                                  <p:childTnLst>
                                    <p:set>
                                      <p:cBhvr>
                                        <p:cTn id="535" dur="1" fill="hold">
                                          <p:stCondLst>
                                            <p:cond delay="0"/>
                                          </p:stCondLst>
                                        </p:cTn>
                                        <p:tgtEl>
                                          <p:spTgt spid="339"/>
                                        </p:tgtEl>
                                        <p:attrNameLst>
                                          <p:attrName>style.visibility</p:attrName>
                                        </p:attrNameLst>
                                      </p:cBhvr>
                                      <p:to>
                                        <p:strVal val="visible"/>
                                      </p:to>
                                    </p:set>
                                    <p:animEffect filter="wipe(left)" transition="in">
                                      <p:cBhvr additive="repl">
                                        <p:cTn id="536" dur="5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Num" idx="5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41" name="PlaceHolder 2"/>
          <p:cNvSpPr>
            <a:spLocks noGrp="1"/>
          </p:cNvSpPr>
          <p:nvPr>
            <p:ph/>
          </p:nvPr>
        </p:nvSpPr>
        <p:spPr>
          <a:xfrm>
            <a:off x="468360" y="1052640"/>
            <a:ext cx="8351640" cy="47239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一般而言，假定</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关于的全部产生式是</a:t>
            </a:r>
            <a:endParaRPr b="0" lang="en-US" sz="3000" strike="noStrike" u="none">
              <a:solidFill>
                <a:schemeClr val="dk1"/>
              </a:solidFill>
              <a:effectLst/>
              <a:uFillTx/>
              <a:latin typeface="Times New Roman"/>
            </a:endParaRPr>
          </a:p>
          <a:p>
            <a:pPr marL="907920" indent="-436320" algn="ctr">
              <a:lnSpc>
                <a:spcPct val="100000"/>
              </a:lnSpc>
              <a:spcBef>
                <a:spcPts val="641"/>
              </a:spcBef>
              <a:buNone/>
              <a:tabLst>
                <a:tab algn="l" pos="0"/>
              </a:tabLst>
            </a:pPr>
            <a:r>
              <a:rPr b="1" lang="en-US" sz="3200" strike="noStrike" u="none">
                <a:solidFill>
                  <a:schemeClr val="dk1"/>
                </a:solidFill>
                <a:effectLst/>
                <a:uFillTx/>
                <a:latin typeface="Times New Roman"/>
                <a:ea typeface="楷体_GB2312"/>
              </a:rPr>
              <a:t>	</a:t>
            </a:r>
            <a:r>
              <a:rPr b="1" lang="en-US" sz="3200" strike="noStrike" u="none">
                <a:solidFill>
                  <a:schemeClr val="dk1"/>
                </a:solidFill>
                <a:effectLst/>
                <a:uFillTx/>
                <a:latin typeface="Times New Roman"/>
                <a:ea typeface="楷体_GB2312"/>
              </a:rPr>
              <a:t>P→</a:t>
            </a:r>
            <a:r>
              <a:rPr b="1" lang="en-US" sz="3200" strike="noStrike" u="none">
                <a:solidFill>
                  <a:srgbClr val="ff0000"/>
                </a:solidFill>
                <a:effectLst/>
                <a:uFillTx/>
                <a:latin typeface="Times New Roman"/>
                <a:ea typeface="楷体_GB2312"/>
              </a:rPr>
              <a:t>P</a:t>
            </a:r>
            <a:r>
              <a:rPr b="1" lang="en-US" sz="3200" strike="noStrike" u="none">
                <a:solidFill>
                  <a:srgbClr val="ff0000"/>
                </a:solidFill>
                <a:effectLst/>
                <a:uFillTx/>
                <a:latin typeface="Symbol"/>
                <a:ea typeface="楷体_GB2312"/>
              </a:rPr>
              <a:t></a:t>
            </a:r>
            <a:r>
              <a:rPr b="1" lang="en-US" sz="3200" strike="noStrike" u="none" baseline="-25000">
                <a:solidFill>
                  <a:srgbClr val="ff0000"/>
                </a:solidFill>
                <a:effectLst/>
                <a:uFillTx/>
                <a:latin typeface="Times New Roman"/>
                <a:ea typeface="楷体_GB2312"/>
              </a:rPr>
              <a:t>1 </a:t>
            </a:r>
            <a:r>
              <a:rPr b="1" lang="en-US" sz="3200" strike="noStrike" u="none">
                <a:solidFill>
                  <a:srgbClr val="ff0000"/>
                </a:solidFill>
                <a:effectLst/>
                <a:uFillTx/>
                <a:latin typeface="Times New Roman"/>
                <a:ea typeface="楷体_GB2312"/>
              </a:rPr>
              <a:t>| P</a:t>
            </a:r>
            <a:r>
              <a:rPr b="1" lang="en-US" sz="3200" strike="noStrike" u="none">
                <a:solidFill>
                  <a:srgbClr val="ff0000"/>
                </a:solidFill>
                <a:effectLst/>
                <a:uFillTx/>
                <a:latin typeface="Symbol"/>
                <a:ea typeface="楷体_GB2312"/>
              </a:rPr>
              <a:t></a:t>
            </a:r>
            <a:r>
              <a:rPr b="1" lang="en-US" sz="3200" strike="noStrike" u="none" baseline="-25000">
                <a:solidFill>
                  <a:srgbClr val="ff0000"/>
                </a:solidFill>
                <a:effectLst/>
                <a:uFillTx/>
                <a:latin typeface="Times New Roman"/>
                <a:ea typeface="楷体_GB2312"/>
              </a:rPr>
              <a:t>2 </a:t>
            </a:r>
            <a:r>
              <a:rPr b="1" lang="en-US" sz="3200" strike="noStrike" u="none">
                <a:solidFill>
                  <a:srgbClr val="ff0000"/>
                </a:solidFill>
                <a:effectLst/>
                <a:uFillTx/>
                <a:latin typeface="Times New Roman"/>
                <a:ea typeface="楷体_GB2312"/>
              </a:rPr>
              <a:t>| … | P</a:t>
            </a:r>
            <a:r>
              <a:rPr b="1" lang="en-US" sz="3200" strike="noStrike" u="none">
                <a:solidFill>
                  <a:srgbClr val="ff0000"/>
                </a:solidFill>
                <a:effectLst/>
                <a:uFillTx/>
                <a:latin typeface="Symbol"/>
                <a:ea typeface="楷体_GB2312"/>
              </a:rPr>
              <a:t></a:t>
            </a:r>
            <a:r>
              <a:rPr b="1" lang="en-US" sz="3200" strike="noStrike" u="none" baseline="-25000">
                <a:solidFill>
                  <a:srgbClr val="ff0000"/>
                </a:solidFill>
                <a:effectLst/>
                <a:uFillTx/>
                <a:latin typeface="Times New Roman"/>
                <a:ea typeface="楷体_GB2312"/>
              </a:rPr>
              <a:t>m</a:t>
            </a:r>
            <a:r>
              <a:rPr b="1" lang="en-US" sz="3200" strike="noStrike" u="none" baseline="-25000">
                <a:solidFill>
                  <a:schemeClr val="dk1"/>
                </a:solidFill>
                <a:effectLst/>
                <a:uFillTx/>
                <a:latin typeface="Times New Roman"/>
                <a:ea typeface="楷体_GB2312"/>
              </a:rPr>
              <a:t> </a:t>
            </a:r>
            <a:r>
              <a:rPr b="1" lang="en-US" sz="3200" strike="noStrike" u="none">
                <a:solidFill>
                  <a:schemeClr val="dk1"/>
                </a:solidFill>
                <a:effectLst/>
                <a:uFillTx/>
                <a:latin typeface="Times New Roman"/>
                <a:ea typeface="楷体_GB2312"/>
              </a:rPr>
              <a:t>| </a:t>
            </a:r>
            <a:r>
              <a:rPr b="1" lang="en-US" sz="3200" strike="noStrike" u="none">
                <a:solidFill>
                  <a:srgbClr val="3366cc"/>
                </a:solidFill>
                <a:effectLst/>
                <a:uFillTx/>
                <a:latin typeface="Symbol"/>
                <a:ea typeface="楷体_GB2312"/>
              </a:rPr>
              <a:t></a:t>
            </a:r>
            <a:r>
              <a:rPr b="1" lang="en-US" sz="3200" strike="noStrike" u="none" baseline="-25000">
                <a:solidFill>
                  <a:srgbClr val="3366cc"/>
                </a:solidFill>
                <a:effectLst/>
                <a:uFillTx/>
                <a:latin typeface="Times New Roman"/>
                <a:ea typeface="楷体_GB2312"/>
              </a:rPr>
              <a:t>1 </a:t>
            </a:r>
            <a:r>
              <a:rPr b="1" lang="en-US" sz="3200" strike="noStrike" u="none">
                <a:solidFill>
                  <a:srgbClr val="3366cc"/>
                </a:solidFill>
                <a:effectLst/>
                <a:uFillTx/>
                <a:latin typeface="Times New Roman"/>
                <a:ea typeface="楷体_GB2312"/>
              </a:rPr>
              <a:t>| </a:t>
            </a:r>
            <a:r>
              <a:rPr b="1" lang="en-US" sz="3200" strike="noStrike" u="none">
                <a:solidFill>
                  <a:srgbClr val="3366cc"/>
                </a:solidFill>
                <a:effectLst/>
                <a:uFillTx/>
                <a:latin typeface="Symbol"/>
                <a:ea typeface="楷体_GB2312"/>
              </a:rPr>
              <a:t></a:t>
            </a:r>
            <a:r>
              <a:rPr b="1" lang="en-US" sz="3200" strike="noStrike" u="none" baseline="-25000">
                <a:solidFill>
                  <a:srgbClr val="3366cc"/>
                </a:solidFill>
                <a:effectLst/>
                <a:uFillTx/>
                <a:latin typeface="Times New Roman"/>
                <a:ea typeface="楷体_GB2312"/>
              </a:rPr>
              <a:t>2</a:t>
            </a:r>
            <a:r>
              <a:rPr b="1" lang="en-US" sz="3200" strike="noStrike" u="none">
                <a:solidFill>
                  <a:srgbClr val="3366cc"/>
                </a:solidFill>
                <a:effectLst/>
                <a:uFillTx/>
                <a:latin typeface="Times New Roman"/>
                <a:ea typeface="楷体_GB2312"/>
              </a:rPr>
              <a:t>|…|</a:t>
            </a:r>
            <a:r>
              <a:rPr b="1" lang="en-US" sz="3200" strike="noStrike" u="none">
                <a:solidFill>
                  <a:srgbClr val="3366cc"/>
                </a:solidFill>
                <a:effectLst/>
                <a:uFillTx/>
                <a:latin typeface="Symbol"/>
                <a:ea typeface="楷体_GB2312"/>
              </a:rPr>
              <a:t></a:t>
            </a:r>
            <a:r>
              <a:rPr b="1" lang="en-US" sz="3200" strike="noStrike" u="none" baseline="-25000">
                <a:solidFill>
                  <a:srgbClr val="3366cc"/>
                </a:solidFill>
                <a:effectLst/>
                <a:uFillTx/>
                <a:latin typeface="Times New Roman"/>
                <a:ea typeface="楷体_GB2312"/>
              </a:rPr>
              <a:t>n</a:t>
            </a:r>
            <a:endParaRPr b="0" lang="en-US" sz="32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zh-CN" sz="3000" strike="noStrike" u="none">
                <a:solidFill>
                  <a:schemeClr val="dk1"/>
                </a:solidFill>
                <a:effectLst/>
                <a:uFillTx/>
                <a:latin typeface="Times New Roman"/>
                <a:ea typeface="楷体_GB2312"/>
              </a:rPr>
              <a:t>其中，每个</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都不等于</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，每个</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都不以</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开头</a:t>
            </a:r>
            <a:endParaRPr b="0" lang="en-US" sz="3000" strike="noStrike" u="none">
              <a:solidFill>
                <a:schemeClr val="dk1"/>
              </a:solidFill>
              <a:effectLst/>
              <a:uFillTx/>
              <a:latin typeface="Times New Roman"/>
            </a:endParaRPr>
          </a:p>
          <a:p>
            <a:pPr marL="469800" indent="-469800">
              <a:lnSpc>
                <a:spcPct val="100000"/>
              </a:lnSpc>
              <a:spcBef>
                <a:spcPts val="1500"/>
              </a:spcBef>
              <a:buNone/>
              <a:tabLst>
                <a:tab algn="l" pos="0"/>
              </a:tabLst>
            </a:pPr>
            <a:r>
              <a:rPr b="1" lang="en-US" sz="3000" strike="noStrike" u="none">
                <a:solidFill>
                  <a:schemeClr val="dk1"/>
                </a:solidFill>
                <a:effectLst/>
                <a:uFillTx/>
                <a:latin typeface="Times New Roman"/>
                <a:ea typeface="楷体_GB2312"/>
              </a:rPr>
              <a:t>   那么，消除</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的直接左递归性就是把这些规则改写成： </a:t>
            </a:r>
            <a:endParaRPr b="0" lang="en-US" sz="3000" strike="noStrike" u="none">
              <a:solidFill>
                <a:schemeClr val="dk1"/>
              </a:solidFill>
              <a:effectLst/>
              <a:uFillTx/>
              <a:latin typeface="Times New Roman"/>
            </a:endParaRPr>
          </a:p>
          <a:p>
            <a:pPr marL="469800" indent="-469800" algn="ctr">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n</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gn="ctr">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m</a:t>
            </a:r>
            <a:r>
              <a:rPr b="1" lang="en-US" sz="3000" strike="noStrike" u="none">
                <a:solidFill>
                  <a:schemeClr val="dk1"/>
                </a:solidFill>
                <a:effectLst/>
                <a:uFillTx/>
                <a:latin typeface="Times New Roman"/>
                <a:ea typeface="楷体_GB2312"/>
              </a:rPr>
              <a:t>P</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indent="0">
              <a:lnSpc>
                <a:spcPct val="100000"/>
              </a:lnSpc>
              <a:spcBef>
                <a:spcPts val="601"/>
              </a:spcBef>
              <a:buNone/>
              <a:tabLst>
                <a:tab algn="l" pos="0"/>
              </a:tabLst>
            </a:pPr>
            <a:endParaRPr b="0" lang="en-US" sz="3000" strike="noStrike" u="none">
              <a:solidFill>
                <a:schemeClr val="dk1"/>
              </a:solidFill>
              <a:effectLst/>
              <a:uFillTx/>
              <a:latin typeface="Times New Roman"/>
            </a:endParaRPr>
          </a:p>
        </p:txBody>
      </p:sp>
      <p:sp>
        <p:nvSpPr>
          <p:cNvPr id="342" name="AutoShape 4"/>
          <p:cNvSpPr/>
          <p:nvPr/>
        </p:nvSpPr>
        <p:spPr>
          <a:xfrm>
            <a:off x="324000" y="5445000"/>
            <a:ext cx="2303280" cy="1007640"/>
          </a:xfrm>
          <a:prstGeom prst="wedgeRectCallout">
            <a:avLst>
              <a:gd name="adj1" fmla="val 43593"/>
              <a:gd name="adj2" fmla="val -80236"/>
            </a:avLst>
          </a:prstGeom>
          <a:solidFill>
            <a:srgbClr val="ffff99"/>
          </a:solidFill>
          <a:ln w="127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左递归变右递归</a:t>
            </a:r>
            <a:endParaRPr b="0" lang="en-US" sz="3600" strike="noStrike" u="none">
              <a:solidFill>
                <a:srgbClr val="000000"/>
              </a:solidFill>
              <a:effectLst/>
              <a:uFillTx/>
              <a:latin typeface="Arial"/>
            </a:endParaRPr>
          </a:p>
        </p:txBody>
      </p:sp>
    </p:spTree>
  </p:cSld>
  <p:timing>
    <p:tnLst>
      <p:par>
        <p:cTn id="537" dur="indefinite" restart="never" nodeType="tmRoot">
          <p:childTnLst>
            <p:seq>
              <p:cTn id="538" dur="indefinite" nodeType="mainSeq">
                <p:childTnLst>
                  <p:par>
                    <p:cTn id="539" fill="hold">
                      <p:stCondLst>
                        <p:cond delay="indefinite"/>
                      </p:stCondLst>
                      <p:childTnLst>
                        <p:par>
                          <p:cTn id="540" fill="hold">
                            <p:stCondLst>
                              <p:cond delay="0"/>
                            </p:stCondLst>
                            <p:childTnLst>
                              <p:par>
                                <p:cTn id="541" nodeType="clickEffect" fill="hold" presetClass="entr" presetID="22" presetSubtype="8">
                                  <p:stCondLst>
                                    <p:cond delay="0"/>
                                  </p:stCondLst>
                                  <p:childTnLst>
                                    <p:set>
                                      <p:cBhvr>
                                        <p:cTn id="542"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43" dur="500"/>
                                        <p:tgtEl>
                                          <p:spTgt spid="341">
                                            <p:txEl>
                                              <p:pRg st="0" end="0"/>
                                            </p:txEl>
                                          </p:spTgt>
                                        </p:tgtEl>
                                      </p:cBhvr>
                                    </p:animEffect>
                                  </p:childTnLst>
                                </p:cTn>
                              </p:par>
                            </p:childTnLst>
                          </p:cTn>
                        </p:par>
                        <p:par>
                          <p:cTn id="544" fill="hold">
                            <p:stCondLst>
                              <p:cond delay="500"/>
                            </p:stCondLst>
                            <p:childTnLst>
                              <p:par>
                                <p:cTn id="545" nodeType="afterEffect" fill="hold" presetClass="entr" presetID="22" presetSubtype="8">
                                  <p:stCondLst>
                                    <p:cond delay="0"/>
                                  </p:stCondLst>
                                  <p:childTnLst>
                                    <p:set>
                                      <p:cBhvr>
                                        <p:cTn id="546"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47" dur="500"/>
                                        <p:tgtEl>
                                          <p:spTgt spid="341">
                                            <p:txEl>
                                              <p:pRg st="0" end="0"/>
                                            </p:txEl>
                                          </p:spTgt>
                                        </p:tgtEl>
                                      </p:cBhvr>
                                    </p:animEffect>
                                  </p:childTnLst>
                                </p:cTn>
                              </p:par>
                            </p:childTnLst>
                          </p:cTn>
                        </p:par>
                      </p:childTnLst>
                    </p:cTn>
                  </p:par>
                  <p:par>
                    <p:cTn id="548" fill="hold">
                      <p:stCondLst>
                        <p:cond delay="indefinite"/>
                      </p:stCondLst>
                      <p:childTnLst>
                        <p:par>
                          <p:cTn id="549" fill="hold">
                            <p:stCondLst>
                              <p:cond delay="0"/>
                            </p:stCondLst>
                            <p:childTnLst>
                              <p:par>
                                <p:cTn id="550" nodeType="clickEffect" fill="hold" presetClass="entr" presetID="22" presetSubtype="8">
                                  <p:stCondLst>
                                    <p:cond delay="0"/>
                                  </p:stCondLst>
                                  <p:childTnLst>
                                    <p:set>
                                      <p:cBhvr>
                                        <p:cTn id="551"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52" dur="500"/>
                                        <p:tgtEl>
                                          <p:spTgt spid="341">
                                            <p:txEl>
                                              <p:pRg st="0" end="0"/>
                                            </p:txEl>
                                          </p:spTgt>
                                        </p:tgtEl>
                                      </p:cBhvr>
                                    </p:animEffect>
                                  </p:childTnLst>
                                </p:cTn>
                              </p:par>
                            </p:childTnLst>
                          </p:cTn>
                        </p:par>
                      </p:childTnLst>
                    </p:cTn>
                  </p:par>
                  <p:par>
                    <p:cTn id="553" fill="hold">
                      <p:stCondLst>
                        <p:cond delay="indefinite"/>
                      </p:stCondLst>
                      <p:childTnLst>
                        <p:par>
                          <p:cTn id="554" fill="hold">
                            <p:stCondLst>
                              <p:cond delay="0"/>
                            </p:stCondLst>
                            <p:childTnLst>
                              <p:par>
                                <p:cTn id="555" nodeType="clickEffect" fill="hold" presetClass="entr" presetID="22" presetSubtype="8">
                                  <p:stCondLst>
                                    <p:cond delay="0"/>
                                  </p:stCondLst>
                                  <p:childTnLst>
                                    <p:set>
                                      <p:cBhvr>
                                        <p:cTn id="556"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57" dur="500"/>
                                        <p:tgtEl>
                                          <p:spTgt spid="341">
                                            <p:txEl>
                                              <p:pRg st="0" end="0"/>
                                            </p:txEl>
                                          </p:spTgt>
                                        </p:tgtEl>
                                      </p:cBhvr>
                                    </p:animEffect>
                                  </p:childTnLst>
                                </p:cTn>
                              </p:par>
                            </p:childTnLst>
                          </p:cTn>
                        </p:par>
                      </p:childTnLst>
                    </p:cTn>
                  </p:par>
                  <p:par>
                    <p:cTn id="558" fill="hold">
                      <p:stCondLst>
                        <p:cond delay="indefinite"/>
                      </p:stCondLst>
                      <p:childTnLst>
                        <p:par>
                          <p:cTn id="559" fill="hold">
                            <p:stCondLst>
                              <p:cond delay="0"/>
                            </p:stCondLst>
                            <p:childTnLst>
                              <p:par>
                                <p:cTn id="560" nodeType="clickEffect" fill="hold" presetClass="entr" presetID="22" presetSubtype="8">
                                  <p:stCondLst>
                                    <p:cond delay="0"/>
                                  </p:stCondLst>
                                  <p:childTnLst>
                                    <p:set>
                                      <p:cBhvr>
                                        <p:cTn id="561"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62" dur="500"/>
                                        <p:tgtEl>
                                          <p:spTgt spid="341">
                                            <p:txEl>
                                              <p:pRg st="0" end="0"/>
                                            </p:txEl>
                                          </p:spTgt>
                                        </p:tgtEl>
                                      </p:cBhvr>
                                    </p:animEffect>
                                  </p:childTnLst>
                                </p:cTn>
                              </p:par>
                            </p:childTnLst>
                          </p:cTn>
                        </p:par>
                      </p:childTnLst>
                    </p:cTn>
                  </p:par>
                  <p:par>
                    <p:cTn id="563" fill="hold">
                      <p:stCondLst>
                        <p:cond delay="indefinite"/>
                      </p:stCondLst>
                      <p:childTnLst>
                        <p:par>
                          <p:cTn id="564" fill="hold">
                            <p:stCondLst>
                              <p:cond delay="0"/>
                            </p:stCondLst>
                            <p:childTnLst>
                              <p:par>
                                <p:cTn id="565" nodeType="clickEffect" fill="hold" presetClass="entr" presetID="22" presetSubtype="8">
                                  <p:stCondLst>
                                    <p:cond delay="0"/>
                                  </p:stCondLst>
                                  <p:childTnLst>
                                    <p:set>
                                      <p:cBhvr>
                                        <p:cTn id="566" dur="1" fill="hold">
                                          <p:stCondLst>
                                            <p:cond delay="0"/>
                                          </p:stCondLst>
                                        </p:cTn>
                                        <p:tgtEl>
                                          <p:spTgt spid="341">
                                            <p:txEl>
                                              <p:pRg st="0" end="0"/>
                                            </p:txEl>
                                          </p:spTgt>
                                        </p:tgtEl>
                                        <p:attrNameLst>
                                          <p:attrName>style.visibility</p:attrName>
                                        </p:attrNameLst>
                                      </p:cBhvr>
                                      <p:to>
                                        <p:strVal val="visible"/>
                                      </p:to>
                                    </p:set>
                                    <p:animEffect filter="wipe(left)" transition="in">
                                      <p:cBhvr additive="repl">
                                        <p:cTn id="567" dur="500"/>
                                        <p:tgtEl>
                                          <p:spTgt spid="341">
                                            <p:txEl>
                                              <p:pRg st="0" end="0"/>
                                            </p:txEl>
                                          </p:spTgt>
                                        </p:tgtEl>
                                      </p:cBhvr>
                                    </p:animEffect>
                                  </p:childTnLst>
                                </p:cTn>
                              </p:par>
                            </p:childTnLst>
                          </p:cTn>
                        </p:par>
                      </p:childTnLst>
                    </p:cTn>
                  </p:par>
                  <p:par>
                    <p:cTn id="568" fill="hold">
                      <p:stCondLst>
                        <p:cond delay="indefinite"/>
                      </p:stCondLst>
                      <p:childTnLst>
                        <p:par>
                          <p:cTn id="569" fill="hold">
                            <p:stCondLst>
                              <p:cond delay="0"/>
                            </p:stCondLst>
                            <p:childTnLst>
                              <p:par>
                                <p:cTn id="570" nodeType="clickEffect" fill="hold" presetClass="entr" presetID="22" presetSubtype="1">
                                  <p:stCondLst>
                                    <p:cond delay="0"/>
                                  </p:stCondLst>
                                  <p:childTnLst>
                                    <p:set>
                                      <p:cBhvr>
                                        <p:cTn id="571" dur="1" fill="hold">
                                          <p:stCondLst>
                                            <p:cond delay="0"/>
                                          </p:stCondLst>
                                        </p:cTn>
                                        <p:tgtEl>
                                          <p:spTgt spid="342"/>
                                        </p:tgtEl>
                                        <p:attrNameLst>
                                          <p:attrName>style.visibility</p:attrName>
                                        </p:attrNameLst>
                                      </p:cBhvr>
                                      <p:to>
                                        <p:strVal val="visible"/>
                                      </p:to>
                                    </p:set>
                                    <p:animEffect filter="wipe(up)" transition="in">
                                      <p:cBhvr additive="repl">
                                        <p:cTn id="572" dur="500"/>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Num" idx="5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44" name="PlaceHolder 2"/>
          <p:cNvSpPr>
            <a:spLocks noGrp="1"/>
          </p:cNvSpPr>
          <p:nvPr>
            <p:ph/>
          </p:nvPr>
        </p:nvSpPr>
        <p:spPr>
          <a:xfrm>
            <a:off x="685800" y="533520"/>
            <a:ext cx="5325840" cy="57146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  文法</a:t>
            </a:r>
            <a:r>
              <a:rPr b="1" lang="en-US" sz="3000" strike="noStrike" u="none">
                <a:solidFill>
                  <a:schemeClr val="dk1"/>
                </a:solidFill>
                <a:effectLst/>
                <a:uFillTx/>
                <a:latin typeface="Times New Roman"/>
                <a:ea typeface="楷体_GB2312"/>
              </a:rPr>
              <a:t>G(E):</a:t>
            </a:r>
            <a:endParaRPr b="0" lang="en-US" sz="3000" strike="noStrike" u="none">
              <a:solidFill>
                <a:schemeClr val="dk1"/>
              </a:solidFill>
              <a:effectLst/>
              <a:uFillTx/>
              <a:latin typeface="Times New Roman"/>
            </a:endParaRPr>
          </a:p>
          <a:p>
            <a:pPr marL="907920" indent="-436320">
              <a:lnSpc>
                <a:spcPct val="100000"/>
              </a:lnSpc>
              <a:buNone/>
              <a:tabLst>
                <a:tab algn="l" pos="0"/>
              </a:tabLst>
            </a:pPr>
            <a:r>
              <a:rPr b="1" lang="en-US" sz="3200" strike="noStrike" u="none">
                <a:solidFill>
                  <a:schemeClr val="dk1"/>
                </a:solidFill>
                <a:effectLst/>
                <a:uFillTx/>
                <a:latin typeface="Times New Roman"/>
                <a:ea typeface="楷体_GB2312"/>
              </a:rPr>
              <a:t>E→E</a:t>
            </a:r>
            <a:r>
              <a:rPr b="1" lang="zh-CN" sz="3200" strike="noStrike" u="none">
                <a:solidFill>
                  <a:schemeClr val="dk1"/>
                </a:solidFill>
                <a:effectLst/>
                <a:uFillTx/>
                <a:latin typeface="Times New Roman"/>
                <a:ea typeface="楷体_GB2312"/>
              </a:rPr>
              <a:t>＋</a:t>
            </a:r>
            <a:r>
              <a:rPr b="1" lang="en-US" sz="3200" strike="noStrike" u="none">
                <a:solidFill>
                  <a:schemeClr val="dk1"/>
                </a:solidFill>
                <a:effectLst/>
                <a:uFillTx/>
                <a:latin typeface="Times New Roman"/>
                <a:ea typeface="楷体_GB2312"/>
              </a:rPr>
              <a:t>T | T</a:t>
            </a:r>
            <a:endParaRPr b="0" lang="en-US" sz="3200" strike="noStrike" u="none">
              <a:solidFill>
                <a:schemeClr val="dk1"/>
              </a:solidFill>
              <a:effectLst/>
              <a:uFillTx/>
              <a:latin typeface="Times New Roman"/>
            </a:endParaRPr>
          </a:p>
          <a:p>
            <a:pPr marL="907920" indent="-436320">
              <a:lnSpc>
                <a:spcPct val="100000"/>
              </a:lnSpc>
              <a:buNone/>
              <a:tabLst>
                <a:tab algn="l" pos="0"/>
              </a:tabLst>
            </a:pPr>
            <a:r>
              <a:rPr b="1" lang="en-US" sz="3200" strike="noStrike" u="none">
                <a:solidFill>
                  <a:schemeClr val="dk1"/>
                </a:solidFill>
                <a:effectLst/>
                <a:uFillTx/>
                <a:latin typeface="Times New Roman"/>
                <a:ea typeface="楷体_GB2312"/>
              </a:rPr>
              <a:t>T→T*F | F</a:t>
            </a:r>
            <a:endParaRPr b="0" lang="en-US" sz="3200" strike="noStrike" u="none">
              <a:solidFill>
                <a:schemeClr val="dk1"/>
              </a:solidFill>
              <a:effectLst/>
              <a:uFillTx/>
              <a:latin typeface="Times New Roman"/>
            </a:endParaRPr>
          </a:p>
          <a:p>
            <a:pPr marL="907920" indent="-436320">
              <a:lnSpc>
                <a:spcPct val="100000"/>
              </a:lnSpc>
              <a:buNone/>
              <a:tabLst>
                <a:tab algn="l" pos="0"/>
              </a:tabLst>
            </a:pPr>
            <a:r>
              <a:rPr b="1" lang="en-US" sz="3200" strike="noStrike" u="none">
                <a:solidFill>
                  <a:schemeClr val="dk1"/>
                </a:solidFill>
                <a:effectLst/>
                <a:uFillTx/>
                <a:latin typeface="Times New Roman"/>
                <a:ea typeface="楷体_GB2312"/>
              </a:rPr>
              <a:t>F→(E) | i</a:t>
            </a:r>
            <a:endParaRPr b="0" lang="en-US" sz="3200" strike="noStrike" u="none">
              <a:solidFill>
                <a:schemeClr val="dk1"/>
              </a:solidFill>
              <a:effectLst/>
              <a:uFillTx/>
              <a:latin typeface="Times New Roman"/>
            </a:endParaRPr>
          </a:p>
          <a:p>
            <a:pPr marL="469800" indent="-469800">
              <a:lnSpc>
                <a:spcPct val="100000"/>
              </a:lnSpc>
              <a:spcBef>
                <a:spcPts val="901"/>
              </a:spcBef>
              <a:buNone/>
              <a:tabLst>
                <a:tab algn="l" pos="0"/>
              </a:tabLst>
            </a:pPr>
            <a:r>
              <a:rPr b="1" lang="zh-CN" sz="3000" strike="noStrike" u="none">
                <a:solidFill>
                  <a:schemeClr val="dk1"/>
                </a:solidFill>
                <a:effectLst/>
                <a:uFillTx/>
                <a:latin typeface="Times New Roman"/>
                <a:ea typeface="楷体_GB2312"/>
              </a:rPr>
              <a:t>经消去直接左递归后变成：</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hlink"/>
                </a:solidFill>
                <a:effectLst/>
                <a:uFillTx/>
                <a:latin typeface="Times New Roman"/>
                <a:ea typeface="楷体_GB2312"/>
              </a:rPr>
              <a:t>    E→TE</a:t>
            </a:r>
            <a:r>
              <a:rPr b="1" lang="en-US" sz="3000" strike="noStrike" u="none">
                <a:solidFill>
                  <a:schemeClr val="hlink"/>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hlink"/>
                </a:solidFill>
                <a:effectLst/>
                <a:uFillTx/>
                <a:latin typeface="Times New Roman"/>
                <a:ea typeface="楷体_GB2312"/>
              </a:rPr>
              <a:t>    E</a:t>
            </a:r>
            <a:r>
              <a:rPr b="1" lang="en-US" sz="3000" strike="noStrike" u="none">
                <a:solidFill>
                  <a:schemeClr val="hlink"/>
                </a:solidFill>
                <a:effectLst/>
                <a:uFillTx/>
                <a:latin typeface="Symbol"/>
                <a:ea typeface="楷体_GB2312"/>
              </a:rPr>
              <a:t></a:t>
            </a:r>
            <a:r>
              <a:rPr b="1" lang="en-US" sz="3000" strike="noStrike" u="none">
                <a:solidFill>
                  <a:schemeClr val="hlink"/>
                </a:solidFill>
                <a:effectLst/>
                <a:uFillTx/>
                <a:latin typeface="Times New Roman"/>
                <a:ea typeface="楷体_GB2312"/>
              </a:rPr>
              <a:t>→+TE</a:t>
            </a:r>
            <a:r>
              <a:rPr b="1" lang="en-US" sz="3000" strike="noStrike" u="none">
                <a:solidFill>
                  <a:schemeClr val="hlink"/>
                </a:solidFill>
                <a:effectLst/>
                <a:uFillTx/>
                <a:latin typeface="Symbol"/>
                <a:ea typeface="楷体_GB2312"/>
              </a:rPr>
              <a:t></a:t>
            </a:r>
            <a:r>
              <a:rPr b="1" lang="en-US" sz="3000" strike="noStrike" u="none">
                <a:solidFill>
                  <a:schemeClr val="hlink"/>
                </a:solidFill>
                <a:effectLst/>
                <a:uFillTx/>
                <a:latin typeface="Times New Roman"/>
                <a:ea typeface="楷体_GB2312"/>
              </a:rPr>
              <a:t> | </a:t>
            </a:r>
            <a:r>
              <a:rPr b="1" lang="en-US" sz="3000" strike="noStrike" u="none">
                <a:solidFill>
                  <a:schemeClr val="hlink"/>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rgbClr val="3333cc"/>
                </a:solidFill>
                <a:effectLst/>
                <a:uFillTx/>
                <a:latin typeface="Times New Roman"/>
                <a:ea typeface="楷体_GB2312"/>
              </a:rPr>
              <a:t>T→FT</a:t>
            </a:r>
            <a:r>
              <a:rPr b="1" lang="en-US" sz="3000" strike="noStrike" u="none">
                <a:solidFill>
                  <a:srgbClr val="3333cc"/>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rgbClr val="3333cc"/>
                </a:solidFill>
                <a:effectLst/>
                <a:uFillTx/>
                <a:latin typeface="Times New Roman"/>
                <a:ea typeface="楷体_GB2312"/>
              </a:rPr>
              <a:t>    T</a:t>
            </a:r>
            <a:r>
              <a:rPr b="1" lang="en-US" sz="3000" strike="noStrike" u="none">
                <a:solidFill>
                  <a:srgbClr val="3333cc"/>
                </a:solidFill>
                <a:effectLst/>
                <a:uFillTx/>
                <a:latin typeface="Symbol"/>
                <a:ea typeface="楷体_GB2312"/>
              </a:rPr>
              <a:t></a:t>
            </a:r>
            <a:r>
              <a:rPr b="1" lang="en-US" sz="3000" strike="noStrike" u="none">
                <a:solidFill>
                  <a:srgbClr val="3333cc"/>
                </a:solidFill>
                <a:effectLst/>
                <a:uFillTx/>
                <a:latin typeface="Times New Roman"/>
                <a:ea typeface="楷体_GB2312"/>
              </a:rPr>
              <a:t>→*FT</a:t>
            </a:r>
            <a:r>
              <a:rPr b="1" lang="en-US" sz="3000" strike="noStrike" u="none">
                <a:solidFill>
                  <a:srgbClr val="3333cc"/>
                </a:solidFill>
                <a:effectLst/>
                <a:uFillTx/>
                <a:latin typeface="Symbol"/>
                <a:ea typeface="楷体_GB2312"/>
              </a:rPr>
              <a:t></a:t>
            </a:r>
            <a:r>
              <a:rPr b="1" lang="en-US" sz="3000" strike="noStrike" u="none">
                <a:solidFill>
                  <a:srgbClr val="3333cc"/>
                </a:solidFill>
                <a:effectLst/>
                <a:uFillTx/>
                <a:latin typeface="Times New Roman"/>
                <a:ea typeface="楷体_GB2312"/>
              </a:rPr>
              <a:t> | </a:t>
            </a:r>
            <a:r>
              <a:rPr b="1" lang="en-US" sz="3000" strike="noStrike" u="none">
                <a:solidFill>
                  <a:srgbClr val="3333cc"/>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F→(E) | 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345" name="Text Box 4"/>
          <p:cNvSpPr/>
          <p:nvPr/>
        </p:nvSpPr>
        <p:spPr>
          <a:xfrm>
            <a:off x="4067280" y="3500280"/>
            <a:ext cx="961560" cy="579240"/>
          </a:xfrm>
          <a:prstGeom prst="rect">
            <a:avLst/>
          </a:prstGeom>
          <a:noFill/>
          <a:ln w="12700">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1" lang="en-US" sz="3200" strike="noStrike" u="none">
                <a:solidFill>
                  <a:schemeClr val="dk1"/>
                </a:solidFill>
                <a:effectLst/>
                <a:uFillTx/>
                <a:latin typeface="Times New Roman"/>
                <a:ea typeface="宋体"/>
              </a:rPr>
              <a:t>(4.2)</a:t>
            </a:r>
            <a:endParaRPr b="0" lang="en-US" sz="3200" strike="noStrike" u="none">
              <a:solidFill>
                <a:srgbClr val="000000"/>
              </a:solidFill>
              <a:effectLst/>
              <a:uFillTx/>
              <a:latin typeface="Arial"/>
            </a:endParaRPr>
          </a:p>
        </p:txBody>
      </p:sp>
      <p:sp>
        <p:nvSpPr>
          <p:cNvPr id="346" name="Rectangle 5"/>
          <p:cNvSpPr/>
          <p:nvPr/>
        </p:nvSpPr>
        <p:spPr>
          <a:xfrm>
            <a:off x="971640" y="1052640"/>
            <a:ext cx="2736360" cy="502920"/>
          </a:xfrm>
          <a:prstGeom prst="rect">
            <a:avLst/>
          </a:prstGeom>
          <a:solidFill>
            <a:srgbClr val="ccffcc">
              <a:alpha val="40000"/>
            </a:srgbClr>
          </a:solidFill>
          <a:ln w="25400">
            <a:solidFill>
              <a:srgbClr val="008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347" name="Rectangle 6"/>
          <p:cNvSpPr/>
          <p:nvPr/>
        </p:nvSpPr>
        <p:spPr>
          <a:xfrm>
            <a:off x="971640" y="1557360"/>
            <a:ext cx="2736360" cy="502920"/>
          </a:xfrm>
          <a:prstGeom prst="rect">
            <a:avLst/>
          </a:prstGeom>
          <a:solidFill>
            <a:srgbClr val="cc99ff">
              <a:alpha val="40000"/>
            </a:srgbClr>
          </a:solidFill>
          <a:ln w="25400">
            <a:solidFill>
              <a:srgbClr val="3333cc"/>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348" name="Rectangle 8"/>
          <p:cNvSpPr/>
          <p:nvPr/>
        </p:nvSpPr>
        <p:spPr>
          <a:xfrm>
            <a:off x="4211640" y="4076640"/>
            <a:ext cx="4932000" cy="2204640"/>
          </a:xfrm>
          <a:prstGeom prst="rect">
            <a:avLst/>
          </a:prstGeom>
          <a:solidFill>
            <a:srgbClr val="ffff99"/>
          </a:solidFill>
          <a:ln w="9525">
            <a:solidFill>
              <a:srgbClr val="ff0000"/>
            </a:solidFill>
            <a:miter/>
          </a:ln>
        </p:spPr>
        <p:style>
          <a:lnRef idx="0"/>
          <a:fillRef idx="0"/>
          <a:effectRef idx="0"/>
          <a:fontRef idx="minor"/>
        </p:style>
        <p:txBody>
          <a:bodyPr lIns="90000" rIns="90000" tIns="45000" bIns="45000" anchor="t">
            <a:noAutofit/>
          </a:bodyPr>
          <a:p>
            <a:pPr marL="343080" indent="-343080" algn="ctr" defTabSz="914400">
              <a:lnSpc>
                <a:spcPct val="100000"/>
              </a:lnSpc>
              <a:spcBef>
                <a:spcPts val="561"/>
              </a:spcBef>
              <a:tabLst>
                <a:tab algn="l" pos="0"/>
              </a:tabLst>
            </a:pPr>
            <a:r>
              <a:rPr b="1" lang="en-US" sz="2800" strike="noStrike" u="none">
                <a:solidFill>
                  <a:schemeClr val="dk1"/>
                </a:solidFill>
                <a:effectLst/>
                <a:uFillTx/>
                <a:latin typeface="Arial"/>
                <a:ea typeface="宋体"/>
              </a:rPr>
              <a:t>P→</a:t>
            </a:r>
            <a:r>
              <a:rPr b="1" lang="en-US" sz="2800" strike="noStrike" u="none">
                <a:solidFill>
                  <a:srgbClr val="ff0000"/>
                </a:solidFill>
                <a:effectLst/>
                <a:uFillTx/>
                <a:latin typeface="Arial"/>
                <a:ea typeface="宋体"/>
              </a:rPr>
              <a:t>P</a:t>
            </a:r>
            <a:r>
              <a:rPr b="1" lang="en-US" sz="2800" strike="noStrike" u="none">
                <a:solidFill>
                  <a:srgbClr val="ff0000"/>
                </a:solidFill>
                <a:effectLst/>
                <a:uFillTx/>
                <a:latin typeface="Symbol"/>
                <a:ea typeface="宋体"/>
              </a:rPr>
              <a:t></a:t>
            </a:r>
            <a:r>
              <a:rPr b="1" lang="en-US" sz="2800" strike="noStrike" u="none" baseline="-25000">
                <a:solidFill>
                  <a:srgbClr val="ff0000"/>
                </a:solidFill>
                <a:effectLst/>
                <a:uFillTx/>
                <a:latin typeface="Arial"/>
                <a:ea typeface="宋体"/>
              </a:rPr>
              <a:t>1 </a:t>
            </a:r>
            <a:r>
              <a:rPr b="1" lang="en-US" sz="2800" strike="noStrike" u="none">
                <a:solidFill>
                  <a:srgbClr val="ff0000"/>
                </a:solidFill>
                <a:effectLst/>
                <a:uFillTx/>
                <a:latin typeface="Arial"/>
                <a:ea typeface="宋体"/>
              </a:rPr>
              <a:t>| P</a:t>
            </a:r>
            <a:r>
              <a:rPr b="1" lang="en-US" sz="2800" strike="noStrike" u="none">
                <a:solidFill>
                  <a:srgbClr val="ff0000"/>
                </a:solidFill>
                <a:effectLst/>
                <a:uFillTx/>
                <a:latin typeface="Symbol"/>
                <a:ea typeface="宋体"/>
              </a:rPr>
              <a:t></a:t>
            </a:r>
            <a:r>
              <a:rPr b="1" lang="en-US" sz="2800" strike="noStrike" u="none" baseline="-25000">
                <a:solidFill>
                  <a:srgbClr val="ff0000"/>
                </a:solidFill>
                <a:effectLst/>
                <a:uFillTx/>
                <a:latin typeface="Arial"/>
                <a:ea typeface="宋体"/>
              </a:rPr>
              <a:t>2 </a:t>
            </a:r>
            <a:r>
              <a:rPr b="1" lang="en-US" sz="2800" strike="noStrike" u="none">
                <a:solidFill>
                  <a:srgbClr val="ff0000"/>
                </a:solidFill>
                <a:effectLst/>
                <a:uFillTx/>
                <a:latin typeface="Arial"/>
                <a:ea typeface="宋体"/>
              </a:rPr>
              <a:t>| … | P</a:t>
            </a:r>
            <a:r>
              <a:rPr b="1" lang="en-US" sz="2800" strike="noStrike" u="none">
                <a:solidFill>
                  <a:srgbClr val="ff0000"/>
                </a:solidFill>
                <a:effectLst/>
                <a:uFillTx/>
                <a:latin typeface="Symbol"/>
                <a:ea typeface="宋体"/>
              </a:rPr>
              <a:t></a:t>
            </a:r>
            <a:r>
              <a:rPr b="1" lang="en-US" sz="2800" strike="noStrike" u="none" baseline="-25000">
                <a:solidFill>
                  <a:srgbClr val="ff0000"/>
                </a:solidFill>
                <a:effectLst/>
                <a:uFillTx/>
                <a:latin typeface="Arial"/>
                <a:ea typeface="宋体"/>
              </a:rPr>
              <a:t>m</a:t>
            </a:r>
            <a:r>
              <a:rPr b="1" lang="en-US" sz="2800" strike="noStrike" u="none" baseline="-25000">
                <a:solidFill>
                  <a:schemeClr val="dk1"/>
                </a:solidFill>
                <a:effectLst/>
                <a:uFillTx/>
                <a:latin typeface="Arial"/>
                <a:ea typeface="宋体"/>
              </a:rPr>
              <a:t> </a:t>
            </a:r>
            <a:r>
              <a:rPr b="1" lang="en-US" sz="2800" strike="noStrike" u="none">
                <a:solidFill>
                  <a:schemeClr val="dk1"/>
                </a:solidFill>
                <a:effectLst/>
                <a:uFillTx/>
                <a:latin typeface="Arial"/>
                <a:ea typeface="宋体"/>
              </a:rPr>
              <a:t>| </a:t>
            </a:r>
            <a:r>
              <a:rPr b="1" lang="en-US" sz="2800" strike="noStrike" u="none">
                <a:solidFill>
                  <a:srgbClr val="3366cc"/>
                </a:solidFill>
                <a:effectLst/>
                <a:uFillTx/>
                <a:latin typeface="Symbol"/>
                <a:ea typeface="宋体"/>
              </a:rPr>
              <a:t></a:t>
            </a:r>
            <a:r>
              <a:rPr b="1" lang="en-US" sz="2800" strike="noStrike" u="none" baseline="-25000">
                <a:solidFill>
                  <a:srgbClr val="3366cc"/>
                </a:solidFill>
                <a:effectLst/>
                <a:uFillTx/>
                <a:latin typeface="Arial"/>
                <a:ea typeface="宋体"/>
              </a:rPr>
              <a:t>1 </a:t>
            </a:r>
            <a:r>
              <a:rPr b="1" lang="en-US" sz="2800" strike="noStrike" u="none">
                <a:solidFill>
                  <a:srgbClr val="3366cc"/>
                </a:solidFill>
                <a:effectLst/>
                <a:uFillTx/>
                <a:latin typeface="Arial"/>
                <a:ea typeface="宋体"/>
              </a:rPr>
              <a:t>| </a:t>
            </a:r>
            <a:r>
              <a:rPr b="1" lang="en-US" sz="2800" strike="noStrike" u="none">
                <a:solidFill>
                  <a:srgbClr val="3366cc"/>
                </a:solidFill>
                <a:effectLst/>
                <a:uFillTx/>
                <a:latin typeface="Symbol"/>
                <a:ea typeface="宋体"/>
              </a:rPr>
              <a:t></a:t>
            </a:r>
            <a:r>
              <a:rPr b="1" lang="en-US" sz="2800" strike="noStrike" u="none" baseline="-25000">
                <a:solidFill>
                  <a:srgbClr val="3366cc"/>
                </a:solidFill>
                <a:effectLst/>
                <a:uFillTx/>
                <a:latin typeface="Arial"/>
                <a:ea typeface="宋体"/>
              </a:rPr>
              <a:t>2</a:t>
            </a:r>
            <a:r>
              <a:rPr b="1" lang="en-US" sz="2800" strike="noStrike" u="none">
                <a:solidFill>
                  <a:srgbClr val="3366cc"/>
                </a:solidFill>
                <a:effectLst/>
                <a:uFillTx/>
                <a:latin typeface="Arial"/>
                <a:ea typeface="宋体"/>
              </a:rPr>
              <a:t>|…|</a:t>
            </a:r>
            <a:r>
              <a:rPr b="1" lang="en-US" sz="2800" strike="noStrike" u="none">
                <a:solidFill>
                  <a:srgbClr val="3366cc"/>
                </a:solidFill>
                <a:effectLst/>
                <a:uFillTx/>
                <a:latin typeface="Symbol"/>
                <a:ea typeface="宋体"/>
              </a:rPr>
              <a:t></a:t>
            </a:r>
            <a:r>
              <a:rPr b="1" lang="en-US" sz="2800" strike="noStrike" u="none" baseline="-25000">
                <a:solidFill>
                  <a:srgbClr val="3366cc"/>
                </a:solidFill>
                <a:effectLst/>
                <a:uFillTx/>
                <a:latin typeface="Arial"/>
                <a:ea typeface="宋体"/>
              </a:rPr>
              <a:t>n</a:t>
            </a:r>
            <a:endParaRPr b="0" lang="en-US" sz="2800" strike="noStrike" u="none">
              <a:solidFill>
                <a:srgbClr val="000000"/>
              </a:solidFill>
              <a:effectLst/>
              <a:uFillTx/>
              <a:latin typeface="Arial"/>
            </a:endParaRPr>
          </a:p>
          <a:p>
            <a:pPr marL="343080" indent="-343080" defTabSz="914400">
              <a:lnSpc>
                <a:spcPct val="100000"/>
              </a:lnSpc>
              <a:spcBef>
                <a:spcPts val="561"/>
              </a:spcBef>
              <a:tabLst>
                <a:tab algn="l" pos="0"/>
              </a:tabLst>
            </a:pP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1</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2</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 | </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n</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343080" indent="-343080" defTabSz="914400">
              <a:lnSpc>
                <a:spcPct val="100000"/>
              </a:lnSpc>
              <a:spcBef>
                <a:spcPts val="561"/>
              </a:spcBef>
              <a:tabLst>
                <a:tab algn="l" pos="0"/>
              </a:tabLst>
            </a:pP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1</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2</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 </a:t>
            </a:r>
            <a:r>
              <a:rPr b="1" lang="en-US" sz="2800" strike="noStrike" u="none">
                <a:solidFill>
                  <a:schemeClr val="dk1"/>
                </a:solidFill>
                <a:effectLst/>
                <a:uFillTx/>
                <a:latin typeface="Symbol"/>
                <a:ea typeface="宋体"/>
              </a:rPr>
              <a:t></a:t>
            </a:r>
            <a:r>
              <a:rPr b="1" lang="en-US" sz="2800" strike="noStrike" u="none" baseline="-25000">
                <a:solidFill>
                  <a:schemeClr val="dk1"/>
                </a:solidFill>
                <a:effectLst/>
                <a:uFillTx/>
                <a:latin typeface="Arial"/>
                <a:ea typeface="宋体"/>
              </a:rPr>
              <a:t>m</a:t>
            </a:r>
            <a:r>
              <a:rPr b="1" lang="en-US" sz="2800" strike="noStrike" u="none">
                <a:solidFill>
                  <a:schemeClr val="dk1"/>
                </a:solidFill>
                <a:effectLst/>
                <a:uFillTx/>
                <a:latin typeface="Arial"/>
                <a:ea typeface="宋体"/>
              </a:rPr>
              <a:t>P</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p:txBody>
      </p:sp>
    </p:spTree>
  </p:cSld>
  <p:timing>
    <p:tnLst>
      <p:par>
        <p:cTn id="573" dur="indefinite" restart="never" nodeType="tmRoot">
          <p:childTnLst>
            <p:seq>
              <p:cTn id="574" dur="indefinite" nodeType="mainSeq">
                <p:childTnLst>
                  <p:par>
                    <p:cTn id="575" fill="hold">
                      <p:stCondLst>
                        <p:cond delay="indefinite"/>
                      </p:stCondLst>
                      <p:childTnLst>
                        <p:par>
                          <p:cTn id="576" fill="hold">
                            <p:stCondLst>
                              <p:cond delay="0"/>
                            </p:stCondLst>
                            <p:childTnLst>
                              <p:par>
                                <p:cTn id="577" nodeType="clickEffect" fill="hold" presetClass="entr" presetID="22" presetSubtype="8">
                                  <p:stCondLst>
                                    <p:cond delay="0"/>
                                  </p:stCondLst>
                                  <p:childTnLst>
                                    <p:set>
                                      <p:cBhvr>
                                        <p:cTn id="578"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579" dur="500"/>
                                        <p:tgtEl>
                                          <p:spTgt spid="344">
                                            <p:txEl>
                                              <p:pRg st="0" end="0"/>
                                            </p:txEl>
                                          </p:spTgt>
                                        </p:tgtEl>
                                      </p:cBhvr>
                                    </p:animEffect>
                                  </p:childTnLst>
                                </p:cTn>
                              </p:par>
                            </p:childTnLst>
                          </p:cTn>
                        </p:par>
                        <p:par>
                          <p:cTn id="580" fill="hold">
                            <p:stCondLst>
                              <p:cond delay="500"/>
                            </p:stCondLst>
                            <p:childTnLst>
                              <p:par>
                                <p:cTn id="581" nodeType="afterEffect" fill="hold" presetClass="entr" presetID="22" presetSubtype="8">
                                  <p:stCondLst>
                                    <p:cond delay="0"/>
                                  </p:stCondLst>
                                  <p:childTnLst>
                                    <p:set>
                                      <p:cBhvr>
                                        <p:cTn id="582"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583" dur="500"/>
                                        <p:tgtEl>
                                          <p:spTgt spid="344">
                                            <p:txEl>
                                              <p:pRg st="0" end="0"/>
                                            </p:txEl>
                                          </p:spTgt>
                                        </p:tgtEl>
                                      </p:cBhvr>
                                    </p:animEffect>
                                  </p:childTnLst>
                                </p:cTn>
                              </p:par>
                            </p:childTnLst>
                          </p:cTn>
                        </p:par>
                        <p:par>
                          <p:cTn id="584" fill="hold">
                            <p:stCondLst>
                              <p:cond delay="1000"/>
                            </p:stCondLst>
                            <p:childTnLst>
                              <p:par>
                                <p:cTn id="585" nodeType="afterEffect" fill="hold" presetClass="entr" presetID="22" presetSubtype="8">
                                  <p:stCondLst>
                                    <p:cond delay="0"/>
                                  </p:stCondLst>
                                  <p:childTnLst>
                                    <p:set>
                                      <p:cBhvr>
                                        <p:cTn id="586"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587" dur="500"/>
                                        <p:tgtEl>
                                          <p:spTgt spid="344">
                                            <p:txEl>
                                              <p:pRg st="0" end="0"/>
                                            </p:txEl>
                                          </p:spTgt>
                                        </p:tgtEl>
                                      </p:cBhvr>
                                    </p:animEffect>
                                  </p:childTnLst>
                                </p:cTn>
                              </p:par>
                            </p:childTnLst>
                          </p:cTn>
                        </p:par>
                        <p:par>
                          <p:cTn id="588" fill="hold">
                            <p:stCondLst>
                              <p:cond delay="1500"/>
                            </p:stCondLst>
                            <p:childTnLst>
                              <p:par>
                                <p:cTn id="589" nodeType="afterEffect" fill="hold" presetClass="entr" presetID="22" presetSubtype="8">
                                  <p:stCondLst>
                                    <p:cond delay="0"/>
                                  </p:stCondLst>
                                  <p:childTnLst>
                                    <p:set>
                                      <p:cBhvr>
                                        <p:cTn id="590"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591" dur="500"/>
                                        <p:tgtEl>
                                          <p:spTgt spid="344">
                                            <p:txEl>
                                              <p:pRg st="0" end="0"/>
                                            </p:txEl>
                                          </p:spTgt>
                                        </p:tgtEl>
                                      </p:cBhvr>
                                    </p:animEffect>
                                  </p:childTnLst>
                                </p:cTn>
                              </p:par>
                            </p:childTnLst>
                          </p:cTn>
                        </p:par>
                      </p:childTnLst>
                    </p:cTn>
                  </p:par>
                  <p:par>
                    <p:cTn id="592" fill="hold">
                      <p:stCondLst>
                        <p:cond delay="indefinite"/>
                      </p:stCondLst>
                      <p:childTnLst>
                        <p:par>
                          <p:cTn id="593" fill="hold">
                            <p:stCondLst>
                              <p:cond delay="0"/>
                            </p:stCondLst>
                            <p:childTnLst>
                              <p:par>
                                <p:cTn id="594" nodeType="clickEffect" fill="hold" presetClass="entr" presetID="22" presetSubtype="8">
                                  <p:stCondLst>
                                    <p:cond delay="0"/>
                                  </p:stCondLst>
                                  <p:childTnLst>
                                    <p:set>
                                      <p:cBhvr>
                                        <p:cTn id="595"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596" dur="500"/>
                                        <p:tgtEl>
                                          <p:spTgt spid="344">
                                            <p:txEl>
                                              <p:pRg st="0" end="0"/>
                                            </p:txEl>
                                          </p:spTgt>
                                        </p:tgtEl>
                                      </p:cBhvr>
                                    </p:animEffect>
                                  </p:childTnLst>
                                </p:cTn>
                              </p:par>
                            </p:childTnLst>
                          </p:cTn>
                        </p:par>
                      </p:childTnLst>
                    </p:cTn>
                  </p:par>
                  <p:par>
                    <p:cTn id="597" fill="hold">
                      <p:stCondLst>
                        <p:cond delay="indefinite"/>
                      </p:stCondLst>
                      <p:childTnLst>
                        <p:par>
                          <p:cTn id="598" fill="hold">
                            <p:stCondLst>
                              <p:cond delay="0"/>
                            </p:stCondLst>
                            <p:childTnLst>
                              <p:par>
                                <p:cTn id="599" nodeType="clickEffect" fill="hold" presetClass="entr" presetID="1">
                                  <p:stCondLst>
                                    <p:cond delay="0"/>
                                  </p:stCondLst>
                                  <p:childTnLst>
                                    <p:set>
                                      <p:cBhvr>
                                        <p:cTn id="600" dur="1" fill="hold">
                                          <p:stCondLst>
                                            <p:cond delay="0"/>
                                          </p:stCondLst>
                                        </p:cTn>
                                        <p:tgtEl>
                                          <p:spTgt spid="348"/>
                                        </p:tgtEl>
                                        <p:attrNameLst>
                                          <p:attrName>style.visibility</p:attrName>
                                        </p:attrNameLst>
                                      </p:cBhvr>
                                      <p:to>
                                        <p:strVal val="visible"/>
                                      </p:to>
                                    </p:set>
                                  </p:childTnLst>
                                </p:cTn>
                              </p:par>
                              <p:par>
                                <p:cTn id="601" nodeType="withEffect" fill="hold" presetClass="entr" presetID="1">
                                  <p:stCondLst>
                                    <p:cond delay="0"/>
                                  </p:stCondLst>
                                  <p:childTnLst>
                                    <p:set>
                                      <p:cBhvr>
                                        <p:cTn id="602" dur="1" fill="hold">
                                          <p:stCondLst>
                                            <p:cond delay="0"/>
                                          </p:stCondLst>
                                        </p:cTn>
                                        <p:tgtEl>
                                          <p:spTgt spid="348">
                                            <p:txEl>
                                              <p:pRg st="0" end="0"/>
                                            </p:txEl>
                                          </p:spTgt>
                                        </p:tgtEl>
                                        <p:attrNameLst>
                                          <p:attrName>style.visibility</p:attrName>
                                        </p:attrNameLst>
                                      </p:cBhvr>
                                      <p:to>
                                        <p:strVal val="visible"/>
                                      </p:to>
                                    </p:set>
                                  </p:childTnLst>
                                </p:cTn>
                              </p:par>
                              <p:par>
                                <p:cTn id="603" nodeType="withEffect" fill="hold" presetClass="entr" presetID="1">
                                  <p:stCondLst>
                                    <p:cond delay="0"/>
                                  </p:stCondLst>
                                  <p:childTnLst>
                                    <p:set>
                                      <p:cBhvr>
                                        <p:cTn id="604" dur="1" fill="hold">
                                          <p:stCondLst>
                                            <p:cond delay="0"/>
                                          </p:stCondLst>
                                        </p:cTn>
                                        <p:tgtEl>
                                          <p:spTgt spid="348">
                                            <p:txEl>
                                              <p:pRg st="0" end="0"/>
                                            </p:txEl>
                                          </p:spTgt>
                                        </p:tgtEl>
                                        <p:attrNameLst>
                                          <p:attrName>style.visibility</p:attrName>
                                        </p:attrNameLst>
                                      </p:cBhvr>
                                      <p:to>
                                        <p:strVal val="visible"/>
                                      </p:to>
                                    </p:set>
                                  </p:childTnLst>
                                </p:cTn>
                              </p:par>
                              <p:par>
                                <p:cTn id="605" nodeType="withEffect" fill="hold" presetClass="entr" presetID="1">
                                  <p:stCondLst>
                                    <p:cond delay="0"/>
                                  </p:stCondLst>
                                  <p:childTnLst>
                                    <p:set>
                                      <p:cBhvr>
                                        <p:cTn id="60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607" fill="hold">
                      <p:stCondLst>
                        <p:cond delay="indefinite"/>
                      </p:stCondLst>
                      <p:childTnLst>
                        <p:par>
                          <p:cTn id="608" fill="hold">
                            <p:stCondLst>
                              <p:cond delay="0"/>
                            </p:stCondLst>
                            <p:childTnLst>
                              <p:par>
                                <p:cTn id="609" nodeType="clickEffect" fill="hold" presetClass="entr" presetID="9">
                                  <p:stCondLst>
                                    <p:cond delay="0"/>
                                  </p:stCondLst>
                                  <p:childTnLst>
                                    <p:set>
                                      <p:cBhvr>
                                        <p:cTn id="610" dur="1" fill="hold">
                                          <p:stCondLst>
                                            <p:cond delay="0"/>
                                          </p:stCondLst>
                                        </p:cTn>
                                        <p:tgtEl>
                                          <p:spTgt spid="346"/>
                                        </p:tgtEl>
                                        <p:attrNameLst>
                                          <p:attrName>style.visibility</p:attrName>
                                        </p:attrNameLst>
                                      </p:cBhvr>
                                      <p:to>
                                        <p:strVal val="visible"/>
                                      </p:to>
                                    </p:set>
                                    <p:animEffect filter="dissolve" transition="in">
                                      <p:cBhvr additive="repl">
                                        <p:cTn id="611" dur="500"/>
                                        <p:tgtEl>
                                          <p:spTgt spid="346"/>
                                        </p:tgtEl>
                                      </p:cBhvr>
                                    </p:animEffect>
                                  </p:childTnLst>
                                </p:cTn>
                              </p:par>
                            </p:childTnLst>
                          </p:cTn>
                        </p:par>
                      </p:childTnLst>
                    </p:cTn>
                  </p:par>
                  <p:par>
                    <p:cTn id="612" fill="hold">
                      <p:stCondLst>
                        <p:cond delay="indefinite"/>
                      </p:stCondLst>
                      <p:childTnLst>
                        <p:par>
                          <p:cTn id="613" fill="hold">
                            <p:stCondLst>
                              <p:cond delay="0"/>
                            </p:stCondLst>
                            <p:childTnLst>
                              <p:par>
                                <p:cTn id="614" nodeType="clickEffect" fill="hold" presetClass="entr" presetID="22" presetSubtype="8">
                                  <p:stCondLst>
                                    <p:cond delay="0"/>
                                  </p:stCondLst>
                                  <p:childTnLst>
                                    <p:set>
                                      <p:cBhvr>
                                        <p:cTn id="615"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616" dur="500"/>
                                        <p:tgtEl>
                                          <p:spTgt spid="344">
                                            <p:txEl>
                                              <p:pRg st="0" end="0"/>
                                            </p:txEl>
                                          </p:spTgt>
                                        </p:tgtEl>
                                      </p:cBhvr>
                                    </p:animEffect>
                                  </p:childTnLst>
                                </p:cTn>
                              </p:par>
                            </p:childTnLst>
                          </p:cTn>
                        </p:par>
                      </p:childTnLst>
                    </p:cTn>
                  </p:par>
                  <p:par>
                    <p:cTn id="617" fill="hold">
                      <p:stCondLst>
                        <p:cond delay="indefinite"/>
                      </p:stCondLst>
                      <p:childTnLst>
                        <p:par>
                          <p:cTn id="618" fill="hold">
                            <p:stCondLst>
                              <p:cond delay="0"/>
                            </p:stCondLst>
                            <p:childTnLst>
                              <p:par>
                                <p:cTn id="619" nodeType="clickEffect" fill="hold" presetClass="entr" presetID="22" presetSubtype="8">
                                  <p:stCondLst>
                                    <p:cond delay="0"/>
                                  </p:stCondLst>
                                  <p:childTnLst>
                                    <p:set>
                                      <p:cBhvr>
                                        <p:cTn id="620"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621" dur="500"/>
                                        <p:tgtEl>
                                          <p:spTgt spid="344">
                                            <p:txEl>
                                              <p:pRg st="0" end="0"/>
                                            </p:txEl>
                                          </p:spTgt>
                                        </p:tgtEl>
                                      </p:cBhvr>
                                    </p:animEffect>
                                  </p:childTnLst>
                                </p:cTn>
                              </p:par>
                            </p:childTnLst>
                          </p:cTn>
                        </p:par>
                      </p:childTnLst>
                    </p:cTn>
                  </p:par>
                  <p:par>
                    <p:cTn id="622" fill="hold">
                      <p:stCondLst>
                        <p:cond delay="indefinite"/>
                      </p:stCondLst>
                      <p:childTnLst>
                        <p:par>
                          <p:cTn id="623" fill="hold">
                            <p:stCondLst>
                              <p:cond delay="0"/>
                            </p:stCondLst>
                            <p:childTnLst>
                              <p:par>
                                <p:cTn id="624" nodeType="clickEffect" fill="hold" presetClass="exit" presetID="9">
                                  <p:stCondLst>
                                    <p:cond delay="0"/>
                                  </p:stCondLst>
                                  <p:childTnLst>
                                    <p:animEffect filter="dissolve" transition="out">
                                      <p:cBhvr additive="repl">
                                        <p:cTn id="625" dur="500"/>
                                        <p:tgtEl>
                                          <p:spTgt spid="346"/>
                                        </p:tgtEl>
                                      </p:cBhvr>
                                    </p:animEffect>
                                    <p:set>
                                      <p:cBhvr>
                                        <p:cTn id="626" dur="1" fill="hold">
                                          <p:stCondLst>
                                            <p:cond delay="499"/>
                                          </p:stCondLst>
                                        </p:cTn>
                                        <p:tgtEl>
                                          <p:spTgt spid="346"/>
                                        </p:tgtEl>
                                        <p:attrNameLst>
                                          <p:attrName>style.visibility</p:attrName>
                                        </p:attrNameLst>
                                      </p:cBhvr>
                                      <p:to>
                                        <p:strVal val="hidden"/>
                                      </p:to>
                                    </p:set>
                                  </p:childTnLst>
                                </p:cTn>
                              </p:par>
                            </p:childTnLst>
                          </p:cTn>
                        </p:par>
                      </p:childTnLst>
                    </p:cTn>
                  </p:par>
                  <p:par>
                    <p:cTn id="627" fill="hold">
                      <p:stCondLst>
                        <p:cond delay="indefinite"/>
                      </p:stCondLst>
                      <p:childTnLst>
                        <p:par>
                          <p:cTn id="628" fill="hold">
                            <p:stCondLst>
                              <p:cond delay="0"/>
                            </p:stCondLst>
                            <p:childTnLst>
                              <p:par>
                                <p:cTn id="629" nodeType="clickEffect" fill="hold" presetClass="entr" presetID="9">
                                  <p:stCondLst>
                                    <p:cond delay="0"/>
                                  </p:stCondLst>
                                  <p:childTnLst>
                                    <p:set>
                                      <p:cBhvr>
                                        <p:cTn id="630" dur="1" fill="hold">
                                          <p:stCondLst>
                                            <p:cond delay="0"/>
                                          </p:stCondLst>
                                        </p:cTn>
                                        <p:tgtEl>
                                          <p:spTgt spid="347"/>
                                        </p:tgtEl>
                                        <p:attrNameLst>
                                          <p:attrName>style.visibility</p:attrName>
                                        </p:attrNameLst>
                                      </p:cBhvr>
                                      <p:to>
                                        <p:strVal val="visible"/>
                                      </p:to>
                                    </p:set>
                                    <p:animEffect filter="dissolve" transition="in">
                                      <p:cBhvr additive="repl">
                                        <p:cTn id="631" dur="500"/>
                                        <p:tgtEl>
                                          <p:spTgt spid="347"/>
                                        </p:tgtEl>
                                      </p:cBhvr>
                                    </p:animEffect>
                                  </p:childTnLst>
                                </p:cTn>
                              </p:par>
                            </p:childTnLst>
                          </p:cTn>
                        </p:par>
                      </p:childTnLst>
                    </p:cTn>
                  </p:par>
                  <p:par>
                    <p:cTn id="632" fill="hold">
                      <p:stCondLst>
                        <p:cond delay="indefinite"/>
                      </p:stCondLst>
                      <p:childTnLst>
                        <p:par>
                          <p:cTn id="633" fill="hold">
                            <p:stCondLst>
                              <p:cond delay="0"/>
                            </p:stCondLst>
                            <p:childTnLst>
                              <p:par>
                                <p:cTn id="634" nodeType="clickEffect" fill="hold" presetClass="entr" presetID="22" presetSubtype="8">
                                  <p:stCondLst>
                                    <p:cond delay="0"/>
                                  </p:stCondLst>
                                  <p:childTnLst>
                                    <p:set>
                                      <p:cBhvr>
                                        <p:cTn id="635"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636" dur="500"/>
                                        <p:tgtEl>
                                          <p:spTgt spid="344">
                                            <p:txEl>
                                              <p:pRg st="0" end="0"/>
                                            </p:txEl>
                                          </p:spTgt>
                                        </p:tgtEl>
                                      </p:cBhvr>
                                    </p:animEffect>
                                  </p:childTnLst>
                                </p:cTn>
                              </p:par>
                            </p:childTnLst>
                          </p:cTn>
                        </p:par>
                      </p:childTnLst>
                    </p:cTn>
                  </p:par>
                  <p:par>
                    <p:cTn id="637" fill="hold">
                      <p:stCondLst>
                        <p:cond delay="indefinite"/>
                      </p:stCondLst>
                      <p:childTnLst>
                        <p:par>
                          <p:cTn id="638" fill="hold">
                            <p:stCondLst>
                              <p:cond delay="0"/>
                            </p:stCondLst>
                            <p:childTnLst>
                              <p:par>
                                <p:cTn id="639" nodeType="clickEffect" fill="hold" presetClass="entr" presetID="22" presetSubtype="8">
                                  <p:stCondLst>
                                    <p:cond delay="0"/>
                                  </p:stCondLst>
                                  <p:childTnLst>
                                    <p:set>
                                      <p:cBhvr>
                                        <p:cTn id="640"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641" dur="500"/>
                                        <p:tgtEl>
                                          <p:spTgt spid="344">
                                            <p:txEl>
                                              <p:pRg st="0" end="0"/>
                                            </p:txEl>
                                          </p:spTgt>
                                        </p:tgtEl>
                                      </p:cBhvr>
                                    </p:animEffect>
                                  </p:childTnLst>
                                </p:cTn>
                              </p:par>
                            </p:childTnLst>
                          </p:cTn>
                        </p:par>
                      </p:childTnLst>
                    </p:cTn>
                  </p:par>
                  <p:par>
                    <p:cTn id="642" fill="hold">
                      <p:stCondLst>
                        <p:cond delay="indefinite"/>
                      </p:stCondLst>
                      <p:childTnLst>
                        <p:par>
                          <p:cTn id="643" fill="hold">
                            <p:stCondLst>
                              <p:cond delay="0"/>
                            </p:stCondLst>
                            <p:childTnLst>
                              <p:par>
                                <p:cTn id="644" nodeType="clickEffect" fill="hold" presetClass="exit" presetID="9">
                                  <p:stCondLst>
                                    <p:cond delay="0"/>
                                  </p:stCondLst>
                                  <p:childTnLst>
                                    <p:animEffect filter="dissolve" transition="out">
                                      <p:cBhvr additive="repl">
                                        <p:cTn id="645" dur="500"/>
                                        <p:tgtEl>
                                          <p:spTgt spid="347"/>
                                        </p:tgtEl>
                                      </p:cBhvr>
                                    </p:animEffect>
                                    <p:set>
                                      <p:cBhvr>
                                        <p:cTn id="646" dur="1" fill="hold">
                                          <p:stCondLst>
                                            <p:cond delay="499"/>
                                          </p:stCondLst>
                                        </p:cTn>
                                        <p:tgtEl>
                                          <p:spTgt spid="347"/>
                                        </p:tgtEl>
                                        <p:attrNameLst>
                                          <p:attrName>style.visibility</p:attrName>
                                        </p:attrNameLst>
                                      </p:cBhvr>
                                      <p:to>
                                        <p:strVal val="hidden"/>
                                      </p:to>
                                    </p:set>
                                  </p:childTnLst>
                                </p:cTn>
                              </p:par>
                            </p:childTnLst>
                          </p:cTn>
                        </p:par>
                      </p:childTnLst>
                    </p:cTn>
                  </p:par>
                  <p:par>
                    <p:cTn id="647" fill="hold">
                      <p:stCondLst>
                        <p:cond delay="indefinite"/>
                      </p:stCondLst>
                      <p:childTnLst>
                        <p:par>
                          <p:cTn id="648" fill="hold">
                            <p:stCondLst>
                              <p:cond delay="0"/>
                            </p:stCondLst>
                            <p:childTnLst>
                              <p:par>
                                <p:cTn id="649" nodeType="clickEffect" fill="hold" presetClass="entr" presetID="22" presetSubtype="8">
                                  <p:stCondLst>
                                    <p:cond delay="0"/>
                                  </p:stCondLst>
                                  <p:childTnLst>
                                    <p:set>
                                      <p:cBhvr>
                                        <p:cTn id="650" dur="1" fill="hold">
                                          <p:stCondLst>
                                            <p:cond delay="0"/>
                                          </p:stCondLst>
                                        </p:cTn>
                                        <p:tgtEl>
                                          <p:spTgt spid="344">
                                            <p:txEl>
                                              <p:pRg st="0" end="0"/>
                                            </p:txEl>
                                          </p:spTgt>
                                        </p:tgtEl>
                                        <p:attrNameLst>
                                          <p:attrName>style.visibility</p:attrName>
                                        </p:attrNameLst>
                                      </p:cBhvr>
                                      <p:to>
                                        <p:strVal val="visible"/>
                                      </p:to>
                                    </p:set>
                                    <p:animEffect filter="wipe(left)" transition="in">
                                      <p:cBhvr additive="repl">
                                        <p:cTn id="651" dur="500"/>
                                        <p:tgtEl>
                                          <p:spTgt spid="344">
                                            <p:txEl>
                                              <p:pRg st="0" end="0"/>
                                            </p:txEl>
                                          </p:spTgt>
                                        </p:tgtEl>
                                      </p:cBhvr>
                                    </p:animEffect>
                                  </p:childTnLst>
                                </p:cTn>
                              </p:par>
                            </p:childTnLst>
                          </p:cTn>
                        </p:par>
                      </p:childTnLst>
                    </p:cTn>
                  </p:par>
                  <p:par>
                    <p:cTn id="652" fill="hold">
                      <p:stCondLst>
                        <p:cond delay="indefinite"/>
                      </p:stCondLst>
                      <p:childTnLst>
                        <p:par>
                          <p:cTn id="653" fill="hold">
                            <p:stCondLst>
                              <p:cond delay="0"/>
                            </p:stCondLst>
                            <p:childTnLst>
                              <p:par>
                                <p:cTn id="654" nodeType="clickEffect" fill="hold" presetClass="entr" presetID="22" presetSubtype="8">
                                  <p:stCondLst>
                                    <p:cond delay="0"/>
                                  </p:stCondLst>
                                  <p:childTnLst>
                                    <p:set>
                                      <p:cBhvr>
                                        <p:cTn id="655" dur="1" fill="hold">
                                          <p:stCondLst>
                                            <p:cond delay="0"/>
                                          </p:stCondLst>
                                        </p:cTn>
                                        <p:tgtEl>
                                          <p:spTgt spid="345"/>
                                        </p:tgtEl>
                                        <p:attrNameLst>
                                          <p:attrName>style.visibility</p:attrName>
                                        </p:attrNameLst>
                                      </p:cBhvr>
                                      <p:to>
                                        <p:strVal val="visible"/>
                                      </p:to>
                                    </p:set>
                                    <p:animEffect filter="wipe(left)" transition="in">
                                      <p:cBhvr additive="repl">
                                        <p:cTn id="656"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sldNum" idx="3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grpSp>
        <p:nvGrpSpPr>
          <p:cNvPr id="99" name="Group 2"/>
          <p:cNvGrpSpPr/>
          <p:nvPr/>
        </p:nvGrpSpPr>
        <p:grpSpPr>
          <a:xfrm>
            <a:off x="4647960" y="3581280"/>
            <a:ext cx="1723680" cy="533520"/>
            <a:chOff x="4647960" y="3581280"/>
            <a:chExt cx="1723680" cy="533520"/>
          </a:xfrm>
        </p:grpSpPr>
        <p:sp>
          <p:nvSpPr>
            <p:cNvPr id="100" name="Rectangle 3"/>
            <p:cNvSpPr/>
            <p:nvPr/>
          </p:nvSpPr>
          <p:spPr>
            <a:xfrm>
              <a:off x="4822920" y="3632040"/>
              <a:ext cx="1548720" cy="31392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四元式</a:t>
              </a:r>
              <a:endParaRPr b="0" lang="en-US" sz="2800" strike="noStrike" u="none">
                <a:solidFill>
                  <a:srgbClr val="000000"/>
                </a:solidFill>
                <a:effectLst/>
                <a:uFillTx/>
                <a:latin typeface="Arial"/>
              </a:endParaRPr>
            </a:p>
          </p:txBody>
        </p:sp>
        <p:sp>
          <p:nvSpPr>
            <p:cNvPr id="101" name="Line 4"/>
            <p:cNvSpPr/>
            <p:nvPr/>
          </p:nvSpPr>
          <p:spPr>
            <a:xfrm>
              <a:off x="4647960" y="3581280"/>
              <a:ext cx="360" cy="53352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102" name="Group 5"/>
          <p:cNvGrpSpPr/>
          <p:nvPr/>
        </p:nvGrpSpPr>
        <p:grpSpPr>
          <a:xfrm>
            <a:off x="4640040" y="1342800"/>
            <a:ext cx="1587240" cy="533520"/>
            <a:chOff x="4640040" y="1342800"/>
            <a:chExt cx="1587240" cy="533520"/>
          </a:xfrm>
        </p:grpSpPr>
        <p:sp>
          <p:nvSpPr>
            <p:cNvPr id="103" name="Rectangle 6"/>
            <p:cNvSpPr/>
            <p:nvPr/>
          </p:nvSpPr>
          <p:spPr>
            <a:xfrm>
              <a:off x="4725000" y="1419120"/>
              <a:ext cx="1502280" cy="34740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单词符号</a:t>
              </a:r>
              <a:endParaRPr b="0" lang="en-US" sz="2800" strike="noStrike" u="none">
                <a:solidFill>
                  <a:srgbClr val="000000"/>
                </a:solidFill>
                <a:effectLst/>
                <a:uFillTx/>
                <a:latin typeface="Arial"/>
              </a:endParaRPr>
            </a:p>
          </p:txBody>
        </p:sp>
        <p:sp>
          <p:nvSpPr>
            <p:cNvPr id="104" name="Line 7"/>
            <p:cNvSpPr/>
            <p:nvPr/>
          </p:nvSpPr>
          <p:spPr>
            <a:xfrm>
              <a:off x="4640040" y="1342800"/>
              <a:ext cx="360" cy="53352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105" name="Group 8"/>
          <p:cNvGrpSpPr/>
          <p:nvPr/>
        </p:nvGrpSpPr>
        <p:grpSpPr>
          <a:xfrm>
            <a:off x="4640040" y="2409480"/>
            <a:ext cx="1587240" cy="609840"/>
            <a:chOff x="4640040" y="2409480"/>
            <a:chExt cx="1587240" cy="609840"/>
          </a:xfrm>
        </p:grpSpPr>
        <p:sp>
          <p:nvSpPr>
            <p:cNvPr id="106" name="Rectangle 9"/>
            <p:cNvSpPr/>
            <p:nvPr/>
          </p:nvSpPr>
          <p:spPr>
            <a:xfrm>
              <a:off x="4725000" y="2486160"/>
              <a:ext cx="1502280" cy="34740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语法单位</a:t>
              </a:r>
              <a:endParaRPr b="0" lang="en-US" sz="2800" strike="noStrike" u="none">
                <a:solidFill>
                  <a:srgbClr val="000000"/>
                </a:solidFill>
                <a:effectLst/>
                <a:uFillTx/>
                <a:latin typeface="Arial"/>
              </a:endParaRPr>
            </a:p>
          </p:txBody>
        </p:sp>
        <p:sp>
          <p:nvSpPr>
            <p:cNvPr id="107" name="Line 10"/>
            <p:cNvSpPr/>
            <p:nvPr/>
          </p:nvSpPr>
          <p:spPr>
            <a:xfrm>
              <a:off x="4640040" y="2409480"/>
              <a:ext cx="360" cy="60984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grpSp>
        <p:nvGrpSpPr>
          <p:cNvPr id="108" name="Group 11"/>
          <p:cNvGrpSpPr/>
          <p:nvPr/>
        </p:nvGrpSpPr>
        <p:grpSpPr>
          <a:xfrm>
            <a:off x="4640040" y="4619520"/>
            <a:ext cx="1587240" cy="577800"/>
            <a:chOff x="4640040" y="4619520"/>
            <a:chExt cx="1587240" cy="577800"/>
          </a:xfrm>
        </p:grpSpPr>
        <p:sp>
          <p:nvSpPr>
            <p:cNvPr id="109" name="Line 12"/>
            <p:cNvSpPr/>
            <p:nvPr/>
          </p:nvSpPr>
          <p:spPr>
            <a:xfrm>
              <a:off x="4640040" y="4619520"/>
              <a:ext cx="360" cy="57780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110" name="Rectangle 13"/>
            <p:cNvSpPr/>
            <p:nvPr/>
          </p:nvSpPr>
          <p:spPr>
            <a:xfrm>
              <a:off x="4821840" y="4734000"/>
              <a:ext cx="1405440" cy="32076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四元式</a:t>
              </a:r>
              <a:endParaRPr b="0" lang="en-US" sz="2800" strike="noStrike" u="none">
                <a:solidFill>
                  <a:srgbClr val="000000"/>
                </a:solidFill>
                <a:effectLst/>
                <a:uFillTx/>
                <a:latin typeface="Arial"/>
              </a:endParaRPr>
            </a:p>
          </p:txBody>
        </p:sp>
      </p:grpSp>
      <p:grpSp>
        <p:nvGrpSpPr>
          <p:cNvPr id="111" name="Group 14"/>
          <p:cNvGrpSpPr/>
          <p:nvPr/>
        </p:nvGrpSpPr>
        <p:grpSpPr>
          <a:xfrm>
            <a:off x="4640040" y="5790960"/>
            <a:ext cx="1587600" cy="625680"/>
            <a:chOff x="4640040" y="5790960"/>
            <a:chExt cx="1587600" cy="625680"/>
          </a:xfrm>
        </p:grpSpPr>
        <p:sp>
          <p:nvSpPr>
            <p:cNvPr id="112" name="Rectangle 15"/>
            <p:cNvSpPr/>
            <p:nvPr/>
          </p:nvSpPr>
          <p:spPr>
            <a:xfrm>
              <a:off x="4801320" y="5807160"/>
              <a:ext cx="1426320" cy="34560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目标代码</a:t>
              </a:r>
              <a:endParaRPr b="0" lang="en-US" sz="2800" strike="noStrike" u="none">
                <a:solidFill>
                  <a:srgbClr val="000000"/>
                </a:solidFill>
                <a:effectLst/>
                <a:uFillTx/>
                <a:latin typeface="Arial"/>
              </a:endParaRPr>
            </a:p>
          </p:txBody>
        </p:sp>
        <p:sp>
          <p:nvSpPr>
            <p:cNvPr id="113" name="Line 16"/>
            <p:cNvSpPr/>
            <p:nvPr/>
          </p:nvSpPr>
          <p:spPr>
            <a:xfrm>
              <a:off x="4640040" y="5790960"/>
              <a:ext cx="360" cy="62568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
        <p:nvSpPr>
          <p:cNvPr id="114" name="Rectangle 17"/>
          <p:cNvSpPr/>
          <p:nvPr/>
        </p:nvSpPr>
        <p:spPr>
          <a:xfrm>
            <a:off x="3252960" y="817560"/>
            <a:ext cx="2700000" cy="49500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词法分析器</a:t>
            </a:r>
            <a:endParaRPr b="0" lang="en-US" sz="2800" strike="noStrike" u="none">
              <a:solidFill>
                <a:srgbClr val="000000"/>
              </a:solidFill>
              <a:effectLst/>
              <a:uFillTx/>
              <a:latin typeface="Arial"/>
            </a:endParaRPr>
          </a:p>
        </p:txBody>
      </p:sp>
      <p:sp>
        <p:nvSpPr>
          <p:cNvPr id="115" name="Rectangle 18"/>
          <p:cNvSpPr/>
          <p:nvPr/>
        </p:nvSpPr>
        <p:spPr>
          <a:xfrm>
            <a:off x="3268800" y="1876320"/>
            <a:ext cx="2700000" cy="49500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语法分析器</a:t>
            </a:r>
            <a:endParaRPr b="0" lang="en-US" sz="2800" strike="noStrike" u="none">
              <a:solidFill>
                <a:srgbClr val="000000"/>
              </a:solidFill>
              <a:effectLst/>
              <a:uFillTx/>
              <a:latin typeface="Arial"/>
            </a:endParaRPr>
          </a:p>
        </p:txBody>
      </p:sp>
      <p:sp>
        <p:nvSpPr>
          <p:cNvPr id="116" name="Rectangle 19"/>
          <p:cNvSpPr/>
          <p:nvPr/>
        </p:nvSpPr>
        <p:spPr>
          <a:xfrm>
            <a:off x="3294000" y="3009960"/>
            <a:ext cx="2700000" cy="49500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80000"/>
              </a:lnSpc>
              <a:tabLst>
                <a:tab algn="l" pos="0"/>
              </a:tabLst>
            </a:pPr>
            <a:r>
              <a:rPr b="1" lang="zh-CN" sz="2000" strike="noStrike" u="none">
                <a:solidFill>
                  <a:schemeClr val="dk1"/>
                </a:solidFill>
                <a:effectLst/>
                <a:uFillTx/>
                <a:latin typeface="宋体"/>
                <a:ea typeface="宋体"/>
              </a:rPr>
              <a:t>语义分析与中间代码生成器</a:t>
            </a:r>
            <a:endParaRPr b="0" lang="en-US" sz="2000" strike="noStrike" u="none">
              <a:solidFill>
                <a:srgbClr val="000000"/>
              </a:solidFill>
              <a:effectLst/>
              <a:uFillTx/>
              <a:latin typeface="Arial"/>
            </a:endParaRPr>
          </a:p>
        </p:txBody>
      </p:sp>
      <p:sp>
        <p:nvSpPr>
          <p:cNvPr id="117" name="Rectangle 20"/>
          <p:cNvSpPr/>
          <p:nvPr/>
        </p:nvSpPr>
        <p:spPr>
          <a:xfrm>
            <a:off x="3268800" y="4086360"/>
            <a:ext cx="2700000" cy="49500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100000"/>
              </a:lnSpc>
              <a:tabLst>
                <a:tab algn="l" pos="0"/>
              </a:tabLst>
            </a:pPr>
            <a:r>
              <a:rPr b="1" lang="zh-CN" sz="2800" strike="noStrike" u="none">
                <a:solidFill>
                  <a:schemeClr val="dk1"/>
                </a:solidFill>
                <a:effectLst/>
                <a:uFillTx/>
                <a:latin typeface="宋体"/>
                <a:ea typeface="宋体"/>
              </a:rPr>
              <a:t>优化段</a:t>
            </a:r>
            <a:endParaRPr b="0" lang="en-US" sz="2800" strike="noStrike" u="none">
              <a:solidFill>
                <a:srgbClr val="000000"/>
              </a:solidFill>
              <a:effectLst/>
              <a:uFillTx/>
              <a:latin typeface="Arial"/>
            </a:endParaRPr>
          </a:p>
        </p:txBody>
      </p:sp>
      <p:grpSp>
        <p:nvGrpSpPr>
          <p:cNvPr id="118" name="Group 21"/>
          <p:cNvGrpSpPr/>
          <p:nvPr/>
        </p:nvGrpSpPr>
        <p:grpSpPr>
          <a:xfrm>
            <a:off x="4640040" y="276120"/>
            <a:ext cx="1660320" cy="541440"/>
            <a:chOff x="4640040" y="276120"/>
            <a:chExt cx="1660320" cy="541440"/>
          </a:xfrm>
        </p:grpSpPr>
        <p:sp>
          <p:nvSpPr>
            <p:cNvPr id="119" name="Rectangle 22"/>
            <p:cNvSpPr/>
            <p:nvPr/>
          </p:nvSpPr>
          <p:spPr>
            <a:xfrm>
              <a:off x="4812480" y="352440"/>
              <a:ext cx="1487880" cy="345600"/>
            </a:xfrm>
            <a:prstGeom prst="rect">
              <a:avLst/>
            </a:prstGeom>
            <a:noFill/>
            <a:ln w="1270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源程序</a:t>
              </a:r>
              <a:endParaRPr b="0" lang="en-US" sz="2800" strike="noStrike" u="none">
                <a:solidFill>
                  <a:srgbClr val="000000"/>
                </a:solidFill>
                <a:effectLst/>
                <a:uFillTx/>
                <a:latin typeface="Arial"/>
              </a:endParaRPr>
            </a:p>
          </p:txBody>
        </p:sp>
        <p:sp>
          <p:nvSpPr>
            <p:cNvPr id="120" name="Line 23"/>
            <p:cNvSpPr/>
            <p:nvPr/>
          </p:nvSpPr>
          <p:spPr>
            <a:xfrm>
              <a:off x="4640040" y="276120"/>
              <a:ext cx="360" cy="541440"/>
            </a:xfrm>
            <a:prstGeom prst="line">
              <a:avLst/>
            </a:prstGeom>
            <a:ln w="1270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
        <p:nvSpPr>
          <p:cNvPr id="121" name="Rectangle 24"/>
          <p:cNvSpPr/>
          <p:nvPr/>
        </p:nvSpPr>
        <p:spPr>
          <a:xfrm>
            <a:off x="2201760" y="581040"/>
            <a:ext cx="525240" cy="538128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100000"/>
              </a:lnSpc>
              <a:tabLst>
                <a:tab algn="l" pos="0"/>
              </a:tabLst>
            </a:pPr>
            <a:endParaRPr b="0" lang="en-US" sz="26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表</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格</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管</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理</a:t>
            </a:r>
            <a:endParaRPr b="0" lang="en-US" sz="2800" strike="noStrike" u="none">
              <a:solidFill>
                <a:srgbClr val="000000"/>
              </a:solidFill>
              <a:effectLst/>
              <a:uFillTx/>
              <a:latin typeface="Arial"/>
            </a:endParaRPr>
          </a:p>
        </p:txBody>
      </p:sp>
      <p:sp>
        <p:nvSpPr>
          <p:cNvPr id="122" name="Rectangle 25"/>
          <p:cNvSpPr/>
          <p:nvPr/>
        </p:nvSpPr>
        <p:spPr>
          <a:xfrm>
            <a:off x="6553080" y="609480"/>
            <a:ext cx="525240" cy="5533560"/>
          </a:xfrm>
          <a:prstGeom prst="rect">
            <a:avLst/>
          </a:prstGeom>
          <a:noFill/>
          <a:ln w="12700">
            <a:solidFill>
              <a:srgbClr val="000000"/>
            </a:solidFill>
            <a:miter/>
          </a:ln>
        </p:spPr>
        <p:style>
          <a:lnRef idx="0"/>
          <a:fillRef idx="0"/>
          <a:effectRef idx="0"/>
          <a:fontRef idx="minor"/>
        </p:style>
        <p:txBody>
          <a:bodyPr lIns="90000" rIns="90000" tIns="45000" bIns="45000" anchor="t">
            <a:noAutofit/>
          </a:bodyPr>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出</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错</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处</a:t>
            </a: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理</a:t>
            </a:r>
            <a:endParaRPr b="0" lang="en-US" sz="2800" strike="noStrike" u="none">
              <a:solidFill>
                <a:srgbClr val="000000"/>
              </a:solidFill>
              <a:effectLst/>
              <a:uFillTx/>
              <a:latin typeface="Arial"/>
            </a:endParaRPr>
          </a:p>
        </p:txBody>
      </p:sp>
      <p:sp>
        <p:nvSpPr>
          <p:cNvPr id="123" name="Rectangle 26"/>
          <p:cNvSpPr/>
          <p:nvPr/>
        </p:nvSpPr>
        <p:spPr>
          <a:xfrm>
            <a:off x="3289320" y="5208480"/>
            <a:ext cx="2623680" cy="553680"/>
          </a:xfrm>
          <a:prstGeom prst="rect">
            <a:avLst/>
          </a:prstGeom>
          <a:noFill/>
          <a:ln w="12700">
            <a:solidFill>
              <a:srgbClr val="000000"/>
            </a:solidFill>
            <a:miter/>
          </a:ln>
        </p:spPr>
        <p:style>
          <a:lnRef idx="0"/>
          <a:fillRef idx="0"/>
          <a:effectRef idx="0"/>
          <a:fontRef idx="minor"/>
        </p:style>
        <p:txBody>
          <a:bodyPr lIns="18000" rIns="18000" tIns="45000" bIns="45000" anchor="t">
            <a:noAutofit/>
          </a:bodyPr>
          <a:p>
            <a:pPr algn="ctr" defTabSz="914400">
              <a:lnSpc>
                <a:spcPct val="100000"/>
              </a:lnSpc>
              <a:tabLst>
                <a:tab algn="l" pos="0"/>
              </a:tabLst>
            </a:pPr>
            <a:r>
              <a:rPr b="1" lang="zh-CN" sz="2800" strike="noStrike" u="none">
                <a:solidFill>
                  <a:schemeClr val="dk1"/>
                </a:solidFill>
                <a:effectLst/>
                <a:uFillTx/>
                <a:latin typeface="宋体"/>
                <a:ea typeface="宋体"/>
              </a:rPr>
              <a:t>目标代码生成器</a:t>
            </a:r>
            <a:endParaRPr b="0" lang="en-US" sz="2800" strike="noStrike" u="none">
              <a:solidFill>
                <a:srgbClr val="000000"/>
              </a:solidFill>
              <a:effectLst/>
              <a:uFillTx/>
              <a:latin typeface="Arial"/>
            </a:endParaRPr>
          </a:p>
        </p:txBody>
      </p:sp>
      <p:grpSp>
        <p:nvGrpSpPr>
          <p:cNvPr id="124" name="Group 27"/>
          <p:cNvGrpSpPr/>
          <p:nvPr/>
        </p:nvGrpSpPr>
        <p:grpSpPr>
          <a:xfrm>
            <a:off x="2727000" y="1095120"/>
            <a:ext cx="584280" cy="4362840"/>
            <a:chOff x="2727000" y="1095120"/>
            <a:chExt cx="584280" cy="4362840"/>
          </a:xfrm>
        </p:grpSpPr>
        <p:sp>
          <p:nvSpPr>
            <p:cNvPr id="125" name="Line 28"/>
            <p:cNvSpPr/>
            <p:nvPr/>
          </p:nvSpPr>
          <p:spPr>
            <a:xfrm flipH="1">
              <a:off x="2727000" y="1095120"/>
              <a:ext cx="52560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26" name="Line 29"/>
            <p:cNvSpPr/>
            <p:nvPr/>
          </p:nvSpPr>
          <p:spPr>
            <a:xfrm flipH="1">
              <a:off x="2743200" y="2084040"/>
              <a:ext cx="52524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27" name="Line 30"/>
            <p:cNvSpPr/>
            <p:nvPr/>
          </p:nvSpPr>
          <p:spPr>
            <a:xfrm flipH="1">
              <a:off x="2768400" y="3287520"/>
              <a:ext cx="52560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28" name="Line 31"/>
            <p:cNvSpPr/>
            <p:nvPr/>
          </p:nvSpPr>
          <p:spPr>
            <a:xfrm flipH="1">
              <a:off x="2743200" y="4363920"/>
              <a:ext cx="52524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29" name="Line 32"/>
            <p:cNvSpPr/>
            <p:nvPr/>
          </p:nvSpPr>
          <p:spPr>
            <a:xfrm flipH="1">
              <a:off x="2734920" y="5457600"/>
              <a:ext cx="57636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grpSp>
      <p:grpSp>
        <p:nvGrpSpPr>
          <p:cNvPr id="130" name="Group 33"/>
          <p:cNvGrpSpPr/>
          <p:nvPr/>
        </p:nvGrpSpPr>
        <p:grpSpPr>
          <a:xfrm>
            <a:off x="5935320" y="1025280"/>
            <a:ext cx="658800" cy="4432680"/>
            <a:chOff x="5935320" y="1025280"/>
            <a:chExt cx="658800" cy="4432680"/>
          </a:xfrm>
        </p:grpSpPr>
        <p:sp>
          <p:nvSpPr>
            <p:cNvPr id="131" name="Line 34"/>
            <p:cNvSpPr/>
            <p:nvPr/>
          </p:nvSpPr>
          <p:spPr>
            <a:xfrm>
              <a:off x="5952960" y="1025280"/>
              <a:ext cx="60012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32" name="Line 35"/>
            <p:cNvSpPr/>
            <p:nvPr/>
          </p:nvSpPr>
          <p:spPr>
            <a:xfrm>
              <a:off x="5968800" y="4363920"/>
              <a:ext cx="60012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33" name="Line 36"/>
            <p:cNvSpPr/>
            <p:nvPr/>
          </p:nvSpPr>
          <p:spPr>
            <a:xfrm>
              <a:off x="5994360" y="3287520"/>
              <a:ext cx="59976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34" name="Line 37"/>
            <p:cNvSpPr/>
            <p:nvPr/>
          </p:nvSpPr>
          <p:spPr>
            <a:xfrm>
              <a:off x="5968800" y="2084040"/>
              <a:ext cx="60012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35" name="Line 38"/>
            <p:cNvSpPr/>
            <p:nvPr/>
          </p:nvSpPr>
          <p:spPr>
            <a:xfrm>
              <a:off x="5935320" y="5457600"/>
              <a:ext cx="600120" cy="360"/>
            </a:xfrm>
            <a:prstGeom prst="line">
              <a:avLst/>
            </a:prstGeom>
            <a:ln w="12700">
              <a:solidFill>
                <a:srgbClr val="000000"/>
              </a:solidFill>
              <a:round/>
              <a:headEnd len="lg" type="stealth" w="lg"/>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grpSp>
      <p:sp>
        <p:nvSpPr>
          <p:cNvPr id="136" name="Rectangle 39"/>
          <p:cNvSpPr/>
          <p:nvPr/>
        </p:nvSpPr>
        <p:spPr>
          <a:xfrm>
            <a:off x="3203640" y="1844640"/>
            <a:ext cx="2808000" cy="576000"/>
          </a:xfrm>
          <a:prstGeom prst="rect">
            <a:avLst/>
          </a:prstGeom>
          <a:solidFill>
            <a:srgbClr val="ff0000">
              <a:alpha val="30000"/>
            </a:srgbClr>
          </a:solidFill>
          <a:ln w="25400">
            <a:solidFill>
              <a:srgbClr val="0000ff"/>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136"/>
                                        </p:tgtEl>
                                        <p:attrNameLst>
                                          <p:attrName>style.visibility</p:attrName>
                                        </p:attrNameLst>
                                      </p:cBhvr>
                                      <p:to>
                                        <p:strVal val="visible"/>
                                      </p:to>
                                    </p:set>
                                    <p:animEffect filter="dissolve" transition="in">
                                      <p:cBhvr additive="repl">
                                        <p:cTn id="7" dur="5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Num" idx="5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50" name="PlaceHolder 2"/>
          <p:cNvSpPr>
            <a:spLocks noGrp="1"/>
          </p:cNvSpPr>
          <p:nvPr>
            <p:ph/>
          </p:nvPr>
        </p:nvSpPr>
        <p:spPr>
          <a:xfrm>
            <a:off x="684360" y="692280"/>
            <a:ext cx="8229240" cy="312372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例如文法</a:t>
            </a:r>
            <a:r>
              <a:rPr b="1" lang="en-US" sz="3000" strike="noStrike" u="none">
                <a:solidFill>
                  <a:schemeClr val="dk1"/>
                </a:solidFill>
                <a:effectLst/>
                <a:uFillTx/>
                <a:latin typeface="Times New Roman"/>
                <a:ea typeface="楷体_GB2312"/>
              </a:rPr>
              <a:t>G(S):</a:t>
            </a:r>
            <a:endParaRPr b="0" lang="en-US" sz="3000" strike="noStrike" u="none">
              <a:solidFill>
                <a:schemeClr val="dk1"/>
              </a:solidFill>
              <a:effectLst/>
              <a:uFillTx/>
              <a:latin typeface="Times New Roman"/>
            </a:endParaRPr>
          </a:p>
          <a:p>
            <a:pPr marL="907920" indent="-436320">
              <a:lnSpc>
                <a:spcPct val="90000"/>
              </a:lnSpc>
              <a:buNone/>
              <a:tabLst>
                <a:tab algn="l" pos="0"/>
              </a:tabLst>
            </a:pPr>
            <a:r>
              <a:rPr b="1" lang="en-US" sz="3200" strike="noStrike" u="none">
                <a:solidFill>
                  <a:schemeClr val="dk1"/>
                </a:solidFill>
                <a:effectLst/>
                <a:uFillTx/>
                <a:latin typeface="Times New Roman"/>
                <a:ea typeface="楷体_GB2312"/>
              </a:rPr>
              <a:t>S→Qc|c</a:t>
            </a:r>
            <a:endParaRPr b="0" lang="en-US" sz="3200" strike="noStrike" u="none">
              <a:solidFill>
                <a:schemeClr val="dk1"/>
              </a:solidFill>
              <a:effectLst/>
              <a:uFillTx/>
              <a:latin typeface="Times New Roman"/>
            </a:endParaRPr>
          </a:p>
          <a:p>
            <a:pPr marL="907920" indent="-436320">
              <a:lnSpc>
                <a:spcPct val="90000"/>
              </a:lnSpc>
              <a:buNone/>
              <a:tabLst>
                <a:tab algn="l" pos="0"/>
              </a:tabLst>
            </a:pPr>
            <a:r>
              <a:rPr b="1" lang="en-US" sz="3200" strike="noStrike" u="none">
                <a:solidFill>
                  <a:schemeClr val="dk1"/>
                </a:solidFill>
                <a:effectLst/>
                <a:uFillTx/>
                <a:latin typeface="Times New Roman"/>
                <a:ea typeface="楷体_GB2312"/>
              </a:rPr>
              <a:t>Q→Rb|b</a:t>
            </a:r>
            <a:endParaRPr b="0" lang="en-US" sz="3200" strike="noStrike" u="none">
              <a:solidFill>
                <a:schemeClr val="dk1"/>
              </a:solidFill>
              <a:effectLst/>
              <a:uFillTx/>
              <a:latin typeface="Times New Roman"/>
            </a:endParaRPr>
          </a:p>
          <a:p>
            <a:pPr marL="907920" indent="-436320">
              <a:lnSpc>
                <a:spcPct val="90000"/>
              </a:lnSpc>
              <a:buNone/>
              <a:tabLst>
                <a:tab algn="l" pos="0"/>
              </a:tabLst>
            </a:pPr>
            <a:r>
              <a:rPr b="1" lang="en-US" sz="3200" strike="noStrike" u="none">
                <a:solidFill>
                  <a:schemeClr val="dk1"/>
                </a:solidFill>
                <a:effectLst/>
                <a:uFillTx/>
                <a:latin typeface="Times New Roman"/>
                <a:ea typeface="楷体_GB2312"/>
              </a:rPr>
              <a:t>R→Sa|a</a:t>
            </a:r>
            <a:r>
              <a:rPr b="1" lang="en-US" sz="3200" strike="noStrike" u="none">
                <a:solidFill>
                  <a:schemeClr val="dk1"/>
                </a:solidFill>
                <a:effectLst/>
                <a:uFillTx/>
                <a:latin typeface="Times New Roman"/>
                <a:ea typeface="楷体_GB2312"/>
              </a:rPr>
              <a:t>	</a:t>
            </a:r>
            <a:r>
              <a:rPr b="1" lang="en-US" sz="3200" strike="noStrike" u="none">
                <a:solidFill>
                  <a:schemeClr val="dk1"/>
                </a:solidFill>
                <a:effectLst/>
                <a:uFillTx/>
                <a:latin typeface="Times New Roman"/>
                <a:ea typeface="楷体_GB2312"/>
              </a:rPr>
              <a:t>	</a:t>
            </a:r>
            <a:r>
              <a:rPr b="1" lang="en-US" sz="3200" strike="noStrike" u="none">
                <a:solidFill>
                  <a:schemeClr val="dk1"/>
                </a:solidFill>
                <a:effectLst/>
                <a:uFillTx/>
                <a:latin typeface="Times New Roman"/>
                <a:ea typeface="楷体_GB2312"/>
              </a:rPr>
              <a:t>                    (4.3)</a:t>
            </a:r>
            <a:endParaRPr b="0" lang="en-US" sz="3200" strike="noStrike" u="none">
              <a:solidFill>
                <a:schemeClr val="dk1"/>
              </a:solidFill>
              <a:effectLst/>
              <a:uFillTx/>
              <a:latin typeface="Times New Roman"/>
            </a:endParaRPr>
          </a:p>
          <a:p>
            <a:pPr marL="469800" indent="-469800">
              <a:lnSpc>
                <a:spcPct val="90000"/>
              </a:lnSpc>
              <a:spcBef>
                <a:spcPts val="561"/>
              </a:spcBef>
              <a:buNone/>
              <a:tabLst>
                <a:tab algn="l" pos="0"/>
              </a:tabLst>
            </a:pPr>
            <a:r>
              <a:rPr b="1" lang="zh-CN" sz="2800" strike="noStrike" u="none">
                <a:solidFill>
                  <a:schemeClr val="dk1"/>
                </a:solidFill>
                <a:effectLst/>
                <a:uFillTx/>
                <a:latin typeface="Times New Roman"/>
                <a:ea typeface="楷体_GB2312"/>
              </a:rPr>
              <a:t>虽没有直接左递归，但</a:t>
            </a:r>
            <a:r>
              <a:rPr b="1" lang="en-US" sz="2800" strike="noStrike" u="none">
                <a:solidFill>
                  <a:schemeClr val="dk1"/>
                </a:solidFill>
                <a:effectLst/>
                <a:uFillTx/>
                <a:latin typeface="Times New Roman"/>
                <a:ea typeface="楷体_GB2312"/>
              </a:rPr>
              <a:t>S</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Q</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R</a:t>
            </a:r>
            <a:r>
              <a:rPr b="1" lang="zh-CN" sz="2800" strike="noStrike" u="none">
                <a:solidFill>
                  <a:schemeClr val="dk1"/>
                </a:solidFill>
                <a:effectLst/>
                <a:uFillTx/>
                <a:latin typeface="Times New Roman"/>
                <a:ea typeface="楷体_GB2312"/>
              </a:rPr>
              <a:t>都是左递归的</a:t>
            </a:r>
            <a:endParaRPr b="0" lang="en-US" sz="2800" strike="noStrike" u="none">
              <a:solidFill>
                <a:schemeClr val="dk1"/>
              </a:solidFill>
              <a:effectLst/>
              <a:uFillTx/>
              <a:latin typeface="Times New Roman"/>
            </a:endParaRPr>
          </a:p>
          <a:p>
            <a:pPr marL="469800" indent="-469800" algn="ctr">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Qc</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Rbc</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Sabc</a:t>
            </a:r>
            <a:endParaRPr b="0" lang="en-US" sz="3000" strike="noStrike" u="none">
              <a:solidFill>
                <a:schemeClr val="dk1"/>
              </a:solidFill>
              <a:effectLst/>
              <a:uFillTx/>
              <a:latin typeface="Times New Roman"/>
            </a:endParaRPr>
          </a:p>
        </p:txBody>
      </p:sp>
      <p:sp>
        <p:nvSpPr>
          <p:cNvPr id="351" name="Rectangle 4"/>
          <p:cNvSpPr/>
          <p:nvPr/>
        </p:nvSpPr>
        <p:spPr>
          <a:xfrm>
            <a:off x="533520" y="3962520"/>
            <a:ext cx="7619760" cy="129492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zh-CN" sz="3200" strike="noStrike" u="none">
                <a:solidFill>
                  <a:schemeClr val="dk1"/>
                </a:solidFill>
                <a:effectLst/>
                <a:uFillTx/>
                <a:latin typeface="Times New Roman"/>
                <a:ea typeface="宋体"/>
              </a:rPr>
              <a:t>一个文法消除左递归的条件：</a:t>
            </a:r>
            <a:endParaRPr b="0" lang="en-US" sz="3200" strike="noStrike" u="none">
              <a:solidFill>
                <a:srgbClr val="000000"/>
              </a:solidFill>
              <a:effectLst/>
              <a:uFillTx/>
              <a:latin typeface="Arial"/>
            </a:endParaRPr>
          </a:p>
          <a:p>
            <a:pPr lvl="1" marL="457200" defTabSz="914400">
              <a:lnSpc>
                <a:spcPct val="100000"/>
              </a:lnSpc>
              <a:buClr>
                <a:srgbClr val="cc0000"/>
              </a:buClr>
              <a:buFont typeface="Wingdings" charset="2"/>
              <a:buChar char=""/>
              <a:tabLst>
                <a:tab algn="l" pos="0"/>
              </a:tabLst>
            </a:pPr>
            <a:r>
              <a:rPr b="1" lang="zh-CN" sz="3200" strike="noStrike" u="none">
                <a:solidFill>
                  <a:schemeClr val="dk1"/>
                </a:solidFill>
                <a:effectLst/>
                <a:uFillTx/>
                <a:latin typeface="Times New Roman"/>
                <a:ea typeface="宋体"/>
              </a:rPr>
              <a:t>不含以</a:t>
            </a:r>
            <a:r>
              <a:rPr b="1" lang="en-US" sz="3200" strike="noStrike" u="none">
                <a:solidFill>
                  <a:schemeClr val="dk1"/>
                </a:solidFill>
                <a:effectLst/>
                <a:uFillTx/>
                <a:latin typeface="Symbol"/>
                <a:ea typeface="宋体"/>
              </a:rPr>
              <a:t></a:t>
            </a:r>
            <a:r>
              <a:rPr b="1" lang="zh-CN" sz="3200" strike="noStrike" u="none">
                <a:solidFill>
                  <a:schemeClr val="dk1"/>
                </a:solidFill>
                <a:effectLst/>
                <a:uFillTx/>
                <a:latin typeface="Times New Roman"/>
                <a:ea typeface="宋体"/>
              </a:rPr>
              <a:t>为右部的产生式</a:t>
            </a:r>
            <a:endParaRPr b="0" lang="en-US" sz="3200" strike="noStrike" u="none">
              <a:solidFill>
                <a:srgbClr val="000000"/>
              </a:solidFill>
              <a:effectLst/>
              <a:uFillTx/>
              <a:latin typeface="Arial"/>
            </a:endParaRPr>
          </a:p>
          <a:p>
            <a:pPr lvl="1" marL="457200" defTabSz="914400">
              <a:lnSpc>
                <a:spcPct val="100000"/>
              </a:lnSpc>
              <a:buClr>
                <a:srgbClr val="cc0000"/>
              </a:buClr>
              <a:buFont typeface="Wingdings" charset="2"/>
              <a:buChar char=""/>
              <a:tabLst>
                <a:tab algn="l" pos="0"/>
              </a:tabLst>
            </a:pPr>
            <a:r>
              <a:rPr b="1" lang="zh-CN" sz="3200" strike="noStrike" u="none">
                <a:solidFill>
                  <a:schemeClr val="dk1"/>
                </a:solidFill>
                <a:effectLst/>
                <a:uFillTx/>
                <a:latin typeface="Times New Roman"/>
                <a:ea typeface="宋体"/>
              </a:rPr>
              <a:t>不含回路。</a:t>
            </a:r>
            <a:endParaRPr b="0" lang="en-US" sz="3200" strike="noStrike" u="none">
              <a:solidFill>
                <a:srgbClr val="000000"/>
              </a:solidFill>
              <a:effectLst/>
              <a:uFillTx/>
              <a:latin typeface="Arial"/>
            </a:endParaRPr>
          </a:p>
        </p:txBody>
      </p:sp>
      <p:graphicFrame>
        <p:nvGraphicFramePr>
          <p:cNvPr id="352" name="Object 5"/>
          <p:cNvGraphicFramePr/>
          <p:nvPr/>
        </p:nvGraphicFramePr>
        <p:xfrm>
          <a:off x="3581280" y="5257800"/>
          <a:ext cx="1371240" cy="891720"/>
        </p:xfrm>
        <a:graphic>
          <a:graphicData uri="http://schemas.openxmlformats.org/presentationml/2006/ole">
            <p:oleObj progId="Equation.3" r:id="rId1" spid="">
              <p:embed/>
              <p:pic>
                <p:nvPicPr>
                  <p:cNvPr id="353" name="Object 5" descr=""/>
                  <p:cNvPicPr/>
                  <p:nvPr/>
                </p:nvPicPr>
                <p:blipFill>
                  <a:blip r:embed="rId2"/>
                  <a:stretch/>
                </p:blipFill>
                <p:spPr>
                  <a:xfrm>
                    <a:off x="3581280" y="5257800"/>
                    <a:ext cx="1371240" cy="891720"/>
                  </a:xfrm>
                  <a:prstGeom prst="rect">
                    <a:avLst/>
                  </a:prstGeom>
                  <a:noFill/>
                  <a:ln w="0">
                    <a:noFill/>
                  </a:ln>
                </p:spPr>
              </p:pic>
            </p:oleObj>
          </a:graphicData>
        </a:graphic>
      </p:graphicFrame>
    </p:spTree>
  </p:cSld>
  <p:timing>
    <p:tnLst>
      <p:par>
        <p:cTn id="657" dur="indefinite" restart="never" nodeType="tmRoot">
          <p:childTnLst>
            <p:seq>
              <p:cTn id="658" dur="indefinite" nodeType="mainSeq">
                <p:childTnLst>
                  <p:par>
                    <p:cTn id="659" fill="hold">
                      <p:stCondLst>
                        <p:cond delay="indefinite"/>
                      </p:stCondLst>
                      <p:childTnLst>
                        <p:par>
                          <p:cTn id="660" fill="hold">
                            <p:stCondLst>
                              <p:cond delay="0"/>
                            </p:stCondLst>
                            <p:childTnLst>
                              <p:par>
                                <p:cTn id="661" nodeType="clickEffect" fill="hold" presetClass="entr" presetID="22" presetSubtype="8">
                                  <p:stCondLst>
                                    <p:cond delay="0"/>
                                  </p:stCondLst>
                                  <p:childTnLst>
                                    <p:set>
                                      <p:cBhvr>
                                        <p:cTn id="662"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63" dur="500"/>
                                        <p:tgtEl>
                                          <p:spTgt spid="350">
                                            <p:txEl>
                                              <p:pRg st="0" end="0"/>
                                            </p:txEl>
                                          </p:spTgt>
                                        </p:tgtEl>
                                      </p:cBhvr>
                                    </p:animEffect>
                                  </p:childTnLst>
                                </p:cTn>
                              </p:par>
                            </p:childTnLst>
                          </p:cTn>
                        </p:par>
                        <p:par>
                          <p:cTn id="664" fill="hold">
                            <p:stCondLst>
                              <p:cond delay="500"/>
                            </p:stCondLst>
                            <p:childTnLst>
                              <p:par>
                                <p:cTn id="665" nodeType="afterEffect" fill="hold" presetClass="entr" presetID="22" presetSubtype="8">
                                  <p:stCondLst>
                                    <p:cond delay="0"/>
                                  </p:stCondLst>
                                  <p:childTnLst>
                                    <p:set>
                                      <p:cBhvr>
                                        <p:cTn id="666"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67" dur="500"/>
                                        <p:tgtEl>
                                          <p:spTgt spid="350">
                                            <p:txEl>
                                              <p:pRg st="0" end="0"/>
                                            </p:txEl>
                                          </p:spTgt>
                                        </p:tgtEl>
                                      </p:cBhvr>
                                    </p:animEffect>
                                  </p:childTnLst>
                                </p:cTn>
                              </p:par>
                            </p:childTnLst>
                          </p:cTn>
                        </p:par>
                        <p:par>
                          <p:cTn id="668" fill="hold">
                            <p:stCondLst>
                              <p:cond delay="1000"/>
                            </p:stCondLst>
                            <p:childTnLst>
                              <p:par>
                                <p:cTn id="669" nodeType="afterEffect" fill="hold" presetClass="entr" presetID="22" presetSubtype="8">
                                  <p:stCondLst>
                                    <p:cond delay="0"/>
                                  </p:stCondLst>
                                  <p:childTnLst>
                                    <p:set>
                                      <p:cBhvr>
                                        <p:cTn id="670"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71" dur="500"/>
                                        <p:tgtEl>
                                          <p:spTgt spid="350">
                                            <p:txEl>
                                              <p:pRg st="0" end="0"/>
                                            </p:txEl>
                                          </p:spTgt>
                                        </p:tgtEl>
                                      </p:cBhvr>
                                    </p:animEffect>
                                  </p:childTnLst>
                                </p:cTn>
                              </p:par>
                            </p:childTnLst>
                          </p:cTn>
                        </p:par>
                        <p:par>
                          <p:cTn id="672" fill="hold">
                            <p:stCondLst>
                              <p:cond delay="1500"/>
                            </p:stCondLst>
                            <p:childTnLst>
                              <p:par>
                                <p:cTn id="673" nodeType="afterEffect" fill="hold" presetClass="entr" presetID="22" presetSubtype="8">
                                  <p:stCondLst>
                                    <p:cond delay="0"/>
                                  </p:stCondLst>
                                  <p:childTnLst>
                                    <p:set>
                                      <p:cBhvr>
                                        <p:cTn id="674"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75" dur="500"/>
                                        <p:tgtEl>
                                          <p:spTgt spid="350">
                                            <p:txEl>
                                              <p:pRg st="0" end="0"/>
                                            </p:txEl>
                                          </p:spTgt>
                                        </p:tgtEl>
                                      </p:cBhvr>
                                    </p:animEffect>
                                  </p:childTnLst>
                                </p:cTn>
                              </p:par>
                            </p:childTnLst>
                          </p:cTn>
                        </p:par>
                      </p:childTnLst>
                    </p:cTn>
                  </p:par>
                  <p:par>
                    <p:cTn id="676" fill="hold">
                      <p:stCondLst>
                        <p:cond delay="indefinite"/>
                      </p:stCondLst>
                      <p:childTnLst>
                        <p:par>
                          <p:cTn id="677" fill="hold">
                            <p:stCondLst>
                              <p:cond delay="0"/>
                            </p:stCondLst>
                            <p:childTnLst>
                              <p:par>
                                <p:cTn id="678" nodeType="clickEffect" fill="hold" presetClass="entr" presetID="22" presetSubtype="8">
                                  <p:stCondLst>
                                    <p:cond delay="0"/>
                                  </p:stCondLst>
                                  <p:childTnLst>
                                    <p:set>
                                      <p:cBhvr>
                                        <p:cTn id="679"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80" dur="500"/>
                                        <p:tgtEl>
                                          <p:spTgt spid="350">
                                            <p:txEl>
                                              <p:pRg st="0" end="0"/>
                                            </p:txEl>
                                          </p:spTgt>
                                        </p:tgtEl>
                                      </p:cBhvr>
                                    </p:animEffect>
                                  </p:childTnLst>
                                </p:cTn>
                              </p:par>
                            </p:childTnLst>
                          </p:cTn>
                        </p:par>
                      </p:childTnLst>
                    </p:cTn>
                  </p:par>
                  <p:par>
                    <p:cTn id="681" fill="hold">
                      <p:stCondLst>
                        <p:cond delay="indefinite"/>
                      </p:stCondLst>
                      <p:childTnLst>
                        <p:par>
                          <p:cTn id="682" fill="hold">
                            <p:stCondLst>
                              <p:cond delay="0"/>
                            </p:stCondLst>
                            <p:childTnLst>
                              <p:par>
                                <p:cTn id="683" nodeType="clickEffect" fill="hold" presetClass="entr" presetID="22" presetSubtype="8">
                                  <p:stCondLst>
                                    <p:cond delay="0"/>
                                  </p:stCondLst>
                                  <p:childTnLst>
                                    <p:set>
                                      <p:cBhvr>
                                        <p:cTn id="684" dur="1" fill="hold">
                                          <p:stCondLst>
                                            <p:cond delay="0"/>
                                          </p:stCondLst>
                                        </p:cTn>
                                        <p:tgtEl>
                                          <p:spTgt spid="350">
                                            <p:txEl>
                                              <p:pRg st="0" end="0"/>
                                            </p:txEl>
                                          </p:spTgt>
                                        </p:tgtEl>
                                        <p:attrNameLst>
                                          <p:attrName>style.visibility</p:attrName>
                                        </p:attrNameLst>
                                      </p:cBhvr>
                                      <p:to>
                                        <p:strVal val="visible"/>
                                      </p:to>
                                    </p:set>
                                    <p:animEffect filter="wipe(left)" transition="in">
                                      <p:cBhvr additive="repl">
                                        <p:cTn id="685" dur="500"/>
                                        <p:tgtEl>
                                          <p:spTgt spid="350">
                                            <p:txEl>
                                              <p:pRg st="0" end="0"/>
                                            </p:txEl>
                                          </p:spTgt>
                                        </p:tgtEl>
                                      </p:cBhvr>
                                    </p:animEffect>
                                  </p:childTnLst>
                                </p:cTn>
                              </p:par>
                            </p:childTnLst>
                          </p:cTn>
                        </p:par>
                      </p:childTnLst>
                    </p:cTn>
                  </p:par>
                  <p:par>
                    <p:cTn id="686" fill="hold">
                      <p:stCondLst>
                        <p:cond delay="indefinite"/>
                      </p:stCondLst>
                      <p:childTnLst>
                        <p:par>
                          <p:cTn id="687" fill="hold">
                            <p:stCondLst>
                              <p:cond delay="0"/>
                            </p:stCondLst>
                            <p:childTnLst>
                              <p:par>
                                <p:cTn id="688" nodeType="clickEffect" fill="hold" presetClass="entr" presetID="22" presetSubtype="8">
                                  <p:stCondLst>
                                    <p:cond delay="0"/>
                                  </p:stCondLst>
                                  <p:childTnLst>
                                    <p:set>
                                      <p:cBhvr>
                                        <p:cTn id="689" dur="1" fill="hold">
                                          <p:stCondLst>
                                            <p:cond delay="0"/>
                                          </p:stCondLst>
                                        </p:cTn>
                                        <p:tgtEl>
                                          <p:spTgt spid="351">
                                            <p:txEl>
                                              <p:pRg st="0" end="0"/>
                                            </p:txEl>
                                          </p:spTgt>
                                        </p:tgtEl>
                                        <p:attrNameLst>
                                          <p:attrName>style.visibility</p:attrName>
                                        </p:attrNameLst>
                                      </p:cBhvr>
                                      <p:to>
                                        <p:strVal val="visible"/>
                                      </p:to>
                                    </p:set>
                                    <p:animEffect filter="wipe(left)" transition="in">
                                      <p:cBhvr additive="repl">
                                        <p:cTn id="690" dur="500"/>
                                        <p:tgtEl>
                                          <p:spTgt spid="351">
                                            <p:txEl>
                                              <p:pRg st="0" end="0"/>
                                            </p:txEl>
                                          </p:spTgt>
                                        </p:tgtEl>
                                      </p:cBhvr>
                                    </p:animEffect>
                                  </p:childTnLst>
                                </p:cTn>
                              </p:par>
                            </p:childTnLst>
                          </p:cTn>
                        </p:par>
                      </p:childTnLst>
                    </p:cTn>
                  </p:par>
                  <p:par>
                    <p:cTn id="691" fill="hold">
                      <p:stCondLst>
                        <p:cond delay="indefinite"/>
                      </p:stCondLst>
                      <p:childTnLst>
                        <p:par>
                          <p:cTn id="692" fill="hold">
                            <p:stCondLst>
                              <p:cond delay="0"/>
                            </p:stCondLst>
                            <p:childTnLst>
                              <p:par>
                                <p:cTn id="693" nodeType="clickEffect" fill="hold" presetClass="entr" presetID="22" presetSubtype="8">
                                  <p:stCondLst>
                                    <p:cond delay="0"/>
                                  </p:stCondLst>
                                  <p:childTnLst>
                                    <p:set>
                                      <p:cBhvr>
                                        <p:cTn id="694" dur="1" fill="hold">
                                          <p:stCondLst>
                                            <p:cond delay="0"/>
                                          </p:stCondLst>
                                        </p:cTn>
                                        <p:tgtEl>
                                          <p:spTgt spid="351">
                                            <p:txEl>
                                              <p:pRg st="0" end="0"/>
                                            </p:txEl>
                                          </p:spTgt>
                                        </p:tgtEl>
                                        <p:attrNameLst>
                                          <p:attrName>style.visibility</p:attrName>
                                        </p:attrNameLst>
                                      </p:cBhvr>
                                      <p:to>
                                        <p:strVal val="visible"/>
                                      </p:to>
                                    </p:set>
                                    <p:animEffect filter="wipe(left)" transition="in">
                                      <p:cBhvr additive="repl">
                                        <p:cTn id="695" dur="500"/>
                                        <p:tgtEl>
                                          <p:spTgt spid="351">
                                            <p:txEl>
                                              <p:pRg st="0" end="0"/>
                                            </p:txEl>
                                          </p:spTgt>
                                        </p:tgtEl>
                                      </p:cBhvr>
                                    </p:animEffect>
                                  </p:childTnLst>
                                </p:cTn>
                              </p:par>
                            </p:childTnLst>
                          </p:cTn>
                        </p:par>
                      </p:childTnLst>
                    </p:cTn>
                  </p:par>
                  <p:par>
                    <p:cTn id="696" fill="hold">
                      <p:stCondLst>
                        <p:cond delay="indefinite"/>
                      </p:stCondLst>
                      <p:childTnLst>
                        <p:par>
                          <p:cTn id="697" fill="hold">
                            <p:stCondLst>
                              <p:cond delay="0"/>
                            </p:stCondLst>
                            <p:childTnLst>
                              <p:par>
                                <p:cTn id="698" nodeType="clickEffect" fill="hold" presetClass="entr" presetID="22" presetSubtype="8">
                                  <p:stCondLst>
                                    <p:cond delay="0"/>
                                  </p:stCondLst>
                                  <p:childTnLst>
                                    <p:set>
                                      <p:cBhvr>
                                        <p:cTn id="699" dur="1" fill="hold">
                                          <p:stCondLst>
                                            <p:cond delay="0"/>
                                          </p:stCondLst>
                                        </p:cTn>
                                        <p:tgtEl>
                                          <p:spTgt spid="351">
                                            <p:txEl>
                                              <p:pRg st="0" end="0"/>
                                            </p:txEl>
                                          </p:spTgt>
                                        </p:tgtEl>
                                        <p:attrNameLst>
                                          <p:attrName>style.visibility</p:attrName>
                                        </p:attrNameLst>
                                      </p:cBhvr>
                                      <p:to>
                                        <p:strVal val="visible"/>
                                      </p:to>
                                    </p:set>
                                    <p:animEffect filter="wipe(left)" transition="in">
                                      <p:cBhvr additive="repl">
                                        <p:cTn id="700" dur="500"/>
                                        <p:tgtEl>
                                          <p:spTgt spid="351">
                                            <p:txEl>
                                              <p:pRg st="0" end="0"/>
                                            </p:txEl>
                                          </p:spTgt>
                                        </p:tgtEl>
                                      </p:cBhvr>
                                    </p:animEffect>
                                  </p:childTnLst>
                                </p:cTn>
                              </p:par>
                            </p:childTnLst>
                          </p:cTn>
                        </p:par>
                        <p:par>
                          <p:cTn id="701" fill="hold">
                            <p:stCondLst>
                              <p:cond delay="500"/>
                            </p:stCondLst>
                            <p:childTnLst>
                              <p:par>
                                <p:cTn id="702" nodeType="afterEffect" fill="hold" presetClass="entr" presetID="22" presetSubtype="8">
                                  <p:stCondLst>
                                    <p:cond delay="0"/>
                                  </p:stCondLst>
                                  <p:childTnLst>
                                    <p:set>
                                      <p:cBhvr>
                                        <p:cTn id="703" dur="1" fill="hold">
                                          <p:stCondLst>
                                            <p:cond delay="0"/>
                                          </p:stCondLst>
                                        </p:cTn>
                                        <p:tgtEl>
                                          <p:spTgt spid="353"/>
                                        </p:tgtEl>
                                        <p:attrNameLst>
                                          <p:attrName>style.visibility</p:attrName>
                                        </p:attrNameLst>
                                      </p:cBhvr>
                                      <p:to>
                                        <p:strVal val="visible"/>
                                      </p:to>
                                    </p:set>
                                    <p:animEffect filter="wipe(left)" transition="in">
                                      <p:cBhvr additive="repl">
                                        <p:cTn id="704" dur="5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Num" idx="5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55" name="PlaceHolder 2"/>
          <p:cNvSpPr>
            <a:spLocks noGrp="1"/>
          </p:cNvSpPr>
          <p:nvPr>
            <p:ph/>
          </p:nvPr>
        </p:nvSpPr>
        <p:spPr>
          <a:xfrm>
            <a:off x="533520" y="620640"/>
            <a:ext cx="8305560" cy="562716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消除左递归的算法</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907920" indent="-436320">
              <a:lnSpc>
                <a:spcPct val="100000"/>
              </a:lnSpc>
              <a:spcBef>
                <a:spcPts val="519"/>
              </a:spcBef>
              <a:buNone/>
              <a:tabLst>
                <a:tab algn="l" pos="0"/>
              </a:tabLst>
            </a:pPr>
            <a:r>
              <a:rPr b="1" lang="en-US" sz="2600" strike="noStrike" u="none">
                <a:solidFill>
                  <a:schemeClr val="dk1"/>
                </a:solidFill>
                <a:effectLst/>
                <a:uFillTx/>
                <a:latin typeface="Times New Roman"/>
                <a:ea typeface="楷体_GB2312"/>
              </a:rPr>
              <a:t>1. </a:t>
            </a:r>
            <a:r>
              <a:rPr b="1" lang="zh-CN" sz="2600" strike="noStrike" u="none">
                <a:solidFill>
                  <a:schemeClr val="dk1"/>
                </a:solidFill>
                <a:effectLst/>
                <a:uFillTx/>
                <a:latin typeface="Times New Roman"/>
                <a:ea typeface="楷体_GB2312"/>
              </a:rPr>
              <a:t>把文法</a:t>
            </a:r>
            <a:r>
              <a:rPr b="1" lang="en-US" sz="2600" strike="noStrike" u="none">
                <a:solidFill>
                  <a:schemeClr val="dk1"/>
                </a:solidFill>
                <a:effectLst/>
                <a:uFillTx/>
                <a:latin typeface="Times New Roman"/>
                <a:ea typeface="楷体_GB2312"/>
              </a:rPr>
              <a:t>G</a:t>
            </a:r>
            <a:r>
              <a:rPr b="1" lang="zh-CN" sz="2600" strike="noStrike" u="none">
                <a:solidFill>
                  <a:schemeClr val="dk1"/>
                </a:solidFill>
                <a:effectLst/>
                <a:uFillTx/>
                <a:latin typeface="Times New Roman"/>
                <a:ea typeface="楷体_GB2312"/>
              </a:rPr>
              <a:t>的所有非终结符按任一种顺序排列成</a:t>
            </a:r>
            <a:r>
              <a:rPr b="1" lang="en-US" sz="2600" strike="noStrike" u="none">
                <a:solidFill>
                  <a:schemeClr val="dk1"/>
                </a:solidFill>
                <a:effectLst/>
                <a:uFillTx/>
                <a:latin typeface="Times New Roman"/>
                <a:ea typeface="楷体_GB2312"/>
              </a:rPr>
              <a:t>P</a:t>
            </a:r>
            <a:r>
              <a:rPr b="1" lang="en-US" sz="2600" strike="noStrike" u="none" baseline="-25000">
                <a:solidFill>
                  <a:schemeClr val="dk1"/>
                </a:solidFill>
                <a:effectLst/>
                <a:uFillTx/>
                <a:latin typeface="Times New Roman"/>
                <a:ea typeface="楷体_GB2312"/>
              </a:rPr>
              <a:t>1</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P</a:t>
            </a:r>
            <a:r>
              <a:rPr b="1" lang="en-US" sz="2600" strike="noStrike" u="none" baseline="-25000">
                <a:solidFill>
                  <a:schemeClr val="dk1"/>
                </a:solidFill>
                <a:effectLst/>
                <a:uFillTx/>
                <a:latin typeface="Times New Roman"/>
                <a:ea typeface="楷体_GB2312"/>
              </a:rPr>
              <a:t>2</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P</a:t>
            </a:r>
            <a:r>
              <a:rPr b="1" lang="en-US" sz="2600" strike="noStrike" u="none" baseline="-25000">
                <a:solidFill>
                  <a:schemeClr val="dk1"/>
                </a:solidFill>
                <a:effectLst/>
                <a:uFillTx/>
                <a:latin typeface="Times New Roman"/>
                <a:ea typeface="楷体_GB2312"/>
              </a:rPr>
              <a:t>n</a:t>
            </a:r>
            <a:r>
              <a:rPr b="1" lang="zh-CN" sz="2600" strike="noStrike" u="none">
                <a:solidFill>
                  <a:schemeClr val="dk1"/>
                </a:solidFill>
                <a:effectLst/>
                <a:uFillTx/>
                <a:latin typeface="Times New Roman"/>
                <a:ea typeface="楷体_GB2312"/>
              </a:rPr>
              <a:t>；按此顺序执行；</a:t>
            </a:r>
            <a:endParaRPr b="0" lang="en-US" sz="2600" strike="noStrike" u="none">
              <a:solidFill>
                <a:schemeClr val="dk1"/>
              </a:solidFill>
              <a:effectLst/>
              <a:uFillTx/>
              <a:latin typeface="Times New Roman"/>
            </a:endParaRPr>
          </a:p>
          <a:p>
            <a:pPr marL="907920" indent="-436320">
              <a:lnSpc>
                <a:spcPct val="100000"/>
              </a:lnSpc>
              <a:spcBef>
                <a:spcPts val="519"/>
              </a:spcBef>
              <a:buNone/>
              <a:tabLst>
                <a:tab algn="l" pos="0"/>
              </a:tabLst>
            </a:pPr>
            <a:r>
              <a:rPr b="1" lang="en-US" sz="2600" strike="noStrike" u="none">
                <a:solidFill>
                  <a:schemeClr val="dk1"/>
                </a:solidFill>
                <a:effectLst/>
                <a:uFillTx/>
                <a:latin typeface="Times New Roman"/>
                <a:ea typeface="楷体_GB2312"/>
              </a:rPr>
              <a:t>2. </a:t>
            </a:r>
            <a:r>
              <a:rPr b="1" lang="en-US" sz="2400" strike="noStrike" u="none">
                <a:solidFill>
                  <a:schemeClr val="dk1"/>
                </a:solidFill>
                <a:effectLst/>
                <a:uFillTx/>
                <a:latin typeface="Times New Roman"/>
                <a:ea typeface="楷体_GB2312"/>
              </a:rPr>
              <a:t>FOR  i:=1  TO  n  DO</a:t>
            </a:r>
            <a:endParaRPr b="0" lang="en-US" sz="2400" strike="noStrike" u="none">
              <a:solidFill>
                <a:schemeClr val="dk1"/>
              </a:solidFill>
              <a:effectLst/>
              <a:uFillTx/>
              <a:latin typeface="Times New Roman"/>
            </a:endParaRPr>
          </a:p>
          <a:p>
            <a:pPr marL="907920" indent="-436320">
              <a:lnSpc>
                <a:spcPct val="100000"/>
              </a:lnSpc>
              <a:buNone/>
              <a:tabLst>
                <a:tab algn="l" pos="0"/>
              </a:tabLst>
            </a:pPr>
            <a:r>
              <a:rPr b="1" lang="en-US" sz="2400" strike="noStrike" u="none">
                <a:solidFill>
                  <a:schemeClr val="dk1"/>
                </a:solidFill>
                <a:effectLst/>
                <a:uFillTx/>
                <a:latin typeface="Times New Roman"/>
                <a:ea typeface="楷体_GB2312"/>
              </a:rPr>
              <a:t>    BEGIN</a:t>
            </a:r>
            <a:endParaRPr b="0" lang="en-US" sz="2400" strike="noStrike" u="none">
              <a:solidFill>
                <a:schemeClr val="dk1"/>
              </a:solidFill>
              <a:effectLst/>
              <a:uFillTx/>
              <a:latin typeface="Times New Roman"/>
            </a:endParaRPr>
          </a:p>
          <a:p>
            <a:pPr marL="907920" indent="-436320">
              <a:lnSpc>
                <a:spcPct val="100000"/>
              </a:lnSpc>
              <a:buNone/>
              <a:tabLst>
                <a:tab algn="l" pos="0"/>
              </a:tabLst>
            </a:pPr>
            <a:r>
              <a:rPr b="1" lang="en-US" sz="2400" strike="noStrike" u="none">
                <a:solidFill>
                  <a:srgbClr val="3366cc"/>
                </a:solidFill>
                <a:effectLst/>
                <a:uFillTx/>
                <a:latin typeface="Times New Roman"/>
                <a:ea typeface="楷体_GB2312"/>
              </a:rPr>
              <a:t>         FOR  j:=1  TO  i-1  DO</a:t>
            </a:r>
            <a:endParaRPr b="0" lang="en-US" sz="2400" strike="noStrike" u="none">
              <a:solidFill>
                <a:schemeClr val="dk1"/>
              </a:solidFill>
              <a:effectLst/>
              <a:uFillTx/>
              <a:latin typeface="Times New Roman"/>
            </a:endParaRPr>
          </a:p>
          <a:p>
            <a:pPr marL="907920" indent="-436320">
              <a:lnSpc>
                <a:spcPct val="100000"/>
              </a:lnSpc>
              <a:buNone/>
              <a:tabLst>
                <a:tab algn="l" pos="0"/>
              </a:tabLst>
            </a:pPr>
            <a:r>
              <a:rPr b="1" lang="en-US" sz="2600" strike="noStrike" u="none">
                <a:solidFill>
                  <a:srgbClr val="3366cc"/>
                </a:solidFill>
                <a:effectLst/>
                <a:uFillTx/>
                <a:latin typeface="Times New Roman"/>
                <a:ea typeface="楷体_GB2312"/>
              </a:rPr>
              <a:t>             把形如</a:t>
            </a:r>
            <a:r>
              <a:rPr b="1" lang="en-US" sz="2600" strike="noStrike" u="none">
                <a:solidFill>
                  <a:srgbClr val="3366cc"/>
                </a:solidFill>
                <a:effectLst/>
                <a:uFillTx/>
                <a:latin typeface="Times New Roman"/>
                <a:ea typeface="楷体_GB2312"/>
              </a:rPr>
              <a:t>P</a:t>
            </a:r>
            <a:r>
              <a:rPr b="1" lang="en-US" sz="2600" strike="noStrike" u="none" baseline="-25000">
                <a:solidFill>
                  <a:srgbClr val="3366cc"/>
                </a:solidFill>
                <a:effectLst/>
                <a:uFillTx/>
                <a:latin typeface="Times New Roman"/>
                <a:ea typeface="楷体_GB2312"/>
              </a:rPr>
              <a:t>i</a:t>
            </a:r>
            <a:r>
              <a:rPr b="1" lang="en-US" sz="2600" strike="noStrike" u="none">
                <a:solidFill>
                  <a:srgbClr val="3366cc"/>
                </a:solidFill>
                <a:effectLst/>
                <a:uFillTx/>
                <a:latin typeface="Times New Roman"/>
                <a:ea typeface="楷体_GB2312"/>
              </a:rPr>
              <a:t>→P</a:t>
            </a:r>
            <a:r>
              <a:rPr b="1" lang="en-US" sz="2600" strike="noStrike" u="none" baseline="-25000">
                <a:solidFill>
                  <a:srgbClr val="3366cc"/>
                </a:solidFill>
                <a:effectLst/>
                <a:uFillTx/>
                <a:latin typeface="Times New Roman"/>
                <a:ea typeface="楷体_GB2312"/>
              </a:rPr>
              <a:t>j</a:t>
            </a:r>
            <a:r>
              <a:rPr b="1" lang="en-US" sz="2600" strike="noStrike" u="none">
                <a:solidFill>
                  <a:srgbClr val="3366cc"/>
                </a:solidFill>
                <a:effectLst/>
                <a:uFillTx/>
                <a:latin typeface="Symbol"/>
                <a:ea typeface="楷体_GB2312"/>
              </a:rPr>
              <a:t></a:t>
            </a:r>
            <a:r>
              <a:rPr b="1" lang="zh-CN" sz="2600" strike="noStrike" u="none">
                <a:solidFill>
                  <a:srgbClr val="3366cc"/>
                </a:solidFill>
                <a:effectLst/>
                <a:uFillTx/>
                <a:latin typeface="Times New Roman"/>
                <a:ea typeface="楷体_GB2312"/>
              </a:rPr>
              <a:t>的规则改写成</a:t>
            </a:r>
            <a:endParaRPr b="0" lang="en-US" sz="2600" strike="noStrike" u="none">
              <a:solidFill>
                <a:schemeClr val="dk1"/>
              </a:solidFill>
              <a:effectLst/>
              <a:uFillTx/>
              <a:latin typeface="Times New Roman"/>
            </a:endParaRPr>
          </a:p>
          <a:p>
            <a:pPr marL="907920" indent="-436320">
              <a:lnSpc>
                <a:spcPct val="100000"/>
              </a:lnSpc>
              <a:buNone/>
              <a:tabLst>
                <a:tab algn="l" pos="0"/>
              </a:tabLst>
            </a:pPr>
            <a:r>
              <a:rPr b="1" lang="en-US" sz="2600" strike="noStrike" u="none">
                <a:solidFill>
                  <a:srgbClr val="3366cc"/>
                </a:solidFill>
                <a:effectLst/>
                <a:uFillTx/>
                <a:latin typeface="Times New Roman"/>
                <a:ea typeface="楷体_GB2312"/>
              </a:rPr>
              <a:t>              P</a:t>
            </a:r>
            <a:r>
              <a:rPr b="1" lang="en-US" sz="2600" strike="noStrike" u="none" baseline="-25000">
                <a:solidFill>
                  <a:srgbClr val="3366cc"/>
                </a:solidFill>
                <a:effectLst/>
                <a:uFillTx/>
                <a:latin typeface="Times New Roman"/>
                <a:ea typeface="楷体_GB2312"/>
              </a:rPr>
              <a:t>i</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1</a:t>
            </a:r>
            <a:r>
              <a:rPr b="1" lang="en-US" sz="2600" strike="noStrike" u="none">
                <a:solidFill>
                  <a:srgbClr val="3366cc"/>
                </a:solidFill>
                <a:effectLst/>
                <a:uFillTx/>
                <a:latin typeface="Symbol"/>
                <a:ea typeface="楷体_GB2312"/>
              </a:rPr>
              <a:t></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2</a:t>
            </a:r>
            <a:r>
              <a:rPr b="1" lang="en-US" sz="2600" strike="noStrike" u="none">
                <a:solidFill>
                  <a:srgbClr val="3366cc"/>
                </a:solidFill>
                <a:effectLst/>
                <a:uFillTx/>
                <a:latin typeface="Symbol"/>
                <a:ea typeface="楷体_GB2312"/>
              </a:rPr>
              <a:t></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k</a:t>
            </a:r>
            <a:r>
              <a:rPr b="1" lang="en-US" sz="2600" strike="noStrike" u="none">
                <a:solidFill>
                  <a:srgbClr val="3366cc"/>
                </a:solidFill>
                <a:effectLst/>
                <a:uFillTx/>
                <a:latin typeface="Symbol"/>
                <a:ea typeface="楷体_GB2312"/>
              </a:rPr>
              <a:t></a:t>
            </a:r>
            <a:r>
              <a:rPr b="1" lang="en-US" sz="2600" strike="noStrike" u="none">
                <a:solidFill>
                  <a:srgbClr val="3366cc"/>
                </a:solidFill>
                <a:effectLst/>
                <a:uFillTx/>
                <a:latin typeface="Times New Roman"/>
                <a:ea typeface="楷体_GB2312"/>
              </a:rPr>
              <a:t> ; </a:t>
            </a:r>
            <a:endParaRPr b="0" lang="en-US" sz="2600" strike="noStrike" u="none">
              <a:solidFill>
                <a:schemeClr val="dk1"/>
              </a:solidFill>
              <a:effectLst/>
              <a:uFillTx/>
              <a:latin typeface="Times New Roman"/>
            </a:endParaRPr>
          </a:p>
          <a:p>
            <a:pPr marL="907920" indent="-436320">
              <a:lnSpc>
                <a:spcPct val="100000"/>
              </a:lnSpc>
              <a:buNone/>
              <a:tabLst>
                <a:tab algn="l" pos="0"/>
              </a:tabLst>
            </a:pPr>
            <a:r>
              <a:rPr b="1" lang="en-US" sz="2600" strike="noStrike" u="none">
                <a:solidFill>
                  <a:srgbClr val="3366cc"/>
                </a:solidFill>
                <a:effectLst/>
                <a:uFillTx/>
                <a:latin typeface="Times New Roman"/>
                <a:ea typeface="楷体_GB2312"/>
              </a:rPr>
              <a:t>             (</a:t>
            </a:r>
            <a:r>
              <a:rPr b="1" lang="zh-CN" sz="2600" strike="noStrike" u="none">
                <a:solidFill>
                  <a:srgbClr val="3366cc"/>
                </a:solidFill>
                <a:effectLst/>
                <a:uFillTx/>
                <a:latin typeface="Times New Roman"/>
                <a:ea typeface="楷体_GB2312"/>
              </a:rPr>
              <a:t>其中</a:t>
            </a:r>
            <a:r>
              <a:rPr b="1" lang="en-US" sz="2600" strike="noStrike" u="none">
                <a:solidFill>
                  <a:srgbClr val="3366cc"/>
                </a:solidFill>
                <a:effectLst/>
                <a:uFillTx/>
                <a:latin typeface="Times New Roman"/>
                <a:ea typeface="楷体_GB2312"/>
              </a:rPr>
              <a:t>P</a:t>
            </a:r>
            <a:r>
              <a:rPr b="1" lang="en-US" sz="2600" strike="noStrike" u="none" baseline="-25000">
                <a:solidFill>
                  <a:srgbClr val="3366cc"/>
                </a:solidFill>
                <a:effectLst/>
                <a:uFillTx/>
                <a:latin typeface="Times New Roman"/>
                <a:ea typeface="楷体_GB2312"/>
              </a:rPr>
              <a:t>j</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1</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2</a:t>
            </a:r>
            <a:r>
              <a:rPr b="1" lang="en-US" sz="2600" strike="noStrike" u="none">
                <a:solidFill>
                  <a:srgbClr val="3366cc"/>
                </a:solidFill>
                <a:effectLst/>
                <a:uFillTx/>
                <a:latin typeface="Times New Roman"/>
                <a:ea typeface="楷体_GB2312"/>
              </a:rPr>
              <a:t>|…|</a:t>
            </a:r>
            <a:r>
              <a:rPr b="1" lang="en-US" sz="2600" strike="noStrike" u="none">
                <a:solidFill>
                  <a:srgbClr val="3366cc"/>
                </a:solidFill>
                <a:effectLst/>
                <a:uFillTx/>
                <a:latin typeface="Symbol"/>
                <a:ea typeface="楷体_GB2312"/>
              </a:rPr>
              <a:t></a:t>
            </a:r>
            <a:r>
              <a:rPr b="1" lang="en-US" sz="2600" strike="noStrike" u="none" baseline="-25000">
                <a:solidFill>
                  <a:srgbClr val="3366cc"/>
                </a:solidFill>
                <a:effectLst/>
                <a:uFillTx/>
                <a:latin typeface="Times New Roman"/>
                <a:ea typeface="楷体_GB2312"/>
              </a:rPr>
              <a:t>k</a:t>
            </a:r>
            <a:r>
              <a:rPr b="1" lang="zh-CN" sz="2600" strike="noStrike" u="none">
                <a:solidFill>
                  <a:srgbClr val="3366cc"/>
                </a:solidFill>
                <a:effectLst/>
                <a:uFillTx/>
                <a:latin typeface="Times New Roman"/>
                <a:ea typeface="楷体_GB2312"/>
              </a:rPr>
              <a:t>是关于</a:t>
            </a:r>
            <a:r>
              <a:rPr b="1" lang="en-US" sz="2600" strike="noStrike" u="none">
                <a:solidFill>
                  <a:srgbClr val="3366cc"/>
                </a:solidFill>
                <a:effectLst/>
                <a:uFillTx/>
                <a:latin typeface="Times New Roman"/>
                <a:ea typeface="楷体_GB2312"/>
              </a:rPr>
              <a:t>P</a:t>
            </a:r>
            <a:r>
              <a:rPr b="1" lang="en-US" sz="2600" strike="noStrike" u="none" baseline="-25000">
                <a:solidFill>
                  <a:srgbClr val="3366cc"/>
                </a:solidFill>
                <a:effectLst/>
                <a:uFillTx/>
                <a:latin typeface="Times New Roman"/>
                <a:ea typeface="楷体_GB2312"/>
              </a:rPr>
              <a:t>j</a:t>
            </a:r>
            <a:r>
              <a:rPr b="1" lang="zh-CN" sz="2600" strike="noStrike" u="none">
                <a:solidFill>
                  <a:srgbClr val="3366cc"/>
                </a:solidFill>
                <a:effectLst/>
                <a:uFillTx/>
                <a:latin typeface="Times New Roman"/>
                <a:ea typeface="楷体_GB2312"/>
              </a:rPr>
              <a:t>的所有规则</a:t>
            </a:r>
            <a:r>
              <a:rPr b="1" lang="en-US" sz="2600" strike="noStrike" u="none">
                <a:solidFill>
                  <a:srgbClr val="3366cc"/>
                </a:solidFill>
                <a:effectLst/>
                <a:uFillTx/>
                <a:latin typeface="Times New Roman"/>
                <a:ea typeface="楷体_GB2312"/>
              </a:rPr>
              <a:t>)</a:t>
            </a:r>
            <a:endParaRPr b="0" lang="en-US" sz="2600" strike="noStrike" u="none">
              <a:solidFill>
                <a:schemeClr val="dk1"/>
              </a:solidFill>
              <a:effectLst/>
              <a:uFillTx/>
              <a:latin typeface="Times New Roman"/>
            </a:endParaRPr>
          </a:p>
          <a:p>
            <a:pPr marL="907920" indent="-436320">
              <a:lnSpc>
                <a:spcPct val="100000"/>
              </a:lnSpc>
              <a:buNone/>
              <a:tabLst>
                <a:tab algn="l" pos="0"/>
              </a:tabLst>
            </a:pPr>
            <a:r>
              <a:rPr b="1" lang="en-US" sz="2600" strike="noStrike" u="none">
                <a:solidFill>
                  <a:schemeClr val="dk1"/>
                </a:solidFill>
                <a:effectLst/>
                <a:uFillTx/>
                <a:latin typeface="Times New Roman"/>
                <a:ea typeface="楷体_GB2312"/>
              </a:rPr>
              <a:t>       消除关于</a:t>
            </a:r>
            <a:r>
              <a:rPr b="1" lang="en-US" sz="2600" strike="noStrike" u="none">
                <a:solidFill>
                  <a:schemeClr val="dk1"/>
                </a:solidFill>
                <a:effectLst/>
                <a:uFillTx/>
                <a:latin typeface="Times New Roman"/>
                <a:ea typeface="楷体_GB2312"/>
              </a:rPr>
              <a:t>P</a:t>
            </a:r>
            <a:r>
              <a:rPr b="1" lang="en-US" sz="2600" strike="noStrike" u="none" baseline="-25000">
                <a:solidFill>
                  <a:schemeClr val="dk1"/>
                </a:solidFill>
                <a:effectLst/>
                <a:uFillTx/>
                <a:latin typeface="Times New Roman"/>
                <a:ea typeface="楷体_GB2312"/>
              </a:rPr>
              <a:t>i</a:t>
            </a:r>
            <a:r>
              <a:rPr b="1" lang="zh-CN" sz="2600" strike="noStrike" u="none">
                <a:solidFill>
                  <a:schemeClr val="dk1"/>
                </a:solidFill>
                <a:effectLst/>
                <a:uFillTx/>
                <a:latin typeface="Times New Roman"/>
                <a:ea typeface="楷体_GB2312"/>
              </a:rPr>
              <a:t>规则的直接左递归性</a:t>
            </a:r>
            <a:endParaRPr b="0" lang="en-US" sz="2600" strike="noStrike" u="none">
              <a:solidFill>
                <a:schemeClr val="dk1"/>
              </a:solidFill>
              <a:effectLst/>
              <a:uFillTx/>
              <a:latin typeface="Times New Roman"/>
            </a:endParaRPr>
          </a:p>
          <a:p>
            <a:pPr marL="907920" indent="-43632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400" strike="noStrike" u="none">
                <a:solidFill>
                  <a:schemeClr val="dk1"/>
                </a:solidFill>
                <a:effectLst/>
                <a:uFillTx/>
                <a:latin typeface="Times New Roman"/>
                <a:ea typeface="楷体_GB2312"/>
              </a:rPr>
              <a:t>END</a:t>
            </a:r>
            <a:endParaRPr b="0" lang="en-US" sz="2400" strike="noStrike" u="none">
              <a:solidFill>
                <a:schemeClr val="dk1"/>
              </a:solidFill>
              <a:effectLst/>
              <a:uFillTx/>
              <a:latin typeface="Times New Roman"/>
            </a:endParaRPr>
          </a:p>
          <a:p>
            <a:pPr marL="907920" indent="-436320">
              <a:lnSpc>
                <a:spcPct val="100000"/>
              </a:lnSpc>
              <a:spcBef>
                <a:spcPts val="519"/>
              </a:spcBef>
              <a:buNone/>
              <a:tabLst>
                <a:tab algn="l" pos="0"/>
              </a:tabLst>
            </a:pPr>
            <a:r>
              <a:rPr b="1" lang="en-US" sz="2600" strike="noStrike" u="none">
                <a:solidFill>
                  <a:schemeClr val="dk1"/>
                </a:solidFill>
                <a:effectLst/>
                <a:uFillTx/>
                <a:latin typeface="Times New Roman"/>
                <a:ea typeface="楷体_GB2312"/>
              </a:rPr>
              <a:t>3. </a:t>
            </a:r>
            <a:r>
              <a:rPr b="1" lang="zh-CN" sz="2600" strike="noStrike" u="none">
                <a:solidFill>
                  <a:schemeClr val="dk1"/>
                </a:solidFill>
                <a:effectLst/>
                <a:uFillTx/>
                <a:latin typeface="Times New Roman"/>
                <a:ea typeface="楷体_GB2312"/>
              </a:rPr>
              <a:t>化简由</a:t>
            </a:r>
            <a:r>
              <a:rPr b="1" lang="en-US" sz="2600" strike="noStrike" u="none">
                <a:solidFill>
                  <a:schemeClr val="dk1"/>
                </a:solidFill>
                <a:effectLst/>
                <a:uFillTx/>
                <a:latin typeface="Times New Roman"/>
                <a:ea typeface="楷体_GB2312"/>
              </a:rPr>
              <a:t>2</a:t>
            </a:r>
            <a:r>
              <a:rPr b="1" lang="zh-CN" sz="2600" strike="noStrike" u="none">
                <a:solidFill>
                  <a:schemeClr val="dk1"/>
                </a:solidFill>
                <a:effectLst/>
                <a:uFillTx/>
                <a:latin typeface="Times New Roman"/>
                <a:ea typeface="楷体_GB2312"/>
              </a:rPr>
              <a:t>所得的文法。去除那些从开始符号出发永远无法到达的非终结符的产生规则。</a:t>
            </a:r>
            <a:endParaRPr b="0" lang="en-US" sz="2600" strike="noStrike" u="none">
              <a:solidFill>
                <a:schemeClr val="dk1"/>
              </a:solidFill>
              <a:effectLst/>
              <a:uFillTx/>
              <a:latin typeface="Times New Roman"/>
            </a:endParaRPr>
          </a:p>
        </p:txBody>
      </p:sp>
    </p:spTree>
  </p:cSld>
  <p:timing>
    <p:tnLst>
      <p:par>
        <p:cTn id="705" dur="indefinite" restart="never" nodeType="tmRoot">
          <p:childTnLst>
            <p:seq>
              <p:cTn id="706" dur="indefinite" nodeType="mainSeq">
                <p:childTnLst>
                  <p:par>
                    <p:cTn id="707" fill="hold">
                      <p:stCondLst>
                        <p:cond delay="indefinite"/>
                      </p:stCondLst>
                      <p:childTnLst>
                        <p:par>
                          <p:cTn id="708" fill="hold">
                            <p:stCondLst>
                              <p:cond delay="0"/>
                            </p:stCondLst>
                            <p:childTnLst>
                              <p:par>
                                <p:cTn id="709" nodeType="clickEffect" fill="hold" presetClass="entr" presetID="22" presetSubtype="8">
                                  <p:stCondLst>
                                    <p:cond delay="0"/>
                                  </p:stCondLst>
                                  <p:childTnLst>
                                    <p:set>
                                      <p:cBhvr>
                                        <p:cTn id="710"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11" dur="500"/>
                                        <p:tgtEl>
                                          <p:spTgt spid="355">
                                            <p:txEl>
                                              <p:pRg st="0" end="0"/>
                                            </p:txEl>
                                          </p:spTgt>
                                        </p:tgtEl>
                                      </p:cBhvr>
                                    </p:animEffect>
                                  </p:childTnLst>
                                </p:cTn>
                              </p:par>
                            </p:childTnLst>
                          </p:cTn>
                        </p:par>
                      </p:childTnLst>
                    </p:cTn>
                  </p:par>
                  <p:par>
                    <p:cTn id="712" fill="hold">
                      <p:stCondLst>
                        <p:cond delay="indefinite"/>
                      </p:stCondLst>
                      <p:childTnLst>
                        <p:par>
                          <p:cTn id="713" fill="hold">
                            <p:stCondLst>
                              <p:cond delay="0"/>
                            </p:stCondLst>
                            <p:childTnLst>
                              <p:par>
                                <p:cTn id="714" nodeType="clickEffect" fill="hold" presetClass="entr" presetID="22" presetSubtype="8">
                                  <p:stCondLst>
                                    <p:cond delay="0"/>
                                  </p:stCondLst>
                                  <p:childTnLst>
                                    <p:set>
                                      <p:cBhvr>
                                        <p:cTn id="715"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16" dur="500"/>
                                        <p:tgtEl>
                                          <p:spTgt spid="355">
                                            <p:txEl>
                                              <p:pRg st="0" end="0"/>
                                            </p:txEl>
                                          </p:spTgt>
                                        </p:tgtEl>
                                      </p:cBhvr>
                                    </p:animEffect>
                                  </p:childTnLst>
                                </p:cTn>
                              </p:par>
                            </p:childTnLst>
                          </p:cTn>
                        </p:par>
                      </p:childTnLst>
                    </p:cTn>
                  </p:par>
                  <p:par>
                    <p:cTn id="717" fill="hold">
                      <p:stCondLst>
                        <p:cond delay="indefinite"/>
                      </p:stCondLst>
                      <p:childTnLst>
                        <p:par>
                          <p:cTn id="718" fill="hold">
                            <p:stCondLst>
                              <p:cond delay="0"/>
                            </p:stCondLst>
                            <p:childTnLst>
                              <p:par>
                                <p:cTn id="719" nodeType="clickEffect" fill="hold" presetClass="entr" presetID="22" presetSubtype="8">
                                  <p:stCondLst>
                                    <p:cond delay="0"/>
                                  </p:stCondLst>
                                  <p:childTnLst>
                                    <p:set>
                                      <p:cBhvr>
                                        <p:cTn id="720"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21" dur="500"/>
                                        <p:tgtEl>
                                          <p:spTgt spid="355">
                                            <p:txEl>
                                              <p:pRg st="0" end="0"/>
                                            </p:txEl>
                                          </p:spTgt>
                                        </p:tgtEl>
                                      </p:cBhvr>
                                    </p:animEffect>
                                  </p:childTnLst>
                                </p:cTn>
                              </p:par>
                            </p:childTnLst>
                          </p:cTn>
                        </p:par>
                      </p:childTnLst>
                    </p:cTn>
                  </p:par>
                  <p:par>
                    <p:cTn id="722" fill="hold">
                      <p:stCondLst>
                        <p:cond delay="indefinite"/>
                      </p:stCondLst>
                      <p:childTnLst>
                        <p:par>
                          <p:cTn id="723" fill="hold">
                            <p:stCondLst>
                              <p:cond delay="0"/>
                            </p:stCondLst>
                            <p:childTnLst>
                              <p:par>
                                <p:cTn id="724" nodeType="clickEffect" fill="hold" presetClass="entr" presetID="22" presetSubtype="8">
                                  <p:stCondLst>
                                    <p:cond delay="0"/>
                                  </p:stCondLst>
                                  <p:childTnLst>
                                    <p:set>
                                      <p:cBhvr>
                                        <p:cTn id="725"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26" dur="500"/>
                                        <p:tgtEl>
                                          <p:spTgt spid="355">
                                            <p:txEl>
                                              <p:pRg st="0" end="0"/>
                                            </p:txEl>
                                          </p:spTgt>
                                        </p:tgtEl>
                                      </p:cBhvr>
                                    </p:animEffect>
                                  </p:childTnLst>
                                </p:cTn>
                              </p:par>
                            </p:childTnLst>
                          </p:cTn>
                        </p:par>
                      </p:childTnLst>
                    </p:cTn>
                  </p:par>
                  <p:par>
                    <p:cTn id="727" fill="hold">
                      <p:stCondLst>
                        <p:cond delay="indefinite"/>
                      </p:stCondLst>
                      <p:childTnLst>
                        <p:par>
                          <p:cTn id="728" fill="hold">
                            <p:stCondLst>
                              <p:cond delay="0"/>
                            </p:stCondLst>
                            <p:childTnLst>
                              <p:par>
                                <p:cTn id="729" nodeType="clickEffect" fill="hold" presetClass="entr" presetID="22" presetSubtype="8">
                                  <p:stCondLst>
                                    <p:cond delay="0"/>
                                  </p:stCondLst>
                                  <p:childTnLst>
                                    <p:set>
                                      <p:cBhvr>
                                        <p:cTn id="730"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31" dur="500"/>
                                        <p:tgtEl>
                                          <p:spTgt spid="355">
                                            <p:txEl>
                                              <p:pRg st="0" end="0"/>
                                            </p:txEl>
                                          </p:spTgt>
                                        </p:tgtEl>
                                      </p:cBhvr>
                                    </p:animEffect>
                                  </p:childTnLst>
                                </p:cTn>
                              </p:par>
                            </p:childTnLst>
                          </p:cTn>
                        </p:par>
                        <p:par>
                          <p:cTn id="732" fill="hold">
                            <p:stCondLst>
                              <p:cond delay="500"/>
                            </p:stCondLst>
                            <p:childTnLst>
                              <p:par>
                                <p:cTn id="733" nodeType="afterEffect" fill="hold" presetClass="entr" presetID="22" presetSubtype="8">
                                  <p:stCondLst>
                                    <p:cond delay="0"/>
                                  </p:stCondLst>
                                  <p:childTnLst>
                                    <p:set>
                                      <p:cBhvr>
                                        <p:cTn id="734"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35" dur="500"/>
                                        <p:tgtEl>
                                          <p:spTgt spid="355">
                                            <p:txEl>
                                              <p:pRg st="0" end="0"/>
                                            </p:txEl>
                                          </p:spTgt>
                                        </p:tgtEl>
                                      </p:cBhvr>
                                    </p:animEffect>
                                  </p:childTnLst>
                                </p:cTn>
                              </p:par>
                            </p:childTnLst>
                          </p:cTn>
                        </p:par>
                        <p:par>
                          <p:cTn id="736" fill="hold">
                            <p:stCondLst>
                              <p:cond delay="1000"/>
                            </p:stCondLst>
                            <p:childTnLst>
                              <p:par>
                                <p:cTn id="737" nodeType="afterEffect" fill="hold" presetClass="entr" presetID="22" presetSubtype="8">
                                  <p:stCondLst>
                                    <p:cond delay="0"/>
                                  </p:stCondLst>
                                  <p:childTnLst>
                                    <p:set>
                                      <p:cBhvr>
                                        <p:cTn id="738"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39" dur="500"/>
                                        <p:tgtEl>
                                          <p:spTgt spid="355">
                                            <p:txEl>
                                              <p:pRg st="0" end="0"/>
                                            </p:txEl>
                                          </p:spTgt>
                                        </p:tgtEl>
                                      </p:cBhvr>
                                    </p:animEffect>
                                  </p:childTnLst>
                                </p:cTn>
                              </p:par>
                            </p:childTnLst>
                          </p:cTn>
                        </p:par>
                        <p:par>
                          <p:cTn id="740" fill="hold">
                            <p:stCondLst>
                              <p:cond delay="1500"/>
                            </p:stCondLst>
                            <p:childTnLst>
                              <p:par>
                                <p:cTn id="741" nodeType="afterEffect" fill="hold" presetClass="entr" presetID="22" presetSubtype="8">
                                  <p:stCondLst>
                                    <p:cond delay="0"/>
                                  </p:stCondLst>
                                  <p:childTnLst>
                                    <p:set>
                                      <p:cBhvr>
                                        <p:cTn id="742"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43" dur="500"/>
                                        <p:tgtEl>
                                          <p:spTgt spid="355">
                                            <p:txEl>
                                              <p:pRg st="0" end="0"/>
                                            </p:txEl>
                                          </p:spTgt>
                                        </p:tgtEl>
                                      </p:cBhvr>
                                    </p:animEffect>
                                  </p:childTnLst>
                                </p:cTn>
                              </p:par>
                            </p:childTnLst>
                          </p:cTn>
                        </p:par>
                      </p:childTnLst>
                    </p:cTn>
                  </p:par>
                  <p:par>
                    <p:cTn id="744" fill="hold">
                      <p:stCondLst>
                        <p:cond delay="indefinite"/>
                      </p:stCondLst>
                      <p:childTnLst>
                        <p:par>
                          <p:cTn id="745" fill="hold">
                            <p:stCondLst>
                              <p:cond delay="0"/>
                            </p:stCondLst>
                            <p:childTnLst>
                              <p:par>
                                <p:cTn id="746" nodeType="clickEffect" fill="hold" presetClass="entr" presetID="22" presetSubtype="8">
                                  <p:stCondLst>
                                    <p:cond delay="0"/>
                                  </p:stCondLst>
                                  <p:childTnLst>
                                    <p:set>
                                      <p:cBhvr>
                                        <p:cTn id="747"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48" dur="500"/>
                                        <p:tgtEl>
                                          <p:spTgt spid="355">
                                            <p:txEl>
                                              <p:pRg st="0" end="0"/>
                                            </p:txEl>
                                          </p:spTgt>
                                        </p:tgtEl>
                                      </p:cBhvr>
                                    </p:animEffect>
                                  </p:childTnLst>
                                </p:cTn>
                              </p:par>
                            </p:childTnLst>
                          </p:cTn>
                        </p:par>
                      </p:childTnLst>
                    </p:cTn>
                  </p:par>
                  <p:par>
                    <p:cTn id="749" fill="hold">
                      <p:stCondLst>
                        <p:cond delay="indefinite"/>
                      </p:stCondLst>
                      <p:childTnLst>
                        <p:par>
                          <p:cTn id="750" fill="hold">
                            <p:stCondLst>
                              <p:cond delay="0"/>
                            </p:stCondLst>
                            <p:childTnLst>
                              <p:par>
                                <p:cTn id="751" nodeType="clickEffect" fill="hold" presetClass="entr" presetID="22" presetSubtype="8">
                                  <p:stCondLst>
                                    <p:cond delay="0"/>
                                  </p:stCondLst>
                                  <p:childTnLst>
                                    <p:set>
                                      <p:cBhvr>
                                        <p:cTn id="752"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53" dur="500"/>
                                        <p:tgtEl>
                                          <p:spTgt spid="355">
                                            <p:txEl>
                                              <p:pRg st="0" end="0"/>
                                            </p:txEl>
                                          </p:spTgt>
                                        </p:tgtEl>
                                      </p:cBhvr>
                                    </p:animEffect>
                                  </p:childTnLst>
                                </p:cTn>
                              </p:par>
                            </p:childTnLst>
                          </p:cTn>
                        </p:par>
                      </p:childTnLst>
                    </p:cTn>
                  </p:par>
                  <p:par>
                    <p:cTn id="754" fill="hold">
                      <p:stCondLst>
                        <p:cond delay="indefinite"/>
                      </p:stCondLst>
                      <p:childTnLst>
                        <p:par>
                          <p:cTn id="755" fill="hold">
                            <p:stCondLst>
                              <p:cond delay="0"/>
                            </p:stCondLst>
                            <p:childTnLst>
                              <p:par>
                                <p:cTn id="756" nodeType="clickEffect" fill="hold" presetClass="entr" presetID="22" presetSubtype="8">
                                  <p:stCondLst>
                                    <p:cond delay="0"/>
                                  </p:stCondLst>
                                  <p:childTnLst>
                                    <p:set>
                                      <p:cBhvr>
                                        <p:cTn id="757" dur="1" fill="hold">
                                          <p:stCondLst>
                                            <p:cond delay="0"/>
                                          </p:stCondLst>
                                        </p:cTn>
                                        <p:tgtEl>
                                          <p:spTgt spid="355">
                                            <p:txEl>
                                              <p:pRg st="0" end="0"/>
                                            </p:txEl>
                                          </p:spTgt>
                                        </p:tgtEl>
                                        <p:attrNameLst>
                                          <p:attrName>style.visibility</p:attrName>
                                        </p:attrNameLst>
                                      </p:cBhvr>
                                      <p:to>
                                        <p:strVal val="visible"/>
                                      </p:to>
                                    </p:set>
                                    <p:animEffect filter="wipe(left)" transition="in">
                                      <p:cBhvr additive="repl">
                                        <p:cTn id="758" dur="500"/>
                                        <p:tgtEl>
                                          <p:spTgt spid="35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PlaceHolder 1"/>
          <p:cNvSpPr>
            <a:spLocks noGrp="1"/>
          </p:cNvSpPr>
          <p:nvPr>
            <p:ph type="sldNum" idx="5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57" name="PlaceHolder 2"/>
          <p:cNvSpPr>
            <a:spLocks noGrp="1"/>
          </p:cNvSpPr>
          <p:nvPr>
            <p:ph/>
          </p:nvPr>
        </p:nvSpPr>
        <p:spPr>
          <a:xfrm>
            <a:off x="533520" y="620640"/>
            <a:ext cx="8305560" cy="5627160"/>
          </a:xfrm>
          <a:prstGeom prst="rect">
            <a:avLst/>
          </a:prstGeom>
          <a:noFill/>
          <a:ln w="9360">
            <a:noFill/>
          </a:ln>
        </p:spPr>
        <p:txBody>
          <a:bodyPr lIns="91440" rIns="91440" tIns="45720" bIns="45720" anchor="t">
            <a:noAutofit/>
          </a:bodyPr>
          <a:p>
            <a:pPr marL="571680" indent="-571680">
              <a:lnSpc>
                <a:spcPct val="100000"/>
              </a:lnSpc>
              <a:spcBef>
                <a:spcPts val="680"/>
              </a:spcBef>
              <a:buClr>
                <a:srgbClr val="cc0000"/>
              </a:buClr>
              <a:buFont typeface="Wingdings" charset="2"/>
              <a:buChar char=""/>
            </a:pPr>
            <a:r>
              <a:rPr b="1" lang="zh-CN" sz="3400" strike="noStrike" u="none">
                <a:solidFill>
                  <a:schemeClr val="dk1"/>
                </a:solidFill>
                <a:effectLst/>
                <a:uFillTx/>
                <a:latin typeface="Times New Roman"/>
                <a:ea typeface="楷体_GB2312"/>
              </a:rPr>
              <a:t>注：消除左递归算法的注意事项</a:t>
            </a:r>
            <a:r>
              <a:rPr b="1" lang="en-US" sz="3400" strike="noStrike" u="none">
                <a:solidFill>
                  <a:schemeClr val="dk1"/>
                </a:solidFill>
                <a:effectLst/>
                <a:uFillTx/>
                <a:latin typeface="Times New Roman"/>
                <a:ea typeface="楷体_GB2312"/>
              </a:rPr>
              <a:t>:</a:t>
            </a:r>
            <a:endParaRPr b="0" lang="en-US" sz="3400" strike="noStrike" u="none">
              <a:solidFill>
                <a:schemeClr val="dk1"/>
              </a:solidFill>
              <a:effectLst/>
              <a:uFillTx/>
              <a:latin typeface="Times New Roman"/>
            </a:endParaRPr>
          </a:p>
          <a:p>
            <a:pPr marL="1005120" indent="-5335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此算法适用于，消除了</a:t>
            </a:r>
            <a:r>
              <a:rPr b="1" lang="en-US" sz="2800" strike="noStrike" u="none">
                <a:solidFill>
                  <a:schemeClr val="dk1"/>
                </a:solidFill>
                <a:effectLst/>
                <a:uFillTx/>
                <a:latin typeface="Times New Roman"/>
                <a:ea typeface="楷体_GB2312"/>
              </a:rPr>
              <a:t>P→P </a:t>
            </a:r>
            <a:r>
              <a:rPr b="1" lang="zh-CN" sz="2800" strike="noStrike" u="none">
                <a:solidFill>
                  <a:schemeClr val="dk1"/>
                </a:solidFill>
                <a:effectLst/>
                <a:uFillTx/>
                <a:latin typeface="Times New Roman"/>
                <a:ea typeface="楷体_GB2312"/>
              </a:rPr>
              <a:t>产生式和不以</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为右部的产生式的文法。</a:t>
            </a:r>
            <a:endParaRPr b="0" lang="en-US" sz="2800" strike="noStrike" u="none">
              <a:solidFill>
                <a:schemeClr val="dk1"/>
              </a:solidFill>
              <a:effectLst/>
              <a:uFillTx/>
              <a:latin typeface="Times New Roman"/>
            </a:endParaRPr>
          </a:p>
          <a:p>
            <a:pPr marL="1005120" indent="-53352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2. </a:t>
            </a:r>
            <a:r>
              <a:rPr b="1" lang="zh-CN" sz="3000" strike="noStrike" u="none">
                <a:solidFill>
                  <a:schemeClr val="dk1"/>
                </a:solidFill>
                <a:effectLst/>
                <a:uFillTx/>
                <a:latin typeface="Times New Roman"/>
                <a:ea typeface="楷体_GB2312"/>
              </a:rPr>
              <a:t>该算法的第二步所做的工作可以理解为：</a:t>
            </a:r>
            <a:endParaRPr b="0" lang="en-US" sz="3000" strike="noStrike" u="none">
              <a:solidFill>
                <a:schemeClr val="dk1"/>
              </a:solidFill>
              <a:effectLst/>
              <a:uFillTx/>
              <a:latin typeface="Times New Roman"/>
            </a:endParaRPr>
          </a:p>
          <a:p>
            <a:pPr lvl="2" marL="1367280" indent="-457200">
              <a:lnSpc>
                <a:spcPct val="100000"/>
              </a:lnSpc>
              <a:buClr>
                <a:srgbClr val="cc0000"/>
              </a:buClr>
              <a:buFont typeface="Wingdings" charset="2"/>
              <a:buAutoNum type="alphaLcParenR"/>
              <a:tabLst>
                <a:tab algn="l" pos="0"/>
              </a:tabLst>
            </a:pPr>
            <a:r>
              <a:rPr b="1" lang="zh-CN" sz="2400" strike="noStrike" u="none">
                <a:solidFill>
                  <a:srgbClr val="3366cc"/>
                </a:solidFill>
                <a:effectLst/>
                <a:uFillTx/>
                <a:latin typeface="Times New Roman"/>
                <a:ea typeface="楷体_GB2312"/>
              </a:rPr>
              <a:t>若产生式出现直接左递归，则用消除直接左递归的方法消除；</a:t>
            </a:r>
            <a:endParaRPr b="0" lang="en-US" sz="2400" strike="noStrike" u="none">
              <a:solidFill>
                <a:schemeClr val="dk1"/>
              </a:solidFill>
              <a:effectLst/>
              <a:uFillTx/>
              <a:latin typeface="Times New Roman"/>
            </a:endParaRPr>
          </a:p>
          <a:p>
            <a:pPr lvl="2" marL="1367280" indent="-457200">
              <a:lnSpc>
                <a:spcPct val="100000"/>
              </a:lnSpc>
              <a:buClr>
                <a:srgbClr val="cc0000"/>
              </a:buClr>
              <a:buFont typeface="Wingdings" charset="2"/>
              <a:buAutoNum type="alphaLcParenR"/>
              <a:tabLst>
                <a:tab algn="l" pos="0"/>
              </a:tabLst>
            </a:pPr>
            <a:r>
              <a:rPr b="1" lang="zh-CN" sz="2400" strike="noStrike" u="none">
                <a:solidFill>
                  <a:srgbClr val="3366cc"/>
                </a:solidFill>
                <a:effectLst/>
                <a:uFillTx/>
                <a:latin typeface="Times New Roman"/>
                <a:ea typeface="楷体_GB2312"/>
              </a:rPr>
              <a:t>若产生式右部的最左符号是非终结符且序号大于左部的非终结符，则不作替换处理；</a:t>
            </a:r>
            <a:endParaRPr b="0" lang="en-US" sz="2400" strike="noStrike" u="none">
              <a:solidFill>
                <a:schemeClr val="dk1"/>
              </a:solidFill>
              <a:effectLst/>
              <a:uFillTx/>
              <a:latin typeface="Times New Roman"/>
            </a:endParaRPr>
          </a:p>
          <a:p>
            <a:pPr lvl="2" marL="1367280" indent="-457200">
              <a:lnSpc>
                <a:spcPct val="100000"/>
              </a:lnSpc>
              <a:buClr>
                <a:srgbClr val="cc0000"/>
              </a:buClr>
              <a:buFont typeface="Wingdings" charset="2"/>
              <a:buAutoNum type="alphaLcParenR"/>
              <a:tabLst>
                <a:tab algn="l" pos="0"/>
              </a:tabLst>
            </a:pPr>
            <a:r>
              <a:rPr b="1" lang="zh-CN" sz="2400" strike="noStrike" u="none">
                <a:solidFill>
                  <a:srgbClr val="3366cc"/>
                </a:solidFill>
                <a:effectLst/>
                <a:uFillTx/>
                <a:latin typeface="Times New Roman"/>
                <a:ea typeface="楷体_GB2312"/>
              </a:rPr>
              <a:t>若序号小于左部的非终结符， 则将序号小的非终结符（已处理过）用其右部串替换，然后消除新的直接左递归；</a:t>
            </a:r>
            <a:endParaRPr b="0" lang="en-US" sz="2400" strike="noStrike" u="none">
              <a:solidFill>
                <a:schemeClr val="dk1"/>
              </a:solidFill>
              <a:effectLst/>
              <a:uFillTx/>
              <a:latin typeface="Times New Roman"/>
            </a:endParaRPr>
          </a:p>
          <a:p>
            <a:pPr lvl="2" marL="1367280" indent="-457200">
              <a:lnSpc>
                <a:spcPct val="100000"/>
              </a:lnSpc>
              <a:buClr>
                <a:srgbClr val="cc0000"/>
              </a:buClr>
              <a:buFont typeface="Wingdings" charset="2"/>
              <a:buAutoNum type="alphaLcParenR"/>
              <a:tabLst>
                <a:tab algn="l" pos="0"/>
              </a:tabLst>
            </a:pPr>
            <a:r>
              <a:rPr b="1" lang="zh-CN" sz="2400" strike="noStrike" u="none">
                <a:solidFill>
                  <a:srgbClr val="3366cc"/>
                </a:solidFill>
                <a:effectLst/>
                <a:uFillTx/>
                <a:latin typeface="Times New Roman"/>
                <a:ea typeface="楷体_GB2312"/>
              </a:rPr>
              <a:t>因此每次替换的非终结符均为前面已经处理过的非终结符。</a:t>
            </a:r>
            <a:endParaRPr b="0" lang="en-US" sz="2400" strike="noStrike" u="none">
              <a:solidFill>
                <a:schemeClr val="dk1"/>
              </a:solidFill>
              <a:effectLst/>
              <a:uFillTx/>
              <a:latin typeface="Times New Roman"/>
            </a:endParaRPr>
          </a:p>
        </p:txBody>
      </p:sp>
    </p:spTree>
  </p:cSld>
  <p:timing>
    <p:tnLst>
      <p:par>
        <p:cTn id="759" dur="indefinite" restart="never" nodeType="tmRoot">
          <p:childTnLst>
            <p:seq>
              <p:cTn id="760" dur="indefinite" nodeType="mainSeq">
                <p:childTnLst>
                  <p:par>
                    <p:cTn id="761" fill="hold">
                      <p:stCondLst>
                        <p:cond delay="indefinite"/>
                      </p:stCondLst>
                      <p:childTnLst>
                        <p:par>
                          <p:cTn id="762" fill="hold">
                            <p:stCondLst>
                              <p:cond delay="0"/>
                            </p:stCondLst>
                            <p:childTnLst>
                              <p:par>
                                <p:cTn id="763" nodeType="clickEffect" fill="hold" presetClass="entr" presetID="22" presetSubtype="8">
                                  <p:stCondLst>
                                    <p:cond delay="0"/>
                                  </p:stCondLst>
                                  <p:childTnLst>
                                    <p:set>
                                      <p:cBhvr>
                                        <p:cTn id="764"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65" dur="500"/>
                                        <p:tgtEl>
                                          <p:spTgt spid="357">
                                            <p:txEl>
                                              <p:pRg st="0" end="0"/>
                                            </p:txEl>
                                          </p:spTgt>
                                        </p:tgtEl>
                                      </p:cBhvr>
                                    </p:animEffect>
                                  </p:childTnLst>
                                </p:cTn>
                              </p:par>
                            </p:childTnLst>
                          </p:cTn>
                        </p:par>
                      </p:childTnLst>
                    </p:cTn>
                  </p:par>
                  <p:par>
                    <p:cTn id="766" fill="hold">
                      <p:stCondLst>
                        <p:cond delay="indefinite"/>
                      </p:stCondLst>
                      <p:childTnLst>
                        <p:par>
                          <p:cTn id="767" fill="hold">
                            <p:stCondLst>
                              <p:cond delay="0"/>
                            </p:stCondLst>
                            <p:childTnLst>
                              <p:par>
                                <p:cTn id="768" nodeType="clickEffect" fill="hold" presetClass="entr" presetID="22" presetSubtype="8">
                                  <p:stCondLst>
                                    <p:cond delay="0"/>
                                  </p:stCondLst>
                                  <p:childTnLst>
                                    <p:set>
                                      <p:cBhvr>
                                        <p:cTn id="769"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70" dur="500"/>
                                        <p:tgtEl>
                                          <p:spTgt spid="357">
                                            <p:txEl>
                                              <p:pRg st="0" end="0"/>
                                            </p:txEl>
                                          </p:spTgt>
                                        </p:tgtEl>
                                      </p:cBhvr>
                                    </p:animEffect>
                                  </p:childTnLst>
                                </p:cTn>
                              </p:par>
                            </p:childTnLst>
                          </p:cTn>
                        </p:par>
                      </p:childTnLst>
                    </p:cTn>
                  </p:par>
                  <p:par>
                    <p:cTn id="771" fill="hold">
                      <p:stCondLst>
                        <p:cond delay="indefinite"/>
                      </p:stCondLst>
                      <p:childTnLst>
                        <p:par>
                          <p:cTn id="772" fill="hold">
                            <p:stCondLst>
                              <p:cond delay="0"/>
                            </p:stCondLst>
                            <p:childTnLst>
                              <p:par>
                                <p:cTn id="773" nodeType="clickEffect" fill="hold" presetClass="entr" presetID="22" presetSubtype="8">
                                  <p:stCondLst>
                                    <p:cond delay="0"/>
                                  </p:stCondLst>
                                  <p:childTnLst>
                                    <p:set>
                                      <p:cBhvr>
                                        <p:cTn id="774"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75" dur="500"/>
                                        <p:tgtEl>
                                          <p:spTgt spid="357">
                                            <p:txEl>
                                              <p:pRg st="0" end="0"/>
                                            </p:txEl>
                                          </p:spTgt>
                                        </p:tgtEl>
                                      </p:cBhvr>
                                    </p:animEffect>
                                  </p:childTnLst>
                                </p:cTn>
                              </p:par>
                              <p:par>
                                <p:cTn id="776" nodeType="withEffect" fill="hold" presetClass="entr" presetID="22" presetSubtype="8">
                                  <p:stCondLst>
                                    <p:cond delay="0"/>
                                  </p:stCondLst>
                                  <p:childTnLst>
                                    <p:set>
                                      <p:cBhvr>
                                        <p:cTn id="777"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78" dur="500"/>
                                        <p:tgtEl>
                                          <p:spTgt spid="357">
                                            <p:txEl>
                                              <p:pRg st="0" end="0"/>
                                            </p:txEl>
                                          </p:spTgt>
                                        </p:tgtEl>
                                      </p:cBhvr>
                                    </p:animEffect>
                                  </p:childTnLst>
                                </p:cTn>
                              </p:par>
                              <p:par>
                                <p:cTn id="779" nodeType="withEffect" fill="hold" presetClass="entr" presetID="22" presetSubtype="8">
                                  <p:stCondLst>
                                    <p:cond delay="0"/>
                                  </p:stCondLst>
                                  <p:childTnLst>
                                    <p:set>
                                      <p:cBhvr>
                                        <p:cTn id="780"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81" dur="500"/>
                                        <p:tgtEl>
                                          <p:spTgt spid="357">
                                            <p:txEl>
                                              <p:pRg st="0" end="0"/>
                                            </p:txEl>
                                          </p:spTgt>
                                        </p:tgtEl>
                                      </p:cBhvr>
                                    </p:animEffect>
                                  </p:childTnLst>
                                </p:cTn>
                              </p:par>
                              <p:par>
                                <p:cTn id="782" nodeType="withEffect" fill="hold" presetClass="entr" presetID="22" presetSubtype="8">
                                  <p:stCondLst>
                                    <p:cond delay="0"/>
                                  </p:stCondLst>
                                  <p:childTnLst>
                                    <p:set>
                                      <p:cBhvr>
                                        <p:cTn id="783"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84" dur="500"/>
                                        <p:tgtEl>
                                          <p:spTgt spid="357">
                                            <p:txEl>
                                              <p:pRg st="0" end="0"/>
                                            </p:txEl>
                                          </p:spTgt>
                                        </p:tgtEl>
                                      </p:cBhvr>
                                    </p:animEffect>
                                  </p:childTnLst>
                                </p:cTn>
                              </p:par>
                              <p:par>
                                <p:cTn id="785" nodeType="withEffect" fill="hold" presetClass="entr" presetID="22" presetSubtype="8">
                                  <p:stCondLst>
                                    <p:cond delay="0"/>
                                  </p:stCondLst>
                                  <p:childTnLst>
                                    <p:set>
                                      <p:cBhvr>
                                        <p:cTn id="786" dur="1" fill="hold">
                                          <p:stCondLst>
                                            <p:cond delay="0"/>
                                          </p:stCondLst>
                                        </p:cTn>
                                        <p:tgtEl>
                                          <p:spTgt spid="357">
                                            <p:txEl>
                                              <p:pRg st="0" end="0"/>
                                            </p:txEl>
                                          </p:spTgt>
                                        </p:tgtEl>
                                        <p:attrNameLst>
                                          <p:attrName>style.visibility</p:attrName>
                                        </p:attrNameLst>
                                      </p:cBhvr>
                                      <p:to>
                                        <p:strVal val="visible"/>
                                      </p:to>
                                    </p:set>
                                    <p:animEffect filter="wipe(left)" transition="in">
                                      <p:cBhvr additive="repl">
                                        <p:cTn id="787" dur="500"/>
                                        <p:tgtEl>
                                          <p:spTgt spid="35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Num" idx="5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59" name="PlaceHolder 2"/>
          <p:cNvSpPr>
            <a:spLocks noGrp="1"/>
          </p:cNvSpPr>
          <p:nvPr>
            <p:ph/>
          </p:nvPr>
        </p:nvSpPr>
        <p:spPr>
          <a:xfrm>
            <a:off x="685800" y="189000"/>
            <a:ext cx="7772040" cy="5906880"/>
          </a:xfrm>
          <a:prstGeom prst="rect">
            <a:avLst/>
          </a:prstGeom>
          <a:noFill/>
          <a:ln w="9360">
            <a:noFill/>
          </a:ln>
        </p:spPr>
        <p:txBody>
          <a:bodyPr lIns="91440" rIns="91440" tIns="45720" bIns="45720" anchor="t">
            <a:noAutofit/>
          </a:bodyPr>
          <a:p>
            <a:pPr marL="469800" indent="-469800">
              <a:lnSpc>
                <a:spcPct val="90000"/>
              </a:lnSpc>
              <a:spcBef>
                <a:spcPts val="519"/>
              </a:spcBef>
              <a:buClr>
                <a:srgbClr val="cc0000"/>
              </a:buClr>
              <a:buFont typeface="Wingdings" charset="2"/>
              <a:buChar char=""/>
            </a:pPr>
            <a:r>
              <a:rPr b="1" lang="zh-CN" sz="2600" strike="noStrike" u="none">
                <a:solidFill>
                  <a:schemeClr val="dk1"/>
                </a:solidFill>
                <a:effectLst/>
                <a:uFillTx/>
                <a:latin typeface="Times New Roman"/>
                <a:ea typeface="楷体_GB2312"/>
              </a:rPr>
              <a:t>例 考虑文法</a:t>
            </a:r>
            <a:r>
              <a:rPr b="1" lang="en-US" sz="2600" strike="noStrike" u="none">
                <a:solidFill>
                  <a:schemeClr val="dk1"/>
                </a:solidFill>
                <a:effectLst/>
                <a:uFillTx/>
                <a:latin typeface="Times New Roman"/>
                <a:ea typeface="楷体_GB2312"/>
              </a:rPr>
              <a:t>G(S)</a:t>
            </a:r>
            <a:endParaRPr b="0" lang="en-US" sz="2600" strike="noStrike" u="none">
              <a:solidFill>
                <a:schemeClr val="dk1"/>
              </a:solidFill>
              <a:effectLst/>
              <a:uFillTx/>
              <a:latin typeface="Times New Roman"/>
            </a:endParaRPr>
          </a:p>
          <a:p>
            <a:pPr marL="907920" indent="-436320">
              <a:lnSpc>
                <a:spcPct val="90000"/>
              </a:lnSpc>
              <a:spcBef>
                <a:spcPts val="479"/>
              </a:spcBef>
              <a:buNone/>
              <a:tabLst>
                <a:tab algn="l" pos="0"/>
              </a:tabLst>
            </a:pPr>
            <a:r>
              <a:rPr b="1" lang="en-US" sz="2400" strike="noStrike" u="none">
                <a:solidFill>
                  <a:schemeClr val="dk1"/>
                </a:solidFill>
                <a:effectLst/>
                <a:uFillTx/>
                <a:latin typeface="Times New Roman"/>
                <a:ea typeface="楷体_GB2312"/>
              </a:rPr>
              <a:t>S→Qc|c</a:t>
            </a:r>
            <a:endParaRPr b="0" lang="en-US" sz="2400" strike="noStrike" u="none">
              <a:solidFill>
                <a:schemeClr val="dk1"/>
              </a:solidFill>
              <a:effectLst/>
              <a:uFillTx/>
              <a:latin typeface="Times New Roman"/>
            </a:endParaRPr>
          </a:p>
          <a:p>
            <a:pPr marL="907920" indent="-436320">
              <a:lnSpc>
                <a:spcPct val="90000"/>
              </a:lnSpc>
              <a:buNone/>
              <a:tabLst>
                <a:tab algn="l" pos="0"/>
              </a:tabLst>
            </a:pPr>
            <a:r>
              <a:rPr b="1" lang="en-US" sz="2400" strike="noStrike" u="none">
                <a:solidFill>
                  <a:schemeClr val="dk1"/>
                </a:solidFill>
                <a:effectLst/>
                <a:uFillTx/>
                <a:latin typeface="Times New Roman"/>
                <a:ea typeface="楷体_GB2312"/>
              </a:rPr>
              <a:t>Q→Rb|b</a:t>
            </a:r>
            <a:endParaRPr b="0" lang="en-US" sz="2400" strike="noStrike" u="none">
              <a:solidFill>
                <a:schemeClr val="dk1"/>
              </a:solidFill>
              <a:effectLst/>
              <a:uFillTx/>
              <a:latin typeface="Times New Roman"/>
            </a:endParaRPr>
          </a:p>
          <a:p>
            <a:pPr marL="907920" indent="-436320">
              <a:lnSpc>
                <a:spcPct val="90000"/>
              </a:lnSpc>
              <a:buNone/>
              <a:tabLst>
                <a:tab algn="l" pos="0"/>
              </a:tabLst>
            </a:pPr>
            <a:r>
              <a:rPr b="1" lang="en-US" sz="2400" strike="noStrike" u="none">
                <a:solidFill>
                  <a:schemeClr val="dk1"/>
                </a:solidFill>
                <a:effectLst/>
                <a:uFillTx/>
                <a:latin typeface="Times New Roman"/>
                <a:ea typeface="楷体_GB2312"/>
              </a:rPr>
              <a:t>R→Sa|a</a:t>
            </a:r>
            <a:endParaRPr b="0" lang="en-US" sz="2400" strike="noStrike" u="none">
              <a:solidFill>
                <a:schemeClr val="dk1"/>
              </a:solidFill>
              <a:effectLst/>
              <a:uFillTx/>
              <a:latin typeface="Times New Roman"/>
            </a:endParaRPr>
          </a:p>
          <a:p>
            <a:pPr marL="469800" indent="-469800">
              <a:lnSpc>
                <a:spcPct val="90000"/>
              </a:lnSpc>
              <a:spcBef>
                <a:spcPts val="1171"/>
              </a:spcBef>
              <a:buClr>
                <a:srgbClr val="cc0000"/>
              </a:buClr>
              <a:buFont typeface="Wingdings" charset="2"/>
              <a:buChar char=""/>
              <a:tabLst>
                <a:tab algn="l" pos="0"/>
              </a:tabLst>
            </a:pPr>
            <a:r>
              <a:rPr b="1" lang="zh-CN" sz="2600" strike="noStrike" u="none">
                <a:solidFill>
                  <a:schemeClr val="dk1"/>
                </a:solidFill>
                <a:effectLst/>
                <a:uFillTx/>
                <a:latin typeface="Times New Roman"/>
                <a:ea typeface="楷体_GB2312"/>
              </a:rPr>
              <a:t>令非终结符排序为</a:t>
            </a:r>
            <a:r>
              <a:rPr b="1" lang="en-US" sz="2600" strike="noStrike" u="none">
                <a:solidFill>
                  <a:schemeClr val="dk1"/>
                </a:solidFill>
                <a:effectLst/>
                <a:uFillTx/>
                <a:latin typeface="Times New Roman"/>
                <a:ea typeface="楷体_GB2312"/>
              </a:rPr>
              <a:t>R</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S</a:t>
            </a:r>
            <a:r>
              <a:rPr b="1" lang="zh-CN" sz="2600" strike="noStrike" u="none">
                <a:solidFill>
                  <a:schemeClr val="dk1"/>
                </a:solidFill>
                <a:effectLst/>
                <a:uFillTx/>
                <a:latin typeface="Times New Roman"/>
                <a:ea typeface="楷体_GB2312"/>
              </a:rPr>
              <a:t>（即</a:t>
            </a:r>
            <a:r>
              <a:rPr b="1" lang="en-US" sz="2600" strike="noStrike" u="none">
                <a:solidFill>
                  <a:schemeClr val="dk1"/>
                </a:solidFill>
                <a:effectLst/>
                <a:uFillTx/>
                <a:latin typeface="Times New Roman"/>
                <a:ea typeface="楷体_GB2312"/>
              </a:rPr>
              <a:t>1</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2</a:t>
            </a:r>
            <a:r>
              <a:rPr b="1" lang="zh-CN" sz="2600" strike="noStrike" u="none">
                <a:solidFill>
                  <a:schemeClr val="dk1"/>
                </a:solidFill>
                <a:effectLst/>
                <a:uFillTx/>
                <a:latin typeface="Times New Roman"/>
                <a:ea typeface="楷体_GB2312"/>
              </a:rPr>
              <a:t>，</a:t>
            </a:r>
            <a:r>
              <a:rPr b="1" lang="en-US" sz="2600" strike="noStrike" u="none">
                <a:solidFill>
                  <a:schemeClr val="dk1"/>
                </a:solidFill>
                <a:effectLst/>
                <a:uFillTx/>
                <a:latin typeface="Times New Roman"/>
                <a:ea typeface="楷体_GB2312"/>
              </a:rPr>
              <a:t>3</a:t>
            </a:r>
            <a:r>
              <a:rPr b="1" lang="zh-CN" sz="2600" strike="noStrike" u="none">
                <a:solidFill>
                  <a:schemeClr val="dk1"/>
                </a:solidFill>
                <a:effectLst/>
                <a:uFillTx/>
                <a:latin typeface="Times New Roman"/>
                <a:ea typeface="楷体_GB2312"/>
              </a:rPr>
              <a:t>）。</a:t>
            </a:r>
            <a:endParaRPr b="0" lang="en-US" sz="2600" strike="noStrike" u="none">
              <a:solidFill>
                <a:schemeClr val="dk1"/>
              </a:solidFill>
              <a:effectLst/>
              <a:uFillTx/>
              <a:latin typeface="Times New Roman"/>
            </a:endParaRPr>
          </a:p>
          <a:p>
            <a:pPr marL="469800" indent="-469800">
              <a:lnSpc>
                <a:spcPct val="90000"/>
              </a:lnSpc>
              <a:buClr>
                <a:srgbClr val="cc0000"/>
              </a:buClr>
              <a:buFont typeface="Wingdings" charset="2"/>
              <a:buChar char=""/>
              <a:tabLst>
                <a:tab algn="l" pos="0"/>
              </a:tabLst>
            </a:pPr>
            <a:r>
              <a:rPr b="1" lang="zh-CN" sz="2600" strike="noStrike" u="none">
                <a:solidFill>
                  <a:schemeClr val="dk1"/>
                </a:solidFill>
                <a:effectLst/>
                <a:uFillTx/>
                <a:latin typeface="Times New Roman"/>
                <a:ea typeface="楷体_GB2312"/>
              </a:rPr>
              <a:t>对于</a:t>
            </a:r>
            <a:r>
              <a:rPr b="1" lang="en-US" sz="2600" strike="noStrike" u="none">
                <a:solidFill>
                  <a:schemeClr val="dk1"/>
                </a:solidFill>
                <a:effectLst/>
                <a:uFillTx/>
                <a:latin typeface="Times New Roman"/>
                <a:ea typeface="楷体_GB2312"/>
              </a:rPr>
              <a:t>R</a:t>
            </a:r>
            <a:r>
              <a:rPr b="1" lang="zh-CN" sz="2600" strike="noStrike" u="none">
                <a:solidFill>
                  <a:schemeClr val="dk1"/>
                </a:solidFill>
                <a:effectLst/>
                <a:uFillTx/>
                <a:latin typeface="Times New Roman"/>
                <a:ea typeface="楷体_GB2312"/>
              </a:rPr>
              <a:t>，不存在直接左递归。 </a:t>
            </a:r>
            <a:r>
              <a:rPr b="1" lang="en-US" sz="2600" strike="noStrike" u="none">
                <a:solidFill>
                  <a:schemeClr val="dk1"/>
                </a:solidFill>
                <a:effectLst/>
                <a:uFillTx/>
                <a:latin typeface="Times New Roman"/>
                <a:ea typeface="楷体_GB2312"/>
              </a:rPr>
              <a:t>R→Sa|a</a:t>
            </a:r>
            <a:r>
              <a:rPr b="1" lang="zh-CN" sz="2600" strike="noStrike" u="none">
                <a:solidFill>
                  <a:schemeClr val="dk1"/>
                </a:solidFill>
                <a:effectLst/>
                <a:uFillTx/>
                <a:latin typeface="Times New Roman"/>
                <a:ea typeface="楷体_GB2312"/>
              </a:rPr>
              <a:t>产生式中</a:t>
            </a:r>
            <a:r>
              <a:rPr b="1" lang="en-US" sz="2600" strike="noStrike" u="none">
                <a:solidFill>
                  <a:schemeClr val="dk1"/>
                </a:solidFill>
                <a:effectLst/>
                <a:uFillTx/>
                <a:latin typeface="Times New Roman"/>
                <a:ea typeface="楷体_GB2312"/>
              </a:rPr>
              <a:t>S</a:t>
            </a:r>
            <a:r>
              <a:rPr b="1" lang="zh-CN" sz="2600" strike="noStrike" u="none">
                <a:solidFill>
                  <a:schemeClr val="dk1"/>
                </a:solidFill>
                <a:effectLst/>
                <a:uFillTx/>
                <a:latin typeface="Times New Roman"/>
                <a:ea typeface="楷体_GB2312"/>
              </a:rPr>
              <a:t>的序号大于</a:t>
            </a:r>
            <a:r>
              <a:rPr b="1" lang="en-US" sz="2600" strike="noStrike" u="none">
                <a:solidFill>
                  <a:schemeClr val="dk1"/>
                </a:solidFill>
                <a:effectLst/>
                <a:uFillTx/>
                <a:latin typeface="Times New Roman"/>
                <a:ea typeface="楷体_GB2312"/>
              </a:rPr>
              <a:t>R</a:t>
            </a:r>
            <a:r>
              <a:rPr b="1" lang="zh-CN" sz="2600" strike="noStrike" u="none">
                <a:solidFill>
                  <a:schemeClr val="dk1"/>
                </a:solidFill>
                <a:effectLst/>
                <a:uFillTx/>
                <a:latin typeface="Times New Roman"/>
                <a:ea typeface="楷体_GB2312"/>
              </a:rPr>
              <a:t>，不作替换处理</a:t>
            </a:r>
            <a:endParaRPr b="0" lang="en-US" sz="2600" strike="noStrike" u="none">
              <a:solidFill>
                <a:schemeClr val="dk1"/>
              </a:solidFill>
              <a:effectLst/>
              <a:uFillTx/>
              <a:latin typeface="Times New Roman"/>
            </a:endParaRPr>
          </a:p>
          <a:p>
            <a:pPr marL="469800" indent="-469800">
              <a:lnSpc>
                <a:spcPct val="90000"/>
              </a:lnSpc>
              <a:buClr>
                <a:srgbClr val="cc0000"/>
              </a:buClr>
              <a:buFont typeface="Wingdings" charset="2"/>
              <a:buChar char=""/>
              <a:tabLst>
                <a:tab algn="l" pos="0"/>
              </a:tabLst>
            </a:pPr>
            <a:r>
              <a:rPr b="1" lang="zh-CN" sz="2600" strike="noStrike" u="none">
                <a:solidFill>
                  <a:schemeClr val="dk1"/>
                </a:solidFill>
                <a:effectLst/>
                <a:uFillTx/>
                <a:latin typeface="Times New Roman"/>
                <a:ea typeface="楷体_GB2312"/>
              </a:rPr>
              <a:t>对于</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Q→Rb|b</a:t>
            </a:r>
            <a:r>
              <a:rPr b="1" lang="zh-CN" sz="2600" strike="noStrike" u="none">
                <a:solidFill>
                  <a:schemeClr val="dk1"/>
                </a:solidFill>
                <a:effectLst/>
                <a:uFillTx/>
                <a:latin typeface="Times New Roman"/>
                <a:ea typeface="楷体_GB2312"/>
              </a:rPr>
              <a:t>中</a:t>
            </a:r>
            <a:r>
              <a:rPr b="1" lang="en-US" sz="2600" strike="noStrike" u="none">
                <a:solidFill>
                  <a:schemeClr val="dk1"/>
                </a:solidFill>
                <a:effectLst/>
                <a:uFillTx/>
                <a:latin typeface="Times New Roman"/>
                <a:ea typeface="楷体_GB2312"/>
              </a:rPr>
              <a:t>R</a:t>
            </a:r>
            <a:r>
              <a:rPr b="1" lang="zh-CN" sz="2600" strike="noStrike" u="none">
                <a:solidFill>
                  <a:schemeClr val="dk1"/>
                </a:solidFill>
                <a:effectLst/>
                <a:uFillTx/>
                <a:latin typeface="Times New Roman"/>
                <a:ea typeface="楷体_GB2312"/>
              </a:rPr>
              <a:t>的序号小于</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，把</a:t>
            </a:r>
            <a:r>
              <a:rPr b="1" lang="en-US" sz="2600" strike="noStrike" u="none">
                <a:solidFill>
                  <a:schemeClr val="dk1"/>
                </a:solidFill>
                <a:effectLst/>
                <a:uFillTx/>
                <a:latin typeface="Times New Roman"/>
                <a:ea typeface="楷体_GB2312"/>
              </a:rPr>
              <a:t>R</a:t>
            </a:r>
            <a:r>
              <a:rPr b="1" lang="zh-CN" sz="2600" strike="noStrike" u="none">
                <a:solidFill>
                  <a:schemeClr val="dk1"/>
                </a:solidFill>
                <a:effectLst/>
                <a:uFillTx/>
                <a:latin typeface="Times New Roman"/>
                <a:ea typeface="楷体_GB2312"/>
              </a:rPr>
              <a:t>代入到</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的有关候选后，把</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的规则变为     </a:t>
            </a:r>
            <a:endParaRPr b="0" lang="en-US" sz="2600" strike="noStrike" u="none">
              <a:solidFill>
                <a:schemeClr val="dk1"/>
              </a:solidFill>
              <a:effectLst/>
              <a:uFillTx/>
              <a:latin typeface="Times New Roman"/>
            </a:endParaRPr>
          </a:p>
          <a:p>
            <a:pPr marL="469800" indent="-469800" algn="ctr">
              <a:lnSpc>
                <a:spcPct val="90000"/>
              </a:lnSpc>
              <a:buNone/>
              <a:tabLst>
                <a:tab algn="l" pos="0"/>
              </a:tabLst>
            </a:pPr>
            <a:r>
              <a:rPr b="1" lang="en-US" sz="2600" strike="noStrike" u="none">
                <a:solidFill>
                  <a:schemeClr val="dk1"/>
                </a:solidFill>
                <a:effectLst/>
                <a:uFillTx/>
                <a:latin typeface="Times New Roman"/>
                <a:ea typeface="楷体_GB2312"/>
              </a:rPr>
              <a:t>Q→Sab | ab | b</a:t>
            </a:r>
            <a:endParaRPr b="0" lang="en-US" sz="2600" strike="noStrike" u="none">
              <a:solidFill>
                <a:schemeClr val="dk1"/>
              </a:solidFill>
              <a:effectLst/>
              <a:uFillTx/>
              <a:latin typeface="Times New Roman"/>
            </a:endParaRPr>
          </a:p>
          <a:p>
            <a:pPr marL="469800" indent="-469800">
              <a:lnSpc>
                <a:spcPct val="90000"/>
              </a:lnSpc>
              <a:buNone/>
              <a:tabLst>
                <a:tab algn="l" pos="0"/>
              </a:tabLst>
            </a:pPr>
            <a:r>
              <a:rPr b="1" lang="en-US" sz="2600" strike="noStrike" u="none">
                <a:solidFill>
                  <a:schemeClr val="dk1"/>
                </a:solidFill>
                <a:effectLst/>
                <a:uFillTx/>
                <a:latin typeface="Times New Roman"/>
                <a:ea typeface="楷体_GB2312"/>
              </a:rPr>
              <a:t>     不存在直接左递归，并且产生式中</a:t>
            </a:r>
            <a:r>
              <a:rPr b="1" lang="en-US" sz="2600" strike="noStrike" u="none">
                <a:solidFill>
                  <a:schemeClr val="dk1"/>
                </a:solidFill>
                <a:effectLst/>
                <a:uFillTx/>
                <a:latin typeface="Times New Roman"/>
                <a:ea typeface="楷体_GB2312"/>
              </a:rPr>
              <a:t>S</a:t>
            </a:r>
            <a:r>
              <a:rPr b="1" lang="zh-CN" sz="2600" strike="noStrike" u="none">
                <a:solidFill>
                  <a:schemeClr val="dk1"/>
                </a:solidFill>
                <a:effectLst/>
                <a:uFillTx/>
                <a:latin typeface="Times New Roman"/>
                <a:ea typeface="楷体_GB2312"/>
              </a:rPr>
              <a:t>的序号大于</a:t>
            </a:r>
            <a:r>
              <a:rPr b="1" lang="en-US" sz="2600" strike="noStrike" u="none">
                <a:solidFill>
                  <a:schemeClr val="dk1"/>
                </a:solidFill>
                <a:effectLst/>
                <a:uFillTx/>
                <a:latin typeface="Times New Roman"/>
                <a:ea typeface="楷体_GB2312"/>
              </a:rPr>
              <a:t>Q</a:t>
            </a:r>
            <a:r>
              <a:rPr b="1" lang="zh-CN" sz="2600" strike="noStrike" u="none">
                <a:solidFill>
                  <a:schemeClr val="dk1"/>
                </a:solidFill>
                <a:effectLst/>
                <a:uFillTx/>
                <a:latin typeface="Times New Roman"/>
                <a:ea typeface="楷体_GB2312"/>
              </a:rPr>
              <a:t>，不再做替换处理。</a:t>
            </a:r>
            <a:endParaRPr b="0" lang="en-US" sz="2600" strike="noStrike" u="none">
              <a:solidFill>
                <a:schemeClr val="dk1"/>
              </a:solidFill>
              <a:effectLst/>
              <a:uFillTx/>
              <a:latin typeface="Times New Roman"/>
            </a:endParaRPr>
          </a:p>
          <a:p>
            <a:pPr marL="469800" indent="-469800">
              <a:lnSpc>
                <a:spcPct val="90000"/>
              </a:lnSpc>
              <a:buNone/>
              <a:tabLst>
                <a:tab algn="l" pos="0"/>
              </a:tabLst>
            </a:pPr>
            <a:endParaRPr b="0" lang="en-US" sz="2600" strike="noStrike" u="none">
              <a:solidFill>
                <a:schemeClr val="dk1"/>
              </a:solidFill>
              <a:effectLst/>
              <a:uFillTx/>
              <a:latin typeface="Times New Roman"/>
            </a:endParaRPr>
          </a:p>
          <a:p>
            <a:pPr marL="469800" indent="-469800">
              <a:lnSpc>
                <a:spcPct val="90000"/>
              </a:lnSpc>
              <a:buNone/>
              <a:tabLst>
                <a:tab algn="l" pos="0"/>
              </a:tabLst>
            </a:pPr>
            <a:r>
              <a:rPr b="1" lang="zh-CN" sz="3600" strike="noStrike" u="sng">
                <a:solidFill>
                  <a:srgbClr val="ff3300"/>
                </a:solidFill>
                <a:effectLst/>
                <a:uFillTx/>
                <a:latin typeface="Times New Roman"/>
                <a:ea typeface="楷体_GB2312"/>
              </a:rPr>
              <a:t>原则：高→低，则替换。</a:t>
            </a:r>
            <a:endParaRPr b="0" lang="en-US" sz="3600" strike="noStrike" u="none">
              <a:solidFill>
                <a:schemeClr val="dk1"/>
              </a:solidFill>
              <a:effectLst/>
              <a:uFillTx/>
              <a:latin typeface="Times New Roman"/>
            </a:endParaRPr>
          </a:p>
        </p:txBody>
      </p:sp>
    </p:spTree>
  </p:cSld>
  <p:timing>
    <p:tnLst>
      <p:par>
        <p:cTn id="788" dur="indefinite" restart="never" nodeType="tmRoot">
          <p:childTnLst>
            <p:seq>
              <p:cTn id="789" dur="indefinite" nodeType="mainSeq">
                <p:childTnLst>
                  <p:par>
                    <p:cTn id="790" fill="hold">
                      <p:stCondLst>
                        <p:cond delay="indefinite"/>
                      </p:stCondLst>
                      <p:childTnLst>
                        <p:par>
                          <p:cTn id="791" fill="hold">
                            <p:stCondLst>
                              <p:cond delay="0"/>
                            </p:stCondLst>
                            <p:childTnLst>
                              <p:par>
                                <p:cTn id="792" nodeType="clickEffect" fill="hold" presetClass="entr" presetID="22" presetSubtype="8">
                                  <p:stCondLst>
                                    <p:cond delay="0"/>
                                  </p:stCondLst>
                                  <p:childTnLst>
                                    <p:set>
                                      <p:cBhvr>
                                        <p:cTn id="793"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794" dur="500"/>
                                        <p:tgtEl>
                                          <p:spTgt spid="359">
                                            <p:txEl>
                                              <p:pRg st="0" end="0"/>
                                            </p:txEl>
                                          </p:spTgt>
                                        </p:tgtEl>
                                      </p:cBhvr>
                                    </p:animEffect>
                                  </p:childTnLst>
                                </p:cTn>
                              </p:par>
                              <p:par>
                                <p:cTn id="795" nodeType="withEffect" fill="hold" presetClass="entr" presetID="22" presetSubtype="8">
                                  <p:stCondLst>
                                    <p:cond delay="0"/>
                                  </p:stCondLst>
                                  <p:childTnLst>
                                    <p:set>
                                      <p:cBhvr>
                                        <p:cTn id="796"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797" dur="500"/>
                                        <p:tgtEl>
                                          <p:spTgt spid="359">
                                            <p:txEl>
                                              <p:pRg st="0" end="0"/>
                                            </p:txEl>
                                          </p:spTgt>
                                        </p:tgtEl>
                                      </p:cBhvr>
                                    </p:animEffect>
                                  </p:childTnLst>
                                </p:cTn>
                              </p:par>
                              <p:par>
                                <p:cTn id="798" nodeType="withEffect" fill="hold" presetClass="entr" presetID="22" presetSubtype="8">
                                  <p:stCondLst>
                                    <p:cond delay="0"/>
                                  </p:stCondLst>
                                  <p:childTnLst>
                                    <p:set>
                                      <p:cBhvr>
                                        <p:cTn id="799"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00" dur="500"/>
                                        <p:tgtEl>
                                          <p:spTgt spid="359">
                                            <p:txEl>
                                              <p:pRg st="0" end="0"/>
                                            </p:txEl>
                                          </p:spTgt>
                                        </p:tgtEl>
                                      </p:cBhvr>
                                    </p:animEffect>
                                  </p:childTnLst>
                                </p:cTn>
                              </p:par>
                              <p:par>
                                <p:cTn id="801" nodeType="withEffect" fill="hold" presetClass="entr" presetID="22" presetSubtype="8">
                                  <p:stCondLst>
                                    <p:cond delay="0"/>
                                  </p:stCondLst>
                                  <p:childTnLst>
                                    <p:set>
                                      <p:cBhvr>
                                        <p:cTn id="802"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03" dur="500"/>
                                        <p:tgtEl>
                                          <p:spTgt spid="359">
                                            <p:txEl>
                                              <p:pRg st="0" end="0"/>
                                            </p:txEl>
                                          </p:spTgt>
                                        </p:tgtEl>
                                      </p:cBhvr>
                                    </p:animEffect>
                                  </p:childTnLst>
                                </p:cTn>
                              </p:par>
                            </p:childTnLst>
                          </p:cTn>
                        </p:par>
                      </p:childTnLst>
                    </p:cTn>
                  </p:par>
                  <p:par>
                    <p:cTn id="804" fill="hold">
                      <p:stCondLst>
                        <p:cond delay="indefinite"/>
                      </p:stCondLst>
                      <p:childTnLst>
                        <p:par>
                          <p:cTn id="805" fill="hold">
                            <p:stCondLst>
                              <p:cond delay="0"/>
                            </p:stCondLst>
                            <p:childTnLst>
                              <p:par>
                                <p:cTn id="806" nodeType="clickEffect" fill="hold" presetClass="entr" presetID="22" presetSubtype="8">
                                  <p:stCondLst>
                                    <p:cond delay="0"/>
                                  </p:stCondLst>
                                  <p:childTnLst>
                                    <p:set>
                                      <p:cBhvr>
                                        <p:cTn id="807"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08" dur="500"/>
                                        <p:tgtEl>
                                          <p:spTgt spid="359">
                                            <p:txEl>
                                              <p:pRg st="0" end="0"/>
                                            </p:txEl>
                                          </p:spTgt>
                                        </p:tgtEl>
                                      </p:cBhvr>
                                    </p:animEffect>
                                  </p:childTnLst>
                                </p:cTn>
                              </p:par>
                            </p:childTnLst>
                          </p:cTn>
                        </p:par>
                      </p:childTnLst>
                    </p:cTn>
                  </p:par>
                  <p:par>
                    <p:cTn id="809" fill="hold">
                      <p:stCondLst>
                        <p:cond delay="indefinite"/>
                      </p:stCondLst>
                      <p:childTnLst>
                        <p:par>
                          <p:cTn id="810" fill="hold">
                            <p:stCondLst>
                              <p:cond delay="0"/>
                            </p:stCondLst>
                            <p:childTnLst>
                              <p:par>
                                <p:cTn id="811" nodeType="clickEffect" fill="hold" presetClass="entr" presetID="22" presetSubtype="8">
                                  <p:stCondLst>
                                    <p:cond delay="0"/>
                                  </p:stCondLst>
                                  <p:childTnLst>
                                    <p:set>
                                      <p:cBhvr>
                                        <p:cTn id="812"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13" dur="500"/>
                                        <p:tgtEl>
                                          <p:spTgt spid="359">
                                            <p:txEl>
                                              <p:pRg st="0" end="0"/>
                                            </p:txEl>
                                          </p:spTgt>
                                        </p:tgtEl>
                                      </p:cBhvr>
                                    </p:animEffect>
                                  </p:childTnLst>
                                </p:cTn>
                              </p:par>
                            </p:childTnLst>
                          </p:cTn>
                        </p:par>
                      </p:childTnLst>
                    </p:cTn>
                  </p:par>
                  <p:par>
                    <p:cTn id="814" fill="hold">
                      <p:stCondLst>
                        <p:cond delay="indefinite"/>
                      </p:stCondLst>
                      <p:childTnLst>
                        <p:par>
                          <p:cTn id="815" fill="hold">
                            <p:stCondLst>
                              <p:cond delay="0"/>
                            </p:stCondLst>
                            <p:childTnLst>
                              <p:par>
                                <p:cTn id="816" nodeType="clickEffect" fill="hold" presetClass="entr" presetID="22" presetSubtype="8">
                                  <p:stCondLst>
                                    <p:cond delay="0"/>
                                  </p:stCondLst>
                                  <p:childTnLst>
                                    <p:set>
                                      <p:cBhvr>
                                        <p:cTn id="817"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18" dur="500"/>
                                        <p:tgtEl>
                                          <p:spTgt spid="359">
                                            <p:txEl>
                                              <p:pRg st="0" end="0"/>
                                            </p:txEl>
                                          </p:spTgt>
                                        </p:tgtEl>
                                      </p:cBhvr>
                                    </p:animEffect>
                                  </p:childTnLst>
                                </p:cTn>
                              </p:par>
                            </p:childTnLst>
                          </p:cTn>
                        </p:par>
                      </p:childTnLst>
                    </p:cTn>
                  </p:par>
                  <p:par>
                    <p:cTn id="819" fill="hold">
                      <p:stCondLst>
                        <p:cond delay="indefinite"/>
                      </p:stCondLst>
                      <p:childTnLst>
                        <p:par>
                          <p:cTn id="820" fill="hold">
                            <p:stCondLst>
                              <p:cond delay="0"/>
                            </p:stCondLst>
                            <p:childTnLst>
                              <p:par>
                                <p:cTn id="821" nodeType="clickEffect" fill="hold" presetClass="entr" presetID="22" presetSubtype="8">
                                  <p:stCondLst>
                                    <p:cond delay="0"/>
                                  </p:stCondLst>
                                  <p:childTnLst>
                                    <p:set>
                                      <p:cBhvr>
                                        <p:cTn id="822"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23" dur="500"/>
                                        <p:tgtEl>
                                          <p:spTgt spid="359">
                                            <p:txEl>
                                              <p:pRg st="0" end="0"/>
                                            </p:txEl>
                                          </p:spTgt>
                                        </p:tgtEl>
                                      </p:cBhvr>
                                    </p:animEffect>
                                  </p:childTnLst>
                                </p:cTn>
                              </p:par>
                            </p:childTnLst>
                          </p:cTn>
                        </p:par>
                      </p:childTnLst>
                    </p:cTn>
                  </p:par>
                  <p:par>
                    <p:cTn id="824" fill="hold">
                      <p:stCondLst>
                        <p:cond delay="indefinite"/>
                      </p:stCondLst>
                      <p:childTnLst>
                        <p:par>
                          <p:cTn id="825" fill="hold">
                            <p:stCondLst>
                              <p:cond delay="0"/>
                            </p:stCondLst>
                            <p:childTnLst>
                              <p:par>
                                <p:cTn id="826" nodeType="clickEffect" fill="hold" presetClass="entr" presetID="22" presetSubtype="8">
                                  <p:stCondLst>
                                    <p:cond delay="0"/>
                                  </p:stCondLst>
                                  <p:childTnLst>
                                    <p:set>
                                      <p:cBhvr>
                                        <p:cTn id="827"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28" dur="500"/>
                                        <p:tgtEl>
                                          <p:spTgt spid="359">
                                            <p:txEl>
                                              <p:pRg st="0" end="0"/>
                                            </p:txEl>
                                          </p:spTgt>
                                        </p:tgtEl>
                                      </p:cBhvr>
                                    </p:animEffect>
                                  </p:childTnLst>
                                </p:cTn>
                              </p:par>
                            </p:childTnLst>
                          </p:cTn>
                        </p:par>
                      </p:childTnLst>
                    </p:cTn>
                  </p:par>
                  <p:par>
                    <p:cTn id="829" fill="hold">
                      <p:stCondLst>
                        <p:cond delay="indefinite"/>
                      </p:stCondLst>
                      <p:childTnLst>
                        <p:par>
                          <p:cTn id="830" fill="hold">
                            <p:stCondLst>
                              <p:cond delay="0"/>
                            </p:stCondLst>
                            <p:childTnLst>
                              <p:par>
                                <p:cTn id="831" nodeType="clickEffect" fill="hold" presetClass="entr" presetID="22" presetSubtype="8">
                                  <p:stCondLst>
                                    <p:cond delay="0"/>
                                  </p:stCondLst>
                                  <p:childTnLst>
                                    <p:set>
                                      <p:cBhvr>
                                        <p:cTn id="832" dur="1" fill="hold">
                                          <p:stCondLst>
                                            <p:cond delay="0"/>
                                          </p:stCondLst>
                                        </p:cTn>
                                        <p:tgtEl>
                                          <p:spTgt spid="359">
                                            <p:txEl>
                                              <p:pRg st="0" end="0"/>
                                            </p:txEl>
                                          </p:spTgt>
                                        </p:tgtEl>
                                        <p:attrNameLst>
                                          <p:attrName>style.visibility</p:attrName>
                                        </p:attrNameLst>
                                      </p:cBhvr>
                                      <p:to>
                                        <p:strVal val="visible"/>
                                      </p:to>
                                    </p:set>
                                    <p:animEffect filter="wipe(left)" transition="in">
                                      <p:cBhvr additive="repl">
                                        <p:cTn id="833" dur="500"/>
                                        <p:tgtEl>
                                          <p:spTgt spid="35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Num" idx="5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61" name="PlaceHolder 2"/>
          <p:cNvSpPr>
            <a:spLocks noGrp="1"/>
          </p:cNvSpPr>
          <p:nvPr>
            <p:ph/>
          </p:nvPr>
        </p:nvSpPr>
        <p:spPr>
          <a:xfrm>
            <a:off x="685800" y="685800"/>
            <a:ext cx="7772040" cy="54097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 考虑文法</a:t>
            </a:r>
            <a:r>
              <a:rPr b="1" lang="en-US" sz="3000" strike="noStrike" u="none">
                <a:solidFill>
                  <a:schemeClr val="dk1"/>
                </a:solidFill>
                <a:effectLst/>
                <a:uFillTx/>
                <a:latin typeface="Times New Roman"/>
                <a:ea typeface="楷体_GB2312"/>
              </a:rPr>
              <a:t>G(S)</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S→Qc|c</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Q→Rb|b</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R→Sa|a</a:t>
            </a:r>
            <a:endParaRPr b="0" lang="en-US" sz="2800" strike="noStrike" u="none">
              <a:solidFill>
                <a:schemeClr val="dk1"/>
              </a:solidFill>
              <a:effectLst/>
              <a:uFillTx/>
              <a:latin typeface="Times New Roman"/>
            </a:endParaRPr>
          </a:p>
          <a:p>
            <a:pPr marL="469800" indent="-469800">
              <a:lnSpc>
                <a:spcPct val="100000"/>
              </a:lnSpc>
              <a:spcBef>
                <a:spcPts val="1349"/>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令它的非终结符的排序为</a:t>
            </a:r>
            <a:r>
              <a:rPr b="1" lang="en-US" sz="3000" strike="noStrike" u="none">
                <a:solidFill>
                  <a:schemeClr val="dk1"/>
                </a:solidFill>
                <a:effectLst/>
                <a:uFillTx/>
                <a:latin typeface="Times New Roman"/>
                <a:ea typeface="楷体_GB2312"/>
              </a:rPr>
              <a:t>R</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buClr>
                <a:srgbClr val="cc0000"/>
              </a:buClr>
              <a:buFont typeface="Wingdings" charset="2"/>
              <a:buChar char=""/>
              <a:tabLst>
                <a:tab algn="l" pos="0"/>
              </a:tabLst>
            </a:pP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的规则变为     </a:t>
            </a:r>
            <a:endParaRPr b="0" lang="en-US" sz="3000" strike="noStrike" u="none">
              <a:solidFill>
                <a:schemeClr val="dk1"/>
              </a:solidFill>
              <a:effectLst/>
              <a:uFillTx/>
              <a:latin typeface="Times New Roman"/>
            </a:endParaRPr>
          </a:p>
          <a:p>
            <a:pPr marL="469800" indent="-469800" algn="ctr">
              <a:lnSpc>
                <a:spcPct val="100000"/>
              </a:lnSpc>
              <a:buNone/>
              <a:tabLst>
                <a:tab algn="l" pos="0"/>
              </a:tabLst>
            </a:pPr>
            <a:r>
              <a:rPr b="1" lang="en-US" sz="3000" strike="noStrike" u="none">
                <a:solidFill>
                  <a:schemeClr val="dk1"/>
                </a:solidFill>
                <a:effectLst/>
                <a:uFillTx/>
                <a:latin typeface="Times New Roman"/>
                <a:ea typeface="楷体_GB2312"/>
              </a:rPr>
              <a:t>Q→Sab | ab | b</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对于</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S→Qc|c</a:t>
            </a:r>
            <a:r>
              <a:rPr b="1" lang="zh-CN" sz="3000" strike="noStrike" u="none">
                <a:solidFill>
                  <a:schemeClr val="dk1"/>
                </a:solidFill>
                <a:effectLst/>
                <a:uFillTx/>
                <a:latin typeface="Times New Roman"/>
                <a:ea typeface="楷体_GB2312"/>
              </a:rPr>
              <a:t>产生式中</a:t>
            </a: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序号小于</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，把</a:t>
            </a: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的产生式代入到</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的有关候选后，</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变成</a:t>
            </a:r>
            <a:endParaRPr b="0" lang="en-US" sz="3000" strike="noStrike" u="none">
              <a:solidFill>
                <a:schemeClr val="dk1"/>
              </a:solidFill>
              <a:effectLst/>
              <a:uFillTx/>
              <a:latin typeface="Times New Roman"/>
            </a:endParaRPr>
          </a:p>
          <a:p>
            <a:pPr marL="469800" indent="-469800" algn="ctr">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S→Sabc | abc | bc | c</a:t>
            </a:r>
            <a:endParaRPr b="0" lang="en-US" sz="3000" strike="noStrike" u="none">
              <a:solidFill>
                <a:schemeClr val="dk1"/>
              </a:solidFill>
              <a:effectLst/>
              <a:uFillTx/>
              <a:latin typeface="Times New Roman"/>
            </a:endParaRPr>
          </a:p>
        </p:txBody>
      </p:sp>
    </p:spTree>
  </p:cSld>
  <p:timing>
    <p:tnLst>
      <p:par>
        <p:cTn id="834" dur="indefinite" restart="never" nodeType="tmRoot">
          <p:childTnLst>
            <p:seq>
              <p:cTn id="835" dur="indefinite" nodeType="mainSeq">
                <p:childTnLst>
                  <p:par>
                    <p:cTn id="836" fill="hold">
                      <p:stCondLst>
                        <p:cond delay="indefinite"/>
                      </p:stCondLst>
                      <p:childTnLst>
                        <p:par>
                          <p:cTn id="837" fill="hold">
                            <p:stCondLst>
                              <p:cond delay="0"/>
                            </p:stCondLst>
                            <p:childTnLst>
                              <p:par>
                                <p:cTn id="838" nodeType="clickEffect" fill="hold" presetClass="entr" presetID="22" presetSubtype="8">
                                  <p:stCondLst>
                                    <p:cond delay="0"/>
                                  </p:stCondLst>
                                  <p:childTnLst>
                                    <p:set>
                                      <p:cBhvr>
                                        <p:cTn id="839" dur="1" fill="hold">
                                          <p:stCondLst>
                                            <p:cond delay="0"/>
                                          </p:stCondLst>
                                        </p:cTn>
                                        <p:tgtEl>
                                          <p:spTgt spid="361">
                                            <p:txEl>
                                              <p:pRg st="0" end="0"/>
                                            </p:txEl>
                                          </p:spTgt>
                                        </p:tgtEl>
                                        <p:attrNameLst>
                                          <p:attrName>style.visibility</p:attrName>
                                        </p:attrNameLst>
                                      </p:cBhvr>
                                      <p:to>
                                        <p:strVal val="visible"/>
                                      </p:to>
                                    </p:set>
                                    <p:animEffect filter="wipe(left)" transition="in">
                                      <p:cBhvr additive="repl">
                                        <p:cTn id="840" dur="500"/>
                                        <p:tgtEl>
                                          <p:spTgt spid="361">
                                            <p:txEl>
                                              <p:pRg st="0" end="0"/>
                                            </p:txEl>
                                          </p:spTgt>
                                        </p:tgtEl>
                                      </p:cBhvr>
                                    </p:animEffect>
                                  </p:childTnLst>
                                </p:cTn>
                              </p:par>
                            </p:childTnLst>
                          </p:cTn>
                        </p:par>
                        <p:par>
                          <p:cTn id="841" fill="hold">
                            <p:stCondLst>
                              <p:cond delay="500"/>
                            </p:stCondLst>
                            <p:childTnLst>
                              <p:par>
                                <p:cTn id="842" nodeType="afterEffect" fill="hold" presetClass="entr" presetID="22" presetSubtype="8">
                                  <p:stCondLst>
                                    <p:cond delay="0"/>
                                  </p:stCondLst>
                                  <p:childTnLst>
                                    <p:set>
                                      <p:cBhvr>
                                        <p:cTn id="843" dur="1" fill="hold">
                                          <p:stCondLst>
                                            <p:cond delay="0"/>
                                          </p:stCondLst>
                                        </p:cTn>
                                        <p:tgtEl>
                                          <p:spTgt spid="361">
                                            <p:txEl>
                                              <p:pRg st="0" end="0"/>
                                            </p:txEl>
                                          </p:spTgt>
                                        </p:tgtEl>
                                        <p:attrNameLst>
                                          <p:attrName>style.visibility</p:attrName>
                                        </p:attrNameLst>
                                      </p:cBhvr>
                                      <p:to>
                                        <p:strVal val="visible"/>
                                      </p:to>
                                    </p:set>
                                    <p:animEffect filter="wipe(left)" transition="in">
                                      <p:cBhvr additive="repl">
                                        <p:cTn id="844" dur="500"/>
                                        <p:tgtEl>
                                          <p:spTgt spid="36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sldNum" idx="5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63" name="PlaceHolder 2"/>
          <p:cNvSpPr>
            <a:spLocks noGrp="1"/>
          </p:cNvSpPr>
          <p:nvPr>
            <p:ph/>
          </p:nvPr>
        </p:nvSpPr>
        <p:spPr>
          <a:xfrm>
            <a:off x="685800" y="685800"/>
            <a:ext cx="7772040" cy="54097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 考虑文法</a:t>
            </a:r>
            <a:r>
              <a:rPr b="1" lang="en-US" sz="3000" strike="noStrike" u="none">
                <a:solidFill>
                  <a:schemeClr val="dk1"/>
                </a:solidFill>
                <a:effectLst/>
                <a:uFillTx/>
                <a:latin typeface="Times New Roman"/>
                <a:ea typeface="楷体_GB2312"/>
              </a:rPr>
              <a:t>G(S)</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S→Qc|c</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Q→Rb|b</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R→Sa|a</a:t>
            </a:r>
            <a:endParaRPr b="0" lang="en-US" sz="28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变成</a:t>
            </a:r>
            <a:endParaRPr b="0" lang="en-US" sz="3000" strike="noStrike" u="none">
              <a:solidFill>
                <a:schemeClr val="dk1"/>
              </a:solidFill>
              <a:effectLst/>
              <a:uFillTx/>
              <a:latin typeface="Times New Roman"/>
            </a:endParaRPr>
          </a:p>
          <a:p>
            <a:pPr marL="469800" indent="-469800" algn="ctr">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S→Sabc | abc | bc | c</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出现左递归，消除</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的直接左递归后：</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cS</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Q→Sab |ab | b</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R→Sa|a</a:t>
            </a:r>
            <a:endParaRPr b="0" lang="en-US" sz="3000" strike="noStrike" u="none">
              <a:solidFill>
                <a:schemeClr val="dk1"/>
              </a:solidFill>
              <a:effectLst/>
              <a:uFillTx/>
              <a:latin typeface="Times New Roman"/>
            </a:endParaRPr>
          </a:p>
        </p:txBody>
      </p:sp>
    </p:spTree>
  </p:cSld>
  <p:timing>
    <p:tnLst>
      <p:par>
        <p:cTn id="845" dur="indefinite" restart="never" nodeType="tmRoot">
          <p:childTnLst>
            <p:seq>
              <p:cTn id="846" dur="indefinite" nodeType="mainSeq">
                <p:childTnLst>
                  <p:par>
                    <p:cTn id="847" fill="hold">
                      <p:stCondLst>
                        <p:cond delay="indefinite"/>
                      </p:stCondLst>
                      <p:childTnLst>
                        <p:par>
                          <p:cTn id="848" fill="hold">
                            <p:stCondLst>
                              <p:cond delay="0"/>
                            </p:stCondLst>
                            <p:childTnLst>
                              <p:par>
                                <p:cTn id="849" nodeType="clickEffect" fill="hold" presetClass="entr" presetID="22" presetSubtype="8">
                                  <p:stCondLst>
                                    <p:cond delay="0"/>
                                  </p:stCondLst>
                                  <p:childTnLst>
                                    <p:set>
                                      <p:cBhvr>
                                        <p:cTn id="850" dur="1" fill="hold">
                                          <p:stCondLst>
                                            <p:cond delay="0"/>
                                          </p:stCondLst>
                                        </p:cTn>
                                        <p:tgtEl>
                                          <p:spTgt spid="363">
                                            <p:txEl>
                                              <p:pRg st="0" end="0"/>
                                            </p:txEl>
                                          </p:spTgt>
                                        </p:tgtEl>
                                        <p:attrNameLst>
                                          <p:attrName>style.visibility</p:attrName>
                                        </p:attrNameLst>
                                      </p:cBhvr>
                                      <p:to>
                                        <p:strVal val="visible"/>
                                      </p:to>
                                    </p:set>
                                    <p:animEffect filter="wipe(left)" transition="in">
                                      <p:cBhvr additive="repl">
                                        <p:cTn id="851" dur="500"/>
                                        <p:tgtEl>
                                          <p:spTgt spid="363">
                                            <p:txEl>
                                              <p:pRg st="0" end="0"/>
                                            </p:txEl>
                                          </p:spTgt>
                                        </p:tgtEl>
                                      </p:cBhvr>
                                    </p:animEffect>
                                  </p:childTnLst>
                                </p:cTn>
                              </p:par>
                            </p:childTnLst>
                          </p:cTn>
                        </p:par>
                      </p:childTnLst>
                    </p:cTn>
                  </p:par>
                  <p:par>
                    <p:cTn id="852" fill="hold">
                      <p:stCondLst>
                        <p:cond delay="indefinite"/>
                      </p:stCondLst>
                      <p:childTnLst>
                        <p:par>
                          <p:cTn id="853" fill="hold">
                            <p:stCondLst>
                              <p:cond delay="0"/>
                            </p:stCondLst>
                            <p:childTnLst>
                              <p:par>
                                <p:cTn id="854" nodeType="clickEffect" fill="hold" presetClass="entr" presetID="22" presetSubtype="8">
                                  <p:stCondLst>
                                    <p:cond delay="0"/>
                                  </p:stCondLst>
                                  <p:childTnLst>
                                    <p:set>
                                      <p:cBhvr>
                                        <p:cTn id="855" dur="1" fill="hold">
                                          <p:stCondLst>
                                            <p:cond delay="0"/>
                                          </p:stCondLst>
                                        </p:cTn>
                                        <p:tgtEl>
                                          <p:spTgt spid="363">
                                            <p:txEl>
                                              <p:pRg st="0" end="0"/>
                                            </p:txEl>
                                          </p:spTgt>
                                        </p:tgtEl>
                                        <p:attrNameLst>
                                          <p:attrName>style.visibility</p:attrName>
                                        </p:attrNameLst>
                                      </p:cBhvr>
                                      <p:to>
                                        <p:strVal val="visible"/>
                                      </p:to>
                                    </p:set>
                                    <p:animEffect filter="wipe(left)" transition="in">
                                      <p:cBhvr additive="repl">
                                        <p:cTn id="856" dur="500"/>
                                        <p:tgtEl>
                                          <p:spTgt spid="363">
                                            <p:txEl>
                                              <p:pRg st="0" end="0"/>
                                            </p:txEl>
                                          </p:spTgt>
                                        </p:tgtEl>
                                      </p:cBhvr>
                                    </p:animEffect>
                                  </p:childTnLst>
                                </p:cTn>
                              </p:par>
                            </p:childTnLst>
                          </p:cTn>
                        </p:par>
                      </p:childTnLst>
                    </p:cTn>
                  </p:par>
                  <p:par>
                    <p:cTn id="857" fill="hold">
                      <p:stCondLst>
                        <p:cond delay="indefinite"/>
                      </p:stCondLst>
                      <p:childTnLst>
                        <p:par>
                          <p:cTn id="858" fill="hold">
                            <p:stCondLst>
                              <p:cond delay="0"/>
                            </p:stCondLst>
                            <p:childTnLst>
                              <p:par>
                                <p:cTn id="859" nodeType="clickEffect" fill="hold" presetClass="entr" presetID="22" presetSubtype="8">
                                  <p:stCondLst>
                                    <p:cond delay="0"/>
                                  </p:stCondLst>
                                  <p:childTnLst>
                                    <p:set>
                                      <p:cBhvr>
                                        <p:cTn id="860" dur="1" fill="hold">
                                          <p:stCondLst>
                                            <p:cond delay="0"/>
                                          </p:stCondLst>
                                        </p:cTn>
                                        <p:tgtEl>
                                          <p:spTgt spid="363">
                                            <p:txEl>
                                              <p:pRg st="0" end="0"/>
                                            </p:txEl>
                                          </p:spTgt>
                                        </p:tgtEl>
                                        <p:attrNameLst>
                                          <p:attrName>style.visibility</p:attrName>
                                        </p:attrNameLst>
                                      </p:cBhvr>
                                      <p:to>
                                        <p:strVal val="visible"/>
                                      </p:to>
                                    </p:set>
                                    <p:animEffect filter="wipe(left)" transition="in">
                                      <p:cBhvr additive="repl">
                                        <p:cTn id="861" dur="500"/>
                                        <p:tgtEl>
                                          <p:spTgt spid="363">
                                            <p:txEl>
                                              <p:pRg st="0" end="0"/>
                                            </p:txEl>
                                          </p:spTgt>
                                        </p:tgtEl>
                                      </p:cBhvr>
                                    </p:animEffect>
                                  </p:childTnLst>
                                </p:cTn>
                              </p:par>
                            </p:childTnLst>
                          </p:cTn>
                        </p:par>
                      </p:childTnLst>
                    </p:cTn>
                  </p:par>
                  <p:par>
                    <p:cTn id="862" fill="hold">
                      <p:stCondLst>
                        <p:cond delay="indefinite"/>
                      </p:stCondLst>
                      <p:childTnLst>
                        <p:par>
                          <p:cTn id="863" fill="hold">
                            <p:stCondLst>
                              <p:cond delay="0"/>
                            </p:stCondLst>
                            <p:childTnLst>
                              <p:par>
                                <p:cTn id="864" nodeType="clickEffect" fill="hold" presetClass="entr" presetID="22" presetSubtype="8">
                                  <p:stCondLst>
                                    <p:cond delay="0"/>
                                  </p:stCondLst>
                                  <p:childTnLst>
                                    <p:set>
                                      <p:cBhvr>
                                        <p:cTn id="865" dur="1" fill="hold">
                                          <p:stCondLst>
                                            <p:cond delay="0"/>
                                          </p:stCondLst>
                                        </p:cTn>
                                        <p:tgtEl>
                                          <p:spTgt spid="363">
                                            <p:txEl>
                                              <p:pRg st="0" end="0"/>
                                            </p:txEl>
                                          </p:spTgt>
                                        </p:tgtEl>
                                        <p:attrNameLst>
                                          <p:attrName>style.visibility</p:attrName>
                                        </p:attrNameLst>
                                      </p:cBhvr>
                                      <p:to>
                                        <p:strVal val="visible"/>
                                      </p:to>
                                    </p:set>
                                    <p:animEffect filter="wipe(left)" transition="in">
                                      <p:cBhvr additive="repl">
                                        <p:cTn id="866" dur="500"/>
                                        <p:tgtEl>
                                          <p:spTgt spid="363">
                                            <p:txEl>
                                              <p:pRg st="0" end="0"/>
                                            </p:txEl>
                                          </p:spTgt>
                                        </p:tgtEl>
                                      </p:cBhvr>
                                    </p:animEffect>
                                  </p:childTnLst>
                                </p:cTn>
                              </p:par>
                            </p:childTnLst>
                          </p:cTn>
                        </p:par>
                      </p:childTnLst>
                    </p:cTn>
                  </p:par>
                  <p:par>
                    <p:cTn id="867" fill="hold">
                      <p:stCondLst>
                        <p:cond delay="indefinite"/>
                      </p:stCondLst>
                      <p:childTnLst>
                        <p:par>
                          <p:cTn id="868" fill="hold">
                            <p:stCondLst>
                              <p:cond delay="0"/>
                            </p:stCondLst>
                            <p:childTnLst>
                              <p:par>
                                <p:cTn id="869" nodeType="clickEffect" fill="hold" presetClass="entr" presetID="22" presetSubtype="8">
                                  <p:stCondLst>
                                    <p:cond delay="0"/>
                                  </p:stCondLst>
                                  <p:childTnLst>
                                    <p:set>
                                      <p:cBhvr>
                                        <p:cTn id="870" dur="1" fill="hold">
                                          <p:stCondLst>
                                            <p:cond delay="0"/>
                                          </p:stCondLst>
                                        </p:cTn>
                                        <p:tgtEl>
                                          <p:spTgt spid="363">
                                            <p:txEl>
                                              <p:pRg st="0" end="0"/>
                                            </p:txEl>
                                          </p:spTgt>
                                        </p:tgtEl>
                                        <p:attrNameLst>
                                          <p:attrName>style.visibility</p:attrName>
                                        </p:attrNameLst>
                                      </p:cBhvr>
                                      <p:to>
                                        <p:strVal val="visible"/>
                                      </p:to>
                                    </p:set>
                                    <p:animEffect filter="wipe(left)" transition="in">
                                      <p:cBhvr additive="repl">
                                        <p:cTn id="871" dur="500"/>
                                        <p:tgtEl>
                                          <p:spTgt spid="36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Num" idx="5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65" name="PlaceHolder 2"/>
          <p:cNvSpPr>
            <a:spLocks noGrp="1"/>
          </p:cNvSpPr>
          <p:nvPr>
            <p:ph/>
          </p:nvPr>
        </p:nvSpPr>
        <p:spPr>
          <a:xfrm>
            <a:off x="684360" y="476280"/>
            <a:ext cx="7772040" cy="54097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 考虑文法</a:t>
            </a:r>
            <a:r>
              <a:rPr b="1" lang="en-US" sz="3000" strike="noStrike" u="none">
                <a:solidFill>
                  <a:schemeClr val="dk1"/>
                </a:solidFill>
                <a:effectLst/>
                <a:uFillTx/>
                <a:latin typeface="Times New Roman"/>
                <a:ea typeface="楷体_GB2312"/>
              </a:rPr>
              <a:t>G(S)</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S→Qc|c</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Q→Rb|b</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R→Sa|a</a:t>
            </a:r>
            <a:endParaRPr b="0" lang="en-US" sz="28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消除</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的直接左递归后：</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cS</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Q→Sab |ab | b</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R→Sa|a</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关于</a:t>
            </a: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和</a:t>
            </a:r>
            <a:r>
              <a:rPr b="1" lang="en-US" sz="3000" strike="noStrike" u="none">
                <a:solidFill>
                  <a:schemeClr val="dk1"/>
                </a:solidFill>
                <a:effectLst/>
                <a:uFillTx/>
                <a:latin typeface="Times New Roman"/>
                <a:ea typeface="楷体_GB2312"/>
              </a:rPr>
              <a:t>R</a:t>
            </a:r>
            <a:r>
              <a:rPr b="1" lang="zh-CN" sz="3000" strike="noStrike" u="none">
                <a:solidFill>
                  <a:schemeClr val="dk1"/>
                </a:solidFill>
                <a:effectLst/>
                <a:uFillTx/>
                <a:latin typeface="Times New Roman"/>
                <a:ea typeface="楷体_GB2312"/>
              </a:rPr>
              <a:t>的规则已是多余的，化简为：</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cS</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→abcS</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(4.4)</a:t>
            </a:r>
            <a:endParaRPr b="0" lang="en-US" sz="3000" strike="noStrike" u="none">
              <a:solidFill>
                <a:schemeClr val="dk1"/>
              </a:solidFill>
              <a:effectLst/>
              <a:uFillTx/>
              <a:latin typeface="Times New Roman"/>
            </a:endParaRPr>
          </a:p>
        </p:txBody>
      </p:sp>
    </p:spTree>
  </p:cSld>
  <p:timing>
    <p:tnLst>
      <p:par>
        <p:cTn id="872" dur="indefinite" restart="never" nodeType="tmRoot">
          <p:childTnLst>
            <p:seq>
              <p:cTn id="873" dur="indefinite" nodeType="mainSeq">
                <p:childTnLst>
                  <p:par>
                    <p:cTn id="874" fill="hold">
                      <p:stCondLst>
                        <p:cond delay="indefinite"/>
                      </p:stCondLst>
                      <p:childTnLst>
                        <p:par>
                          <p:cTn id="875" fill="hold">
                            <p:stCondLst>
                              <p:cond delay="0"/>
                            </p:stCondLst>
                            <p:childTnLst>
                              <p:par>
                                <p:cTn id="876" nodeType="clickEffect" fill="hold" presetClass="entr" presetID="22" presetSubtype="8">
                                  <p:stCondLst>
                                    <p:cond delay="0"/>
                                  </p:stCondLst>
                                  <p:childTnLst>
                                    <p:set>
                                      <p:cBhvr>
                                        <p:cTn id="877" dur="1" fill="hold">
                                          <p:stCondLst>
                                            <p:cond delay="0"/>
                                          </p:stCondLst>
                                        </p:cTn>
                                        <p:tgtEl>
                                          <p:spTgt spid="365">
                                            <p:txEl>
                                              <p:pRg st="0" end="0"/>
                                            </p:txEl>
                                          </p:spTgt>
                                        </p:tgtEl>
                                        <p:attrNameLst>
                                          <p:attrName>style.visibility</p:attrName>
                                        </p:attrNameLst>
                                      </p:cBhvr>
                                      <p:to>
                                        <p:strVal val="visible"/>
                                      </p:to>
                                    </p:set>
                                    <p:animEffect filter="wipe(left)" transition="in">
                                      <p:cBhvr additive="repl">
                                        <p:cTn id="878" dur="500"/>
                                        <p:tgtEl>
                                          <p:spTgt spid="365">
                                            <p:txEl>
                                              <p:pRg st="0" end="0"/>
                                            </p:txEl>
                                          </p:spTgt>
                                        </p:tgtEl>
                                      </p:cBhvr>
                                    </p:animEffect>
                                  </p:childTnLst>
                                </p:cTn>
                              </p:par>
                            </p:childTnLst>
                          </p:cTn>
                        </p:par>
                      </p:childTnLst>
                    </p:cTn>
                  </p:par>
                  <p:par>
                    <p:cTn id="879" fill="hold">
                      <p:stCondLst>
                        <p:cond delay="indefinite"/>
                      </p:stCondLst>
                      <p:childTnLst>
                        <p:par>
                          <p:cTn id="880" fill="hold">
                            <p:stCondLst>
                              <p:cond delay="0"/>
                            </p:stCondLst>
                            <p:childTnLst>
                              <p:par>
                                <p:cTn id="881" nodeType="clickEffect" fill="hold" presetClass="entr" presetID="22" presetSubtype="8">
                                  <p:stCondLst>
                                    <p:cond delay="0"/>
                                  </p:stCondLst>
                                  <p:childTnLst>
                                    <p:set>
                                      <p:cBhvr>
                                        <p:cTn id="882" dur="1" fill="hold">
                                          <p:stCondLst>
                                            <p:cond delay="0"/>
                                          </p:stCondLst>
                                        </p:cTn>
                                        <p:tgtEl>
                                          <p:spTgt spid="365">
                                            <p:txEl>
                                              <p:pRg st="0" end="0"/>
                                            </p:txEl>
                                          </p:spTgt>
                                        </p:tgtEl>
                                        <p:attrNameLst>
                                          <p:attrName>style.visibility</p:attrName>
                                        </p:attrNameLst>
                                      </p:cBhvr>
                                      <p:to>
                                        <p:strVal val="visible"/>
                                      </p:to>
                                    </p:set>
                                    <p:animEffect filter="wipe(left)" transition="in">
                                      <p:cBhvr additive="repl">
                                        <p:cTn id="883" dur="500"/>
                                        <p:tgtEl>
                                          <p:spTgt spid="365">
                                            <p:txEl>
                                              <p:pRg st="0" end="0"/>
                                            </p:txEl>
                                          </p:spTgt>
                                        </p:tgtEl>
                                      </p:cBhvr>
                                    </p:animEffect>
                                  </p:childTnLst>
                                </p:cTn>
                              </p:par>
                            </p:childTnLst>
                          </p:cTn>
                        </p:par>
                      </p:childTnLst>
                    </p:cTn>
                  </p:par>
                  <p:par>
                    <p:cTn id="884" fill="hold">
                      <p:stCondLst>
                        <p:cond delay="indefinite"/>
                      </p:stCondLst>
                      <p:childTnLst>
                        <p:par>
                          <p:cTn id="885" fill="hold">
                            <p:stCondLst>
                              <p:cond delay="0"/>
                            </p:stCondLst>
                            <p:childTnLst>
                              <p:par>
                                <p:cTn id="886" nodeType="clickEffect" fill="hold" presetClass="entr" presetID="22" presetSubtype="8">
                                  <p:stCondLst>
                                    <p:cond delay="0"/>
                                  </p:stCondLst>
                                  <p:childTnLst>
                                    <p:set>
                                      <p:cBhvr>
                                        <p:cTn id="887" dur="1" fill="hold">
                                          <p:stCondLst>
                                            <p:cond delay="0"/>
                                          </p:stCondLst>
                                        </p:cTn>
                                        <p:tgtEl>
                                          <p:spTgt spid="365">
                                            <p:txEl>
                                              <p:pRg st="0" end="0"/>
                                            </p:txEl>
                                          </p:spTgt>
                                        </p:tgtEl>
                                        <p:attrNameLst>
                                          <p:attrName>style.visibility</p:attrName>
                                        </p:attrNameLst>
                                      </p:cBhvr>
                                      <p:to>
                                        <p:strVal val="visible"/>
                                      </p:to>
                                    </p:set>
                                    <p:animEffect filter="wipe(left)" transition="in">
                                      <p:cBhvr additive="repl">
                                        <p:cTn id="888" dur="500"/>
                                        <p:tgtEl>
                                          <p:spTgt spid="36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Num" idx="6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67" name="PlaceHolder 2"/>
          <p:cNvSpPr>
            <a:spLocks noGrp="1"/>
          </p:cNvSpPr>
          <p:nvPr>
            <p:ph/>
          </p:nvPr>
        </p:nvSpPr>
        <p:spPr>
          <a:xfrm>
            <a:off x="684360" y="620640"/>
            <a:ext cx="7772040" cy="56383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注意，由于对非终结符排序的不同，最后所得的文法在形式上可能不一样。但不难证明，它们都是等价的。</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例如，若对文法</a:t>
            </a:r>
            <a:r>
              <a:rPr b="1" lang="en-US" sz="3000" strike="noStrike" u="none">
                <a:solidFill>
                  <a:schemeClr val="dk1"/>
                </a:solidFill>
                <a:effectLst/>
                <a:uFillTx/>
                <a:latin typeface="Times New Roman"/>
                <a:ea typeface="楷体_GB2312"/>
              </a:rPr>
              <a:t>(4.3)</a:t>
            </a:r>
            <a:r>
              <a:rPr b="1" lang="zh-CN" sz="3000" strike="noStrike" u="none">
                <a:solidFill>
                  <a:schemeClr val="dk1"/>
                </a:solidFill>
                <a:effectLst/>
                <a:uFillTx/>
                <a:latin typeface="Times New Roman"/>
                <a:ea typeface="楷体_GB2312"/>
              </a:rPr>
              <a:t>的非终结符排序选为</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Q</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R</a:t>
            </a:r>
            <a:r>
              <a:rPr b="1" lang="zh-CN" sz="3000" strike="noStrike" u="none">
                <a:solidFill>
                  <a:schemeClr val="dk1"/>
                </a:solidFill>
                <a:effectLst/>
                <a:uFillTx/>
                <a:latin typeface="Times New Roman"/>
                <a:ea typeface="楷体_GB2312"/>
              </a:rPr>
              <a:t>，那么，最后所得的无左递归文法是：</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S→Qc | c</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Q→Rb | b</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R→bcaR</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caR</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 R</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(4.5)</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R</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bca R</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文法</a:t>
            </a:r>
            <a:r>
              <a:rPr b="1" lang="en-US" sz="3000" strike="noStrike" u="none">
                <a:solidFill>
                  <a:schemeClr val="dk1"/>
                </a:solidFill>
                <a:effectLst/>
                <a:uFillTx/>
                <a:latin typeface="Times New Roman"/>
                <a:ea typeface="楷体_GB2312"/>
              </a:rPr>
              <a:t>(4.4)</a:t>
            </a:r>
            <a:r>
              <a:rPr b="1" lang="zh-CN" sz="3000" strike="noStrike" u="none">
                <a:solidFill>
                  <a:schemeClr val="dk1"/>
                </a:solidFill>
                <a:effectLst/>
                <a:uFillTx/>
                <a:latin typeface="Times New Roman"/>
                <a:ea typeface="楷体_GB2312"/>
              </a:rPr>
              <a:t>和</a:t>
            </a:r>
            <a:r>
              <a:rPr b="1" lang="en-US" sz="3000" strike="noStrike" u="none">
                <a:solidFill>
                  <a:schemeClr val="dk1"/>
                </a:solidFill>
                <a:effectLst/>
                <a:uFillTx/>
                <a:latin typeface="Times New Roman"/>
                <a:ea typeface="楷体_GB2312"/>
              </a:rPr>
              <a:t>(4.5)</a:t>
            </a:r>
            <a:r>
              <a:rPr b="1" lang="zh-CN" sz="3000" strike="noStrike" u="none">
                <a:solidFill>
                  <a:schemeClr val="dk1"/>
                </a:solidFill>
                <a:effectLst/>
                <a:uFillTx/>
                <a:latin typeface="Times New Roman"/>
                <a:ea typeface="楷体_GB2312"/>
              </a:rPr>
              <a:t>的等价性是显然的。</a:t>
            </a:r>
            <a:endParaRPr b="0" lang="en-US" sz="3000" strike="noStrike" u="none">
              <a:solidFill>
                <a:schemeClr val="dk1"/>
              </a:solidFill>
              <a:effectLst/>
              <a:uFillTx/>
              <a:latin typeface="Times New Roman"/>
            </a:endParaRPr>
          </a:p>
        </p:txBody>
      </p:sp>
    </p:spTree>
  </p:cSld>
  <p:timing>
    <p:tnLst>
      <p:par>
        <p:cTn id="889" dur="indefinite" restart="never" nodeType="tmRoot">
          <p:childTnLst>
            <p:seq>
              <p:cTn id="890" dur="indefinite" nodeType="mainSeq">
                <p:childTnLst>
                  <p:par>
                    <p:cTn id="891" fill="hold">
                      <p:stCondLst>
                        <p:cond delay="indefinite"/>
                      </p:stCondLst>
                      <p:childTnLst>
                        <p:par>
                          <p:cTn id="892" fill="hold">
                            <p:stCondLst>
                              <p:cond delay="0"/>
                            </p:stCondLst>
                            <p:childTnLst>
                              <p:par>
                                <p:cTn id="893" nodeType="clickEffect" fill="hold" presetClass="entr" presetID="22" presetSubtype="1">
                                  <p:stCondLst>
                                    <p:cond delay="0"/>
                                  </p:stCondLst>
                                  <p:childTnLst>
                                    <p:set>
                                      <p:cBhvr>
                                        <p:cTn id="894" dur="1" fill="hold">
                                          <p:stCondLst>
                                            <p:cond delay="0"/>
                                          </p:stCondLst>
                                        </p:cTn>
                                        <p:tgtEl>
                                          <p:spTgt spid="367">
                                            <p:txEl>
                                              <p:pRg st="0" end="0"/>
                                            </p:txEl>
                                          </p:spTgt>
                                        </p:tgtEl>
                                        <p:attrNameLst>
                                          <p:attrName>style.visibility</p:attrName>
                                        </p:attrNameLst>
                                      </p:cBhvr>
                                      <p:to>
                                        <p:strVal val="visible"/>
                                      </p:to>
                                    </p:set>
                                    <p:animEffect filter="wipe(up)" transition="in">
                                      <p:cBhvr additive="repl">
                                        <p:cTn id="895" dur="500"/>
                                        <p:tgtEl>
                                          <p:spTgt spid="367">
                                            <p:txEl>
                                              <p:pRg st="0" end="0"/>
                                            </p:txEl>
                                          </p:spTgt>
                                        </p:tgtEl>
                                      </p:cBhvr>
                                    </p:animEffect>
                                  </p:childTnLst>
                                </p:cTn>
                              </p:par>
                            </p:childTnLst>
                          </p:cTn>
                        </p:par>
                      </p:childTnLst>
                    </p:cTn>
                  </p:par>
                  <p:par>
                    <p:cTn id="896" fill="hold">
                      <p:stCondLst>
                        <p:cond delay="indefinite"/>
                      </p:stCondLst>
                      <p:childTnLst>
                        <p:par>
                          <p:cTn id="897" fill="hold">
                            <p:stCondLst>
                              <p:cond delay="0"/>
                            </p:stCondLst>
                            <p:childTnLst>
                              <p:par>
                                <p:cTn id="898" nodeType="clickEffect" fill="hold" presetClass="entr" presetID="22" presetSubtype="1">
                                  <p:stCondLst>
                                    <p:cond delay="0"/>
                                  </p:stCondLst>
                                  <p:childTnLst>
                                    <p:set>
                                      <p:cBhvr>
                                        <p:cTn id="899" dur="1" fill="hold">
                                          <p:stCondLst>
                                            <p:cond delay="0"/>
                                          </p:stCondLst>
                                        </p:cTn>
                                        <p:tgtEl>
                                          <p:spTgt spid="367">
                                            <p:txEl>
                                              <p:pRg st="0" end="0"/>
                                            </p:txEl>
                                          </p:spTgt>
                                        </p:tgtEl>
                                        <p:attrNameLst>
                                          <p:attrName>style.visibility</p:attrName>
                                        </p:attrNameLst>
                                      </p:cBhvr>
                                      <p:to>
                                        <p:strVal val="visible"/>
                                      </p:to>
                                    </p:set>
                                    <p:animEffect filter="wipe(up)" transition="in">
                                      <p:cBhvr additive="repl">
                                        <p:cTn id="900" dur="500"/>
                                        <p:tgtEl>
                                          <p:spTgt spid="367">
                                            <p:txEl>
                                              <p:pRg st="0" end="0"/>
                                            </p:txEl>
                                          </p:spTgt>
                                        </p:tgtEl>
                                      </p:cBhvr>
                                    </p:animEffect>
                                  </p:childTnLst>
                                </p:cTn>
                              </p:par>
                            </p:childTnLst>
                          </p:cTn>
                        </p:par>
                        <p:par>
                          <p:cTn id="901" fill="hold">
                            <p:stCondLst>
                              <p:cond delay="500"/>
                            </p:stCondLst>
                            <p:childTnLst>
                              <p:par>
                                <p:cTn id="902" nodeType="afterEffect" fill="hold" presetClass="entr" presetID="22" presetSubtype="8">
                                  <p:stCondLst>
                                    <p:cond delay="0"/>
                                  </p:stCondLst>
                                  <p:childTnLst>
                                    <p:set>
                                      <p:cBhvr>
                                        <p:cTn id="903" dur="1" fill="hold">
                                          <p:stCondLst>
                                            <p:cond delay="0"/>
                                          </p:stCondLst>
                                        </p:cTn>
                                        <p:tgtEl>
                                          <p:spTgt spid="367">
                                            <p:txEl>
                                              <p:pRg st="0" end="0"/>
                                            </p:txEl>
                                          </p:spTgt>
                                        </p:tgtEl>
                                        <p:attrNameLst>
                                          <p:attrName>style.visibility</p:attrName>
                                        </p:attrNameLst>
                                      </p:cBhvr>
                                      <p:to>
                                        <p:strVal val="visible"/>
                                      </p:to>
                                    </p:set>
                                    <p:animEffect filter="wipe(left)" transition="in">
                                      <p:cBhvr additive="repl">
                                        <p:cTn id="904" dur="500"/>
                                        <p:tgtEl>
                                          <p:spTgt spid="367">
                                            <p:txEl>
                                              <p:pRg st="0" end="0"/>
                                            </p:txEl>
                                          </p:spTgt>
                                        </p:tgtEl>
                                      </p:cBhvr>
                                    </p:animEffect>
                                  </p:childTnLst>
                                </p:cTn>
                              </p:par>
                            </p:childTnLst>
                          </p:cTn>
                        </p:par>
                        <p:par>
                          <p:cTn id="905" fill="hold">
                            <p:stCondLst>
                              <p:cond delay="1000"/>
                            </p:stCondLst>
                            <p:childTnLst>
                              <p:par>
                                <p:cTn id="906" nodeType="afterEffect" fill="hold" presetClass="entr" presetID="22" presetSubtype="8">
                                  <p:stCondLst>
                                    <p:cond delay="0"/>
                                  </p:stCondLst>
                                  <p:childTnLst>
                                    <p:set>
                                      <p:cBhvr>
                                        <p:cTn id="907" dur="1" fill="hold">
                                          <p:stCondLst>
                                            <p:cond delay="0"/>
                                          </p:stCondLst>
                                        </p:cTn>
                                        <p:tgtEl>
                                          <p:spTgt spid="367">
                                            <p:txEl>
                                              <p:pRg st="0" end="0"/>
                                            </p:txEl>
                                          </p:spTgt>
                                        </p:tgtEl>
                                        <p:attrNameLst>
                                          <p:attrName>style.visibility</p:attrName>
                                        </p:attrNameLst>
                                      </p:cBhvr>
                                      <p:to>
                                        <p:strVal val="visible"/>
                                      </p:to>
                                    </p:set>
                                    <p:animEffect filter="wipe(left)" transition="in">
                                      <p:cBhvr additive="repl">
                                        <p:cTn id="908" dur="500"/>
                                        <p:tgtEl>
                                          <p:spTgt spid="367">
                                            <p:txEl>
                                              <p:pRg st="0" end="0"/>
                                            </p:txEl>
                                          </p:spTgt>
                                        </p:tgtEl>
                                      </p:cBhvr>
                                    </p:animEffect>
                                  </p:childTnLst>
                                </p:cTn>
                              </p:par>
                            </p:childTnLst>
                          </p:cTn>
                        </p:par>
                        <p:par>
                          <p:cTn id="909" fill="hold">
                            <p:stCondLst>
                              <p:cond delay="1500"/>
                            </p:stCondLst>
                            <p:childTnLst>
                              <p:par>
                                <p:cTn id="910" nodeType="afterEffect" fill="hold" presetClass="entr" presetID="22" presetSubtype="8">
                                  <p:stCondLst>
                                    <p:cond delay="0"/>
                                  </p:stCondLst>
                                  <p:childTnLst>
                                    <p:set>
                                      <p:cBhvr>
                                        <p:cTn id="911" dur="1" fill="hold">
                                          <p:stCondLst>
                                            <p:cond delay="0"/>
                                          </p:stCondLst>
                                        </p:cTn>
                                        <p:tgtEl>
                                          <p:spTgt spid="367">
                                            <p:txEl>
                                              <p:pRg st="0" end="0"/>
                                            </p:txEl>
                                          </p:spTgt>
                                        </p:tgtEl>
                                        <p:attrNameLst>
                                          <p:attrName>style.visibility</p:attrName>
                                        </p:attrNameLst>
                                      </p:cBhvr>
                                      <p:to>
                                        <p:strVal val="visible"/>
                                      </p:to>
                                    </p:set>
                                    <p:animEffect filter="wipe(left)" transition="in">
                                      <p:cBhvr additive="repl">
                                        <p:cTn id="912" dur="500"/>
                                        <p:tgtEl>
                                          <p:spTgt spid="367">
                                            <p:txEl>
                                              <p:pRg st="0" end="0"/>
                                            </p:txEl>
                                          </p:spTgt>
                                        </p:tgtEl>
                                      </p:cBhvr>
                                    </p:animEffect>
                                  </p:childTnLst>
                                </p:cTn>
                              </p:par>
                            </p:childTnLst>
                          </p:cTn>
                        </p:par>
                        <p:par>
                          <p:cTn id="913" fill="hold">
                            <p:stCondLst>
                              <p:cond delay="2000"/>
                            </p:stCondLst>
                            <p:childTnLst>
                              <p:par>
                                <p:cTn id="914" nodeType="afterEffect" fill="hold" presetClass="entr" presetID="22" presetSubtype="8">
                                  <p:stCondLst>
                                    <p:cond delay="0"/>
                                  </p:stCondLst>
                                  <p:childTnLst>
                                    <p:set>
                                      <p:cBhvr>
                                        <p:cTn id="915" dur="1" fill="hold">
                                          <p:stCondLst>
                                            <p:cond delay="0"/>
                                          </p:stCondLst>
                                        </p:cTn>
                                        <p:tgtEl>
                                          <p:spTgt spid="367">
                                            <p:txEl>
                                              <p:pRg st="0" end="0"/>
                                            </p:txEl>
                                          </p:spTgt>
                                        </p:tgtEl>
                                        <p:attrNameLst>
                                          <p:attrName>style.visibility</p:attrName>
                                        </p:attrNameLst>
                                      </p:cBhvr>
                                      <p:to>
                                        <p:strVal val="visible"/>
                                      </p:to>
                                    </p:set>
                                    <p:animEffect filter="wipe(left)" transition="in">
                                      <p:cBhvr additive="repl">
                                        <p:cTn id="916" dur="500"/>
                                        <p:tgtEl>
                                          <p:spTgt spid="367">
                                            <p:txEl>
                                              <p:pRg st="0" end="0"/>
                                            </p:txEl>
                                          </p:spTgt>
                                        </p:tgtEl>
                                      </p:cBhvr>
                                    </p:animEffect>
                                  </p:childTnLst>
                                </p:cTn>
                              </p:par>
                            </p:childTnLst>
                          </p:cTn>
                        </p:par>
                        <p:par>
                          <p:cTn id="917" fill="hold">
                            <p:stCondLst>
                              <p:cond delay="2500"/>
                            </p:stCondLst>
                            <p:childTnLst>
                              <p:par>
                                <p:cTn id="918" nodeType="afterEffect" fill="hold" presetClass="entr" presetID="22" presetSubtype="8">
                                  <p:stCondLst>
                                    <p:cond delay="2000"/>
                                  </p:stCondLst>
                                  <p:childTnLst>
                                    <p:set>
                                      <p:cBhvr>
                                        <p:cTn id="919" dur="1" fill="hold">
                                          <p:stCondLst>
                                            <p:cond delay="0"/>
                                          </p:stCondLst>
                                        </p:cTn>
                                        <p:tgtEl>
                                          <p:spTgt spid="367">
                                            <p:txEl>
                                              <p:pRg st="0" end="0"/>
                                            </p:txEl>
                                          </p:spTgt>
                                        </p:tgtEl>
                                        <p:attrNameLst>
                                          <p:attrName>style.visibility</p:attrName>
                                        </p:attrNameLst>
                                      </p:cBhvr>
                                      <p:to>
                                        <p:strVal val="visible"/>
                                      </p:to>
                                    </p:set>
                                    <p:animEffect filter="wipe(left)" transition="in">
                                      <p:cBhvr additive="repl">
                                        <p:cTn id="920" dur="500"/>
                                        <p:tgtEl>
                                          <p:spTgt spid="36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sldNum" idx="6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69" name="PlaceHolder 2"/>
          <p:cNvSpPr>
            <a:spLocks noGrp="1"/>
          </p:cNvSpPr>
          <p:nvPr>
            <p:ph type="title"/>
          </p:nvPr>
        </p:nvSpPr>
        <p:spPr>
          <a:xfrm>
            <a:off x="574560" y="304920"/>
            <a:ext cx="8000640" cy="12157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4.3.2  </a:t>
            </a:r>
            <a:r>
              <a:rPr b="1" lang="zh-CN" sz="4000" strike="noStrike" u="none">
                <a:solidFill>
                  <a:schemeClr val="dk2"/>
                </a:solidFill>
                <a:effectLst/>
                <a:uFillTx/>
                <a:latin typeface="Verdana"/>
                <a:ea typeface="黑体"/>
              </a:rPr>
              <a:t>消除回溯、提左因子</a:t>
            </a:r>
            <a:endParaRPr b="0" lang="en-US" sz="4000" strike="noStrike" u="none">
              <a:solidFill>
                <a:schemeClr val="accent2"/>
              </a:solidFill>
              <a:effectLst/>
              <a:uFillTx/>
              <a:latin typeface="Verdana"/>
            </a:endParaRPr>
          </a:p>
        </p:txBody>
      </p:sp>
      <p:sp>
        <p:nvSpPr>
          <p:cNvPr id="370" name="PlaceHolder 3"/>
          <p:cNvSpPr>
            <a:spLocks noGrp="1"/>
          </p:cNvSpPr>
          <p:nvPr>
            <p:ph/>
          </p:nvPr>
        </p:nvSpPr>
        <p:spPr>
          <a:xfrm>
            <a:off x="684360" y="1484280"/>
            <a:ext cx="7695720" cy="3384360"/>
          </a:xfrm>
          <a:prstGeom prst="rect">
            <a:avLst/>
          </a:prstGeom>
          <a:noFill/>
          <a:ln w="9360">
            <a:noFill/>
          </a:ln>
        </p:spPr>
        <p:txBody>
          <a:bodyPr lIns="91440" rIns="91440" tIns="45720" bIns="45720" anchor="t">
            <a:noAutofit/>
          </a:bodyPr>
          <a:p>
            <a:pPr marL="469800" indent="-469800">
              <a:lnSpc>
                <a:spcPct val="100000"/>
              </a:lnSpc>
              <a:spcBef>
                <a:spcPts val="1001"/>
              </a:spcBef>
              <a:spcAft>
                <a:spcPts val="1001"/>
              </a:spcAft>
              <a:buClr>
                <a:srgbClr val="cc0000"/>
              </a:buClr>
              <a:buFont typeface="Wingdings" charset="2"/>
              <a:buChar char=""/>
            </a:pPr>
            <a:r>
              <a:rPr b="1" lang="zh-CN" sz="2400" strike="noStrike" u="none">
                <a:solidFill>
                  <a:schemeClr val="dk1"/>
                </a:solidFill>
                <a:effectLst/>
                <a:uFillTx/>
                <a:latin typeface="Times New Roman"/>
                <a:ea typeface="楷体_GB2312"/>
              </a:rPr>
              <a:t>产生回溯的原因：推导时，若产生式存在多个候选式，选择哪个进行推导存在不确定性。</a:t>
            </a:r>
            <a:endParaRPr b="0" lang="en-US" sz="2400" strike="noStrike" u="none">
              <a:solidFill>
                <a:schemeClr val="dk1"/>
              </a:solidFill>
              <a:effectLst/>
              <a:uFillTx/>
              <a:latin typeface="Times New Roman"/>
            </a:endParaRPr>
          </a:p>
          <a:p>
            <a:pPr marL="469800" indent="-469800">
              <a:lnSpc>
                <a:spcPct val="100000"/>
              </a:lnSpc>
              <a:spcBef>
                <a:spcPts val="1001"/>
              </a:spcBef>
              <a:spcAft>
                <a:spcPts val="1001"/>
              </a:spcAft>
              <a:buClr>
                <a:srgbClr val="cc0000"/>
              </a:buClr>
              <a:buFont typeface="Wingdings" charset="2"/>
              <a:buChar char=""/>
            </a:pPr>
            <a:r>
              <a:rPr b="1" lang="zh-CN" sz="2400" strike="noStrike" u="none">
                <a:solidFill>
                  <a:schemeClr val="dk1"/>
                </a:solidFill>
                <a:effectLst/>
                <a:uFillTx/>
                <a:latin typeface="Times New Roman"/>
                <a:ea typeface="楷体_GB2312"/>
              </a:rPr>
              <a:t>为了消除回溯就必须保证：对文法的任何非终结符，当要它去匹配输入串时，能够根据它所面临的输入符号准确地指派它的一个候选去执行任务，并且此候选的工作结果应是确信无疑的。</a:t>
            </a:r>
            <a:endParaRPr b="0" lang="en-US" sz="2400" strike="noStrike" u="none">
              <a:solidFill>
                <a:schemeClr val="dk1"/>
              </a:solidFill>
              <a:effectLst/>
              <a:uFillTx/>
              <a:latin typeface="Times New Roman"/>
            </a:endParaRPr>
          </a:p>
          <a:p>
            <a:pPr marL="469800" indent="-469800">
              <a:lnSpc>
                <a:spcPct val="100000"/>
              </a:lnSpc>
              <a:spcBef>
                <a:spcPts val="1001"/>
              </a:spcBef>
              <a:spcAft>
                <a:spcPts val="1001"/>
              </a:spcAft>
              <a:buNone/>
              <a:tabLst>
                <a:tab algn="l" pos="0"/>
              </a:tabLst>
            </a:pP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1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2 </a:t>
            </a:r>
            <a:r>
              <a:rPr b="1" lang="en-US" sz="2800" strike="noStrike" u="none">
                <a:solidFill>
                  <a:schemeClr val="dk1"/>
                </a:solidFill>
                <a:effectLst/>
                <a:uFillTx/>
                <a:latin typeface="Times New Roman"/>
                <a:ea typeface="楷体_GB2312"/>
              </a:rPr>
              <a:t>| … | </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n</a:t>
            </a:r>
            <a:endParaRPr b="0" lang="en-US" sz="2800" strike="noStrike" u="none">
              <a:solidFill>
                <a:schemeClr val="dk1"/>
              </a:solidFill>
              <a:effectLst/>
              <a:uFillTx/>
              <a:latin typeface="Times New Roman"/>
            </a:endParaRPr>
          </a:p>
        </p:txBody>
      </p:sp>
      <p:grpSp>
        <p:nvGrpSpPr>
          <p:cNvPr id="371" name="Group 16"/>
          <p:cNvGrpSpPr/>
          <p:nvPr/>
        </p:nvGrpSpPr>
        <p:grpSpPr>
          <a:xfrm>
            <a:off x="5334120" y="4724280"/>
            <a:ext cx="3200040" cy="1371240"/>
            <a:chOff x="5334120" y="4724280"/>
            <a:chExt cx="3200040" cy="1371240"/>
          </a:xfrm>
        </p:grpSpPr>
        <p:sp>
          <p:nvSpPr>
            <p:cNvPr id="372" name="Rectangle 5"/>
            <p:cNvSpPr/>
            <p:nvPr/>
          </p:nvSpPr>
          <p:spPr>
            <a:xfrm>
              <a:off x="6858000" y="472428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S</a:t>
              </a:r>
              <a:endParaRPr b="0" lang="en-US" sz="2800" strike="noStrike" u="none">
                <a:solidFill>
                  <a:srgbClr val="000000"/>
                </a:solidFill>
                <a:effectLst/>
                <a:uFillTx/>
                <a:latin typeface="Arial"/>
              </a:endParaRPr>
            </a:p>
          </p:txBody>
        </p:sp>
        <p:sp>
          <p:nvSpPr>
            <p:cNvPr id="373" name="Rectangle 6"/>
            <p:cNvSpPr/>
            <p:nvPr/>
          </p:nvSpPr>
          <p:spPr>
            <a:xfrm>
              <a:off x="5562720" y="472428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grpSp>
          <p:nvGrpSpPr>
            <p:cNvPr id="374" name="Group 7"/>
            <p:cNvGrpSpPr/>
            <p:nvPr/>
          </p:nvGrpSpPr>
          <p:grpSpPr>
            <a:xfrm>
              <a:off x="5334120" y="5105160"/>
              <a:ext cx="761760" cy="990360"/>
              <a:chOff x="5334120" y="5105160"/>
              <a:chExt cx="761760" cy="990360"/>
            </a:xfrm>
          </p:grpSpPr>
          <p:sp>
            <p:nvSpPr>
              <p:cNvPr id="375" name="Line 8"/>
              <p:cNvSpPr/>
              <p:nvPr/>
            </p:nvSpPr>
            <p:spPr>
              <a:xfrm flipV="1">
                <a:off x="5715000" y="5105160"/>
                <a:ext cx="1440" cy="457200"/>
              </a:xfrm>
              <a:prstGeom prst="line">
                <a:avLst/>
              </a:prstGeom>
              <a:ln cap="sq" w="19050">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76" name="Rectangle 9"/>
              <p:cNvSpPr/>
              <p:nvPr/>
            </p:nvSpPr>
            <p:spPr>
              <a:xfrm>
                <a:off x="5334120" y="563868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grpSp>
        <p:sp>
          <p:nvSpPr>
            <p:cNvPr id="377" name="Line 10"/>
            <p:cNvSpPr/>
            <p:nvPr/>
          </p:nvSpPr>
          <p:spPr>
            <a:xfrm flipH="1">
              <a:off x="6781680" y="5105160"/>
              <a:ext cx="457200" cy="457200"/>
            </a:xfrm>
            <a:prstGeom prst="line">
              <a:avLst/>
            </a:prstGeom>
            <a:ln cap="sq"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78" name="Line 11"/>
            <p:cNvSpPr/>
            <p:nvPr/>
          </p:nvSpPr>
          <p:spPr>
            <a:xfrm>
              <a:off x="7238880" y="5105160"/>
              <a:ext cx="990720" cy="457200"/>
            </a:xfrm>
            <a:prstGeom prst="line">
              <a:avLst/>
            </a:prstGeom>
            <a:ln cap="sq"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79" name="Line 12"/>
            <p:cNvSpPr/>
            <p:nvPr/>
          </p:nvSpPr>
          <p:spPr>
            <a:xfrm>
              <a:off x="7238880" y="5105160"/>
              <a:ext cx="152280" cy="457200"/>
            </a:xfrm>
            <a:prstGeom prst="line">
              <a:avLst/>
            </a:prstGeom>
            <a:ln cap="sq"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380" name="Rectangle 13"/>
            <p:cNvSpPr/>
            <p:nvPr/>
          </p:nvSpPr>
          <p:spPr>
            <a:xfrm>
              <a:off x="7010280" y="556272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endParaRPr b="0" lang="en-US" sz="2800" strike="noStrike" u="none">
                <a:solidFill>
                  <a:srgbClr val="000000"/>
                </a:solidFill>
                <a:effectLst/>
                <a:uFillTx/>
                <a:latin typeface="Arial"/>
              </a:endParaRPr>
            </a:p>
          </p:txBody>
        </p:sp>
        <p:sp>
          <p:nvSpPr>
            <p:cNvPr id="381" name="Rectangle 14"/>
            <p:cNvSpPr/>
            <p:nvPr/>
          </p:nvSpPr>
          <p:spPr>
            <a:xfrm>
              <a:off x="6324480" y="556272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382" name="Rectangle 15"/>
            <p:cNvSpPr/>
            <p:nvPr/>
          </p:nvSpPr>
          <p:spPr>
            <a:xfrm>
              <a:off x="7772400" y="5562720"/>
              <a:ext cx="761760" cy="45684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grpSp>
    </p:spTree>
  </p:cSld>
  <p:timing>
    <p:tnLst>
      <p:par>
        <p:cTn id="921" dur="indefinite" restart="never" nodeType="tmRoot">
          <p:childTnLst>
            <p:seq>
              <p:cTn id="922" dur="indefinite" nodeType="mainSeq">
                <p:childTnLst>
                  <p:par>
                    <p:cTn id="923" fill="hold">
                      <p:stCondLst>
                        <p:cond delay="indefinite"/>
                      </p:stCondLst>
                      <p:childTnLst>
                        <p:par>
                          <p:cTn id="924" fill="hold">
                            <p:stCondLst>
                              <p:cond delay="0"/>
                            </p:stCondLst>
                            <p:childTnLst>
                              <p:par>
                                <p:cTn id="925" nodeType="clickEffect" fill="hold" presetClass="entr" presetID="22" presetSubtype="1">
                                  <p:stCondLst>
                                    <p:cond delay="0"/>
                                  </p:stCondLst>
                                  <p:childTnLst>
                                    <p:set>
                                      <p:cBhvr>
                                        <p:cTn id="926" dur="1" fill="hold">
                                          <p:stCondLst>
                                            <p:cond delay="0"/>
                                          </p:stCondLst>
                                        </p:cTn>
                                        <p:tgtEl>
                                          <p:spTgt spid="370">
                                            <p:txEl>
                                              <p:pRg st="0" end="0"/>
                                            </p:txEl>
                                          </p:spTgt>
                                        </p:tgtEl>
                                        <p:attrNameLst>
                                          <p:attrName>style.visibility</p:attrName>
                                        </p:attrNameLst>
                                      </p:cBhvr>
                                      <p:to>
                                        <p:strVal val="visible"/>
                                      </p:to>
                                    </p:set>
                                    <p:animEffect filter="wipe(up)" transition="in">
                                      <p:cBhvr additive="repl">
                                        <p:cTn id="927" dur="500"/>
                                        <p:tgtEl>
                                          <p:spTgt spid="370">
                                            <p:txEl>
                                              <p:pRg st="0" end="0"/>
                                            </p:txEl>
                                          </p:spTgt>
                                        </p:tgtEl>
                                      </p:cBhvr>
                                    </p:animEffect>
                                  </p:childTnLst>
                                </p:cTn>
                              </p:par>
                            </p:childTnLst>
                          </p:cTn>
                        </p:par>
                      </p:childTnLst>
                    </p:cTn>
                  </p:par>
                  <p:par>
                    <p:cTn id="928" fill="hold">
                      <p:stCondLst>
                        <p:cond delay="indefinite"/>
                      </p:stCondLst>
                      <p:childTnLst>
                        <p:par>
                          <p:cTn id="929" fill="hold">
                            <p:stCondLst>
                              <p:cond delay="0"/>
                            </p:stCondLst>
                            <p:childTnLst>
                              <p:par>
                                <p:cTn id="930" nodeType="clickEffect" fill="hold" presetClass="entr" presetID="22" presetSubtype="1">
                                  <p:stCondLst>
                                    <p:cond delay="0"/>
                                  </p:stCondLst>
                                  <p:childTnLst>
                                    <p:set>
                                      <p:cBhvr>
                                        <p:cTn id="931" dur="1" fill="hold">
                                          <p:stCondLst>
                                            <p:cond delay="0"/>
                                          </p:stCondLst>
                                        </p:cTn>
                                        <p:tgtEl>
                                          <p:spTgt spid="370">
                                            <p:txEl>
                                              <p:pRg st="0" end="0"/>
                                            </p:txEl>
                                          </p:spTgt>
                                        </p:tgtEl>
                                        <p:attrNameLst>
                                          <p:attrName>style.visibility</p:attrName>
                                        </p:attrNameLst>
                                      </p:cBhvr>
                                      <p:to>
                                        <p:strVal val="visible"/>
                                      </p:to>
                                    </p:set>
                                    <p:animEffect filter="wipe(up)" transition="in">
                                      <p:cBhvr additive="repl">
                                        <p:cTn id="932" dur="500"/>
                                        <p:tgtEl>
                                          <p:spTgt spid="370">
                                            <p:txEl>
                                              <p:pRg st="0" end="0"/>
                                            </p:txEl>
                                          </p:spTgt>
                                        </p:tgtEl>
                                      </p:cBhvr>
                                    </p:animEffect>
                                  </p:childTnLst>
                                </p:cTn>
                              </p:par>
                            </p:childTnLst>
                          </p:cTn>
                        </p:par>
                      </p:childTnLst>
                    </p:cTn>
                  </p:par>
                  <p:par>
                    <p:cTn id="933" fill="hold">
                      <p:stCondLst>
                        <p:cond delay="indefinite"/>
                      </p:stCondLst>
                      <p:childTnLst>
                        <p:par>
                          <p:cTn id="934" fill="hold">
                            <p:stCondLst>
                              <p:cond delay="0"/>
                            </p:stCondLst>
                            <p:childTnLst>
                              <p:par>
                                <p:cTn id="935" nodeType="clickEffect" fill="hold" presetClass="entr" presetID="22" presetSubtype="1">
                                  <p:stCondLst>
                                    <p:cond delay="0"/>
                                  </p:stCondLst>
                                  <p:childTnLst>
                                    <p:set>
                                      <p:cBhvr>
                                        <p:cTn id="936" dur="1" fill="hold">
                                          <p:stCondLst>
                                            <p:cond delay="0"/>
                                          </p:stCondLst>
                                        </p:cTn>
                                        <p:tgtEl>
                                          <p:spTgt spid="370">
                                            <p:txEl>
                                              <p:pRg st="0" end="0"/>
                                            </p:txEl>
                                          </p:spTgt>
                                        </p:tgtEl>
                                        <p:attrNameLst>
                                          <p:attrName>style.visibility</p:attrName>
                                        </p:attrNameLst>
                                      </p:cBhvr>
                                      <p:to>
                                        <p:strVal val="visible"/>
                                      </p:to>
                                    </p:set>
                                    <p:animEffect filter="wipe(up)" transition="in">
                                      <p:cBhvr additive="repl">
                                        <p:cTn id="937" dur="500"/>
                                        <p:tgtEl>
                                          <p:spTgt spid="370">
                                            <p:txEl>
                                              <p:pRg st="0" end="0"/>
                                            </p:txEl>
                                          </p:spTgt>
                                        </p:tgtEl>
                                      </p:cBhvr>
                                    </p:animEffect>
                                  </p:childTnLst>
                                </p:cTn>
                              </p:par>
                            </p:childTnLst>
                          </p:cTn>
                        </p:par>
                      </p:childTnLst>
                    </p:cTn>
                  </p:par>
                  <p:par>
                    <p:cTn id="938" fill="hold">
                      <p:stCondLst>
                        <p:cond delay="indefinite"/>
                      </p:stCondLst>
                      <p:childTnLst>
                        <p:par>
                          <p:cTn id="939" fill="hold">
                            <p:stCondLst>
                              <p:cond delay="0"/>
                            </p:stCondLst>
                            <p:childTnLst>
                              <p:par>
                                <p:cTn id="940" nodeType="clickEffect" fill="hold" presetClass="entr" presetID="22" presetSubtype="1">
                                  <p:stCondLst>
                                    <p:cond delay="0"/>
                                  </p:stCondLst>
                                  <p:childTnLst>
                                    <p:set>
                                      <p:cBhvr>
                                        <p:cTn id="941" dur="1" fill="hold">
                                          <p:stCondLst>
                                            <p:cond delay="0"/>
                                          </p:stCondLst>
                                        </p:cTn>
                                        <p:tgtEl>
                                          <p:spTgt spid="371"/>
                                        </p:tgtEl>
                                        <p:attrNameLst>
                                          <p:attrName>style.visibility</p:attrName>
                                        </p:attrNameLst>
                                      </p:cBhvr>
                                      <p:to>
                                        <p:strVal val="visible"/>
                                      </p:to>
                                    </p:set>
                                    <p:animEffect filter="wipe(up)" transition="in">
                                      <p:cBhvr additive="repl">
                                        <p:cTn id="942"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PlaceHolder 1"/>
          <p:cNvSpPr>
            <a:spLocks noGrp="1"/>
          </p:cNvSpPr>
          <p:nvPr>
            <p:ph type="sldNum" idx="6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84" name="PlaceHolder 2"/>
          <p:cNvSpPr>
            <a:spLocks noGrp="1"/>
          </p:cNvSpPr>
          <p:nvPr>
            <p:ph/>
          </p:nvPr>
        </p:nvSpPr>
        <p:spPr>
          <a:xfrm>
            <a:off x="685800" y="457200"/>
            <a:ext cx="8000640" cy="152352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令</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是一个不含左递归的文法，对</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的所有非终结符的每个候选</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定义它的终结首符集</a:t>
            </a:r>
            <a:r>
              <a:rPr b="1" lang="en-US" sz="3000" strike="noStrike" u="none">
                <a:solidFill>
                  <a:srgbClr val="ff0000"/>
                </a:solidFill>
                <a:effectLst/>
                <a:uFillTx/>
                <a:latin typeface="Times New Roman"/>
                <a:ea typeface="楷体_GB2312"/>
              </a:rPr>
              <a:t>FIRST(</a:t>
            </a:r>
            <a:r>
              <a:rPr b="1" lang="en-US" sz="3000" strike="noStrike" u="none">
                <a:solidFill>
                  <a:srgbClr val="ff0000"/>
                </a:solidFill>
                <a:effectLst/>
                <a:uFillTx/>
                <a:latin typeface="Symbol"/>
                <a:ea typeface="楷体_GB2312"/>
              </a:rPr>
              <a:t></a:t>
            </a:r>
            <a:r>
              <a:rPr b="1" lang="en-US" sz="3000" strike="noStrike" u="none">
                <a:solidFill>
                  <a:srgbClr val="ff0000"/>
                </a:solidFill>
                <a:effectLst/>
                <a:uFillTx/>
                <a:latin typeface="Times New Roman"/>
                <a:ea typeface="楷体_GB2312"/>
              </a:rPr>
              <a:t>)</a:t>
            </a:r>
            <a:r>
              <a:rPr b="1" lang="zh-CN" sz="3000" strike="noStrike" u="none">
                <a:solidFill>
                  <a:schemeClr val="dk1"/>
                </a:solidFill>
                <a:effectLst/>
                <a:uFillTx/>
                <a:latin typeface="Times New Roman"/>
                <a:ea typeface="楷体_GB2312"/>
              </a:rPr>
              <a:t>为：</a:t>
            </a:r>
            <a:endParaRPr b="0" lang="en-US" sz="3000" strike="noStrike" u="none">
              <a:solidFill>
                <a:schemeClr val="dk1"/>
              </a:solidFill>
              <a:effectLst/>
              <a:uFillTx/>
              <a:latin typeface="Times New Roman"/>
            </a:endParaRPr>
          </a:p>
        </p:txBody>
      </p:sp>
      <p:graphicFrame>
        <p:nvGraphicFramePr>
          <p:cNvPr id="385" name="Object 5"/>
          <p:cNvGraphicFramePr/>
          <p:nvPr/>
        </p:nvGraphicFramePr>
        <p:xfrm>
          <a:off x="2664000" y="1752480"/>
          <a:ext cx="5721120" cy="864720"/>
        </p:xfrm>
        <a:graphic>
          <a:graphicData uri="http://schemas.openxmlformats.org/presentationml/2006/ole">
            <p:oleObj progId="Equation.3" r:id="rId1" spid="">
              <p:embed/>
              <p:pic>
                <p:nvPicPr>
                  <p:cNvPr id="386" name="Object 5" descr=""/>
                  <p:cNvPicPr/>
                  <p:nvPr/>
                </p:nvPicPr>
                <p:blipFill>
                  <a:blip r:embed="rId2"/>
                  <a:stretch/>
                </p:blipFill>
                <p:spPr>
                  <a:xfrm>
                    <a:off x="2664000" y="1752480"/>
                    <a:ext cx="5721120" cy="864720"/>
                  </a:xfrm>
                  <a:prstGeom prst="rect">
                    <a:avLst/>
                  </a:prstGeom>
                  <a:noFill/>
                  <a:ln w="0">
                    <a:noFill/>
                  </a:ln>
                </p:spPr>
              </p:pic>
            </p:oleObj>
          </a:graphicData>
        </a:graphic>
      </p:graphicFrame>
      <p:grpSp>
        <p:nvGrpSpPr>
          <p:cNvPr id="387" name="Group 8"/>
          <p:cNvGrpSpPr/>
          <p:nvPr/>
        </p:nvGrpSpPr>
        <p:grpSpPr>
          <a:xfrm>
            <a:off x="762120" y="2514600"/>
            <a:ext cx="8076960" cy="731520"/>
            <a:chOff x="762120" y="2514600"/>
            <a:chExt cx="8076960" cy="731520"/>
          </a:xfrm>
        </p:grpSpPr>
        <p:sp>
          <p:nvSpPr>
            <p:cNvPr id="388" name="Rectangle 4"/>
            <p:cNvSpPr/>
            <p:nvPr/>
          </p:nvSpPr>
          <p:spPr>
            <a:xfrm>
              <a:off x="762120" y="2637000"/>
              <a:ext cx="8076960" cy="60912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400" strike="noStrike" u="none">
                  <a:solidFill>
                    <a:schemeClr val="dk1"/>
                  </a:solidFill>
                  <a:effectLst/>
                  <a:uFillTx/>
                  <a:latin typeface="Times New Roman"/>
                  <a:ea typeface="宋体"/>
                </a:rPr>
                <a:t>    </a:t>
              </a:r>
              <a:r>
                <a:rPr b="1" lang="zh-CN" sz="3200" strike="noStrike" u="none">
                  <a:solidFill>
                    <a:schemeClr val="dk1"/>
                  </a:solidFill>
                  <a:effectLst/>
                  <a:uFillTx/>
                  <a:latin typeface="Times New Roman"/>
                  <a:ea typeface="宋体"/>
                </a:rPr>
                <a:t>特别是，若           ，则规定</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FIRST(</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a:t>
              </a:r>
              <a:r>
                <a:rPr b="1" lang="zh-CN"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a:p>
              <a:pPr defTabSz="914400">
                <a:lnSpc>
                  <a:spcPct val="100000"/>
                </a:lnSpc>
                <a:tabLst>
                  <a:tab algn="l" pos="0"/>
                </a:tabLst>
              </a:pPr>
              <a:endParaRPr b="0" lang="en-US" sz="2400" strike="noStrike" u="none">
                <a:solidFill>
                  <a:srgbClr val="000000"/>
                </a:solidFill>
                <a:effectLst/>
                <a:uFillTx/>
                <a:latin typeface="Arial"/>
              </a:endParaRPr>
            </a:p>
          </p:txBody>
        </p:sp>
        <p:graphicFrame>
          <p:nvGraphicFramePr>
            <p:cNvPr id="389" name="Object 6"/>
            <p:cNvGraphicFramePr/>
            <p:nvPr/>
          </p:nvGraphicFramePr>
          <p:xfrm>
            <a:off x="3375360" y="2514600"/>
            <a:ext cx="1029240" cy="682200"/>
          </p:xfrm>
          <a:graphic>
            <a:graphicData uri="http://schemas.openxmlformats.org/presentationml/2006/ole">
              <p:oleObj progId="Equation.3" r:id="rId3" spid="">
                <p:embed/>
                <p:pic>
                  <p:nvPicPr>
                    <p:cNvPr id="390" name="Object 6" descr=""/>
                    <p:cNvPicPr/>
                    <p:nvPr/>
                  </p:nvPicPr>
                  <p:blipFill>
                    <a:blip r:embed="rId4"/>
                    <a:stretch/>
                  </p:blipFill>
                  <p:spPr>
                    <a:xfrm>
                      <a:off x="3375360" y="2514600"/>
                      <a:ext cx="1029240" cy="682200"/>
                    </a:xfrm>
                    <a:prstGeom prst="rect">
                      <a:avLst/>
                    </a:prstGeom>
                    <a:noFill/>
                    <a:ln w="0">
                      <a:noFill/>
                    </a:ln>
                  </p:spPr>
                </p:pic>
              </p:oleObj>
            </a:graphicData>
          </a:graphic>
        </p:graphicFrame>
      </p:grpSp>
      <p:sp>
        <p:nvSpPr>
          <p:cNvPr id="391" name="Rectangle 7"/>
          <p:cNvSpPr/>
          <p:nvPr/>
        </p:nvSpPr>
        <p:spPr>
          <a:xfrm>
            <a:off x="324000" y="3284640"/>
            <a:ext cx="8819640" cy="3024000"/>
          </a:xfrm>
          <a:prstGeom prst="rect">
            <a:avLst/>
          </a:prstGeom>
          <a:noFill/>
          <a:ln w="9525">
            <a:noFill/>
          </a:ln>
        </p:spPr>
        <p:style>
          <a:lnRef idx="0"/>
          <a:fillRef idx="0"/>
          <a:effectRef idx="0"/>
          <a:fontRef idx="minor"/>
        </p:style>
        <p:txBody>
          <a:bodyPr lIns="90000" rIns="90000" tIns="45000" bIns="45000" anchor="t">
            <a:noAutofit/>
          </a:bodyPr>
          <a:p>
            <a:pPr marL="198720" indent="-198720" defTabSz="914400">
              <a:lnSpc>
                <a:spcPct val="100000"/>
              </a:lnSpc>
              <a:buClr>
                <a:srgbClr val="cc0000"/>
              </a:buClr>
              <a:buFont typeface="Symbol" charset="2"/>
              <a:buChar char=""/>
            </a:pPr>
            <a:r>
              <a:rPr b="1" lang="zh-CN" sz="3000" strike="noStrike" u="none">
                <a:solidFill>
                  <a:schemeClr val="dk1"/>
                </a:solidFill>
                <a:effectLst/>
                <a:uFillTx/>
                <a:latin typeface="Times New Roman"/>
                <a:ea typeface="宋体"/>
              </a:rPr>
              <a:t>如果非终结符</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的所有候选首符集两两不相交，即</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的任何两个不同候选</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a:t>
            </a:r>
            <a:r>
              <a:rPr b="1" lang="en-US" sz="3000" strike="noStrike" u="none" baseline="-25000">
                <a:solidFill>
                  <a:schemeClr val="dk1"/>
                </a:solidFill>
                <a:effectLst/>
                <a:uFillTx/>
                <a:latin typeface="Times New Roman"/>
                <a:ea typeface="宋体"/>
              </a:rPr>
              <a:t>i</a:t>
            </a:r>
            <a:r>
              <a:rPr b="1" lang="zh-CN" sz="3000" strike="noStrike" u="none">
                <a:solidFill>
                  <a:schemeClr val="dk1"/>
                </a:solidFill>
                <a:effectLst/>
                <a:uFillTx/>
                <a:latin typeface="Times New Roman"/>
                <a:ea typeface="宋体"/>
              </a:rPr>
              <a:t>和</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a:t>
            </a:r>
            <a:r>
              <a:rPr b="1" lang="en-US" sz="3000" strike="noStrike" u="none" baseline="-25000">
                <a:solidFill>
                  <a:schemeClr val="dk1"/>
                </a:solidFill>
                <a:effectLst/>
                <a:uFillTx/>
                <a:latin typeface="Times New Roman"/>
                <a:ea typeface="宋体"/>
              </a:rPr>
              <a:t>j</a:t>
            </a:r>
            <a:endParaRPr b="0" lang="en-US" sz="3000" strike="noStrike" u="none">
              <a:solidFill>
                <a:srgbClr val="000000"/>
              </a:solidFill>
              <a:effectLst/>
              <a:uFillTx/>
              <a:latin typeface="Arial"/>
            </a:endParaRPr>
          </a:p>
          <a:p>
            <a:pPr marL="198720" indent="-198720" algn="ctr" defTabSz="914400">
              <a:lnSpc>
                <a:spcPct val="100000"/>
              </a:lnSpc>
              <a:spcAft>
                <a:spcPts val="601"/>
              </a:spcAft>
              <a:tabLst>
                <a:tab algn="l" pos="0"/>
              </a:tabLst>
            </a:pP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i</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宋体"/>
                <a:ea typeface="宋体"/>
              </a:rPr>
              <a:t>∩</a:t>
            </a: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j</a:t>
            </a:r>
            <a:r>
              <a:rPr b="1" lang="en-US" sz="3000" strike="noStrike" u="none">
                <a:solidFill>
                  <a:schemeClr val="dk1"/>
                </a:solidFill>
                <a:effectLst/>
                <a:uFillTx/>
                <a:latin typeface="Times New Roman"/>
                <a:ea typeface="宋体"/>
              </a:rPr>
              <a:t>)</a:t>
            </a:r>
            <a:r>
              <a:rPr b="1" lang="zh-CN"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endParaRPr b="0" lang="en-US" sz="3000" strike="noStrike" u="none">
              <a:solidFill>
                <a:srgbClr val="000000"/>
              </a:solidFill>
              <a:effectLst/>
              <a:uFillTx/>
              <a:latin typeface="Arial"/>
            </a:endParaRPr>
          </a:p>
          <a:p>
            <a:pPr marL="198720" indent="-198720" defTabSz="914400">
              <a:lnSpc>
                <a:spcPct val="100000"/>
              </a:lnSpc>
              <a:tabLst>
                <a:tab algn="l" pos="0"/>
              </a:tabLst>
            </a:pPr>
            <a:r>
              <a:rPr b="1" lang="en-US" sz="3000" strike="noStrike" u="none">
                <a:solidFill>
                  <a:schemeClr val="dk1"/>
                </a:solidFill>
                <a:effectLst/>
                <a:uFillTx/>
                <a:latin typeface="Times New Roman"/>
                <a:ea typeface="宋体"/>
              </a:rPr>
              <a:t> 当要求</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匹配输入串时，</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就能根据它所面临的第一个输入符号</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，准确地指派某一个候选前去执行任务。这个候选就是那个终结首符集含</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的</a:t>
            </a:r>
            <a:r>
              <a:rPr b="1" lang="en-US" sz="3000" strike="noStrike" u="none">
                <a:solidFill>
                  <a:schemeClr val="dk1"/>
                </a:solidFill>
                <a:effectLst/>
                <a:uFillTx/>
                <a:latin typeface="Symbol"/>
                <a:ea typeface="宋体"/>
              </a:rPr>
              <a:t></a:t>
            </a:r>
            <a:r>
              <a:rPr b="1" lang="zh-CN" sz="3000" strike="noStrike" u="none">
                <a:solidFill>
                  <a:schemeClr val="dk1"/>
                </a:solidFill>
                <a:effectLst/>
                <a:uFillTx/>
                <a:latin typeface="Times New Roman"/>
                <a:ea typeface="宋体"/>
              </a:rPr>
              <a:t>。</a:t>
            </a:r>
            <a:endParaRPr b="0" lang="en-US" sz="3000" strike="noStrike" u="none">
              <a:solidFill>
                <a:srgbClr val="000000"/>
              </a:solidFill>
              <a:effectLst/>
              <a:uFillTx/>
              <a:latin typeface="Arial"/>
            </a:endParaRPr>
          </a:p>
        </p:txBody>
      </p:sp>
    </p:spTree>
  </p:cSld>
  <p:timing>
    <p:tnLst>
      <p:par>
        <p:cTn id="943" dur="indefinite" restart="never" nodeType="tmRoot">
          <p:childTnLst>
            <p:seq>
              <p:cTn id="944" dur="indefinite" nodeType="mainSeq">
                <p:childTnLst>
                  <p:par>
                    <p:cTn id="945" fill="hold">
                      <p:stCondLst>
                        <p:cond delay="indefinite"/>
                      </p:stCondLst>
                      <p:childTnLst>
                        <p:par>
                          <p:cTn id="946" fill="hold">
                            <p:stCondLst>
                              <p:cond delay="0"/>
                            </p:stCondLst>
                            <p:childTnLst>
                              <p:par>
                                <p:cTn id="947" nodeType="clickEffect" fill="hold" presetClass="entr" presetID="22" presetSubtype="1">
                                  <p:stCondLst>
                                    <p:cond delay="0"/>
                                  </p:stCondLst>
                                  <p:childTnLst>
                                    <p:set>
                                      <p:cBhvr>
                                        <p:cTn id="948" dur="1" fill="hold">
                                          <p:stCondLst>
                                            <p:cond delay="0"/>
                                          </p:stCondLst>
                                        </p:cTn>
                                        <p:tgtEl>
                                          <p:spTgt spid="384">
                                            <p:txEl>
                                              <p:pRg st="0" end="0"/>
                                            </p:txEl>
                                          </p:spTgt>
                                        </p:tgtEl>
                                        <p:attrNameLst>
                                          <p:attrName>style.visibility</p:attrName>
                                        </p:attrNameLst>
                                      </p:cBhvr>
                                      <p:to>
                                        <p:strVal val="visible"/>
                                      </p:to>
                                    </p:set>
                                    <p:animEffect filter="wipe(up)" transition="in">
                                      <p:cBhvr additive="repl">
                                        <p:cTn id="949" dur="500"/>
                                        <p:tgtEl>
                                          <p:spTgt spid="384">
                                            <p:txEl>
                                              <p:pRg st="0" end="0"/>
                                            </p:txEl>
                                          </p:spTgt>
                                        </p:tgtEl>
                                      </p:cBhvr>
                                    </p:animEffect>
                                  </p:childTnLst>
                                </p:cTn>
                              </p:par>
                            </p:childTnLst>
                          </p:cTn>
                        </p:par>
                        <p:par>
                          <p:cTn id="950" fill="hold">
                            <p:stCondLst>
                              <p:cond delay="500"/>
                            </p:stCondLst>
                            <p:childTnLst>
                              <p:par>
                                <p:cTn id="951" nodeType="afterEffect" fill="hold" presetClass="entr" presetID="22" presetSubtype="1">
                                  <p:stCondLst>
                                    <p:cond delay="0"/>
                                  </p:stCondLst>
                                  <p:childTnLst>
                                    <p:set>
                                      <p:cBhvr>
                                        <p:cTn id="952" dur="1" fill="hold">
                                          <p:stCondLst>
                                            <p:cond delay="0"/>
                                          </p:stCondLst>
                                        </p:cTn>
                                        <p:tgtEl>
                                          <p:spTgt spid="386"/>
                                        </p:tgtEl>
                                        <p:attrNameLst>
                                          <p:attrName>style.visibility</p:attrName>
                                        </p:attrNameLst>
                                      </p:cBhvr>
                                      <p:to>
                                        <p:strVal val="visible"/>
                                      </p:to>
                                    </p:set>
                                    <p:animEffect filter="wipe(up)" transition="in">
                                      <p:cBhvr additive="repl">
                                        <p:cTn id="953" dur="500"/>
                                        <p:tgtEl>
                                          <p:spTgt spid="386"/>
                                        </p:tgtEl>
                                      </p:cBhvr>
                                    </p:animEffect>
                                  </p:childTnLst>
                                </p:cTn>
                              </p:par>
                            </p:childTnLst>
                          </p:cTn>
                        </p:par>
                      </p:childTnLst>
                    </p:cTn>
                  </p:par>
                  <p:par>
                    <p:cTn id="954" fill="hold">
                      <p:stCondLst>
                        <p:cond delay="indefinite"/>
                      </p:stCondLst>
                      <p:childTnLst>
                        <p:par>
                          <p:cTn id="955" fill="hold">
                            <p:stCondLst>
                              <p:cond delay="0"/>
                            </p:stCondLst>
                            <p:childTnLst>
                              <p:par>
                                <p:cTn id="956" nodeType="clickEffect" fill="hold" presetClass="entr" presetID="22" presetSubtype="1">
                                  <p:stCondLst>
                                    <p:cond delay="0"/>
                                  </p:stCondLst>
                                  <p:childTnLst>
                                    <p:set>
                                      <p:cBhvr>
                                        <p:cTn id="957" dur="1" fill="hold">
                                          <p:stCondLst>
                                            <p:cond delay="0"/>
                                          </p:stCondLst>
                                        </p:cTn>
                                        <p:tgtEl>
                                          <p:spTgt spid="387"/>
                                        </p:tgtEl>
                                        <p:attrNameLst>
                                          <p:attrName>style.visibility</p:attrName>
                                        </p:attrNameLst>
                                      </p:cBhvr>
                                      <p:to>
                                        <p:strVal val="visible"/>
                                      </p:to>
                                    </p:set>
                                    <p:animEffect filter="wipe(up)" transition="in">
                                      <p:cBhvr additive="repl">
                                        <p:cTn id="958" dur="500"/>
                                        <p:tgtEl>
                                          <p:spTgt spid="387"/>
                                        </p:tgtEl>
                                      </p:cBhvr>
                                    </p:animEffect>
                                  </p:childTnLst>
                                </p:cTn>
                              </p:par>
                            </p:childTnLst>
                          </p:cTn>
                        </p:par>
                      </p:childTnLst>
                    </p:cTn>
                  </p:par>
                  <p:par>
                    <p:cTn id="959" fill="hold">
                      <p:stCondLst>
                        <p:cond delay="indefinite"/>
                      </p:stCondLst>
                      <p:childTnLst>
                        <p:par>
                          <p:cTn id="960" fill="hold">
                            <p:stCondLst>
                              <p:cond delay="0"/>
                            </p:stCondLst>
                            <p:childTnLst>
                              <p:par>
                                <p:cTn id="961" nodeType="clickEffect" fill="hold" presetClass="entr" presetID="22" presetSubtype="1">
                                  <p:stCondLst>
                                    <p:cond delay="0"/>
                                  </p:stCondLst>
                                  <p:childTnLst>
                                    <p:set>
                                      <p:cBhvr>
                                        <p:cTn id="962" dur="1" fill="hold">
                                          <p:stCondLst>
                                            <p:cond delay="0"/>
                                          </p:stCondLst>
                                        </p:cTn>
                                        <p:tgtEl>
                                          <p:spTgt spid="391">
                                            <p:txEl>
                                              <p:pRg st="0" end="0"/>
                                            </p:txEl>
                                          </p:spTgt>
                                        </p:tgtEl>
                                        <p:attrNameLst>
                                          <p:attrName>style.visibility</p:attrName>
                                        </p:attrNameLst>
                                      </p:cBhvr>
                                      <p:to>
                                        <p:strVal val="visible"/>
                                      </p:to>
                                    </p:set>
                                    <p:animEffect filter="wipe(up)" transition="in">
                                      <p:cBhvr additive="repl">
                                        <p:cTn id="963" dur="500"/>
                                        <p:tgtEl>
                                          <p:spTgt spid="391">
                                            <p:txEl>
                                              <p:pRg st="0" end="0"/>
                                            </p:txEl>
                                          </p:spTgt>
                                        </p:tgtEl>
                                      </p:cBhvr>
                                    </p:animEffect>
                                  </p:childTnLst>
                                </p:cTn>
                              </p:par>
                            </p:childTnLst>
                          </p:cTn>
                        </p:par>
                        <p:par>
                          <p:cTn id="964" fill="hold">
                            <p:stCondLst>
                              <p:cond delay="500"/>
                            </p:stCondLst>
                            <p:childTnLst>
                              <p:par>
                                <p:cTn id="965" nodeType="afterEffect" fill="hold" presetClass="entr" presetID="22" presetSubtype="1">
                                  <p:stCondLst>
                                    <p:cond delay="0"/>
                                  </p:stCondLst>
                                  <p:childTnLst>
                                    <p:set>
                                      <p:cBhvr>
                                        <p:cTn id="966" dur="1" fill="hold">
                                          <p:stCondLst>
                                            <p:cond delay="0"/>
                                          </p:stCondLst>
                                        </p:cTn>
                                        <p:tgtEl>
                                          <p:spTgt spid="391">
                                            <p:txEl>
                                              <p:pRg st="0" end="0"/>
                                            </p:txEl>
                                          </p:spTgt>
                                        </p:tgtEl>
                                        <p:attrNameLst>
                                          <p:attrName>style.visibility</p:attrName>
                                        </p:attrNameLst>
                                      </p:cBhvr>
                                      <p:to>
                                        <p:strVal val="visible"/>
                                      </p:to>
                                    </p:set>
                                    <p:animEffect filter="wipe(up)" transition="in">
                                      <p:cBhvr additive="repl">
                                        <p:cTn id="967" dur="500"/>
                                        <p:tgtEl>
                                          <p:spTgt spid="391">
                                            <p:txEl>
                                              <p:pRg st="0" end="0"/>
                                            </p:txEl>
                                          </p:spTgt>
                                        </p:tgtEl>
                                      </p:cBhvr>
                                    </p:animEffect>
                                  </p:childTnLst>
                                </p:cTn>
                              </p:par>
                            </p:childTnLst>
                          </p:cTn>
                        </p:par>
                      </p:childTnLst>
                    </p:cTn>
                  </p:par>
                  <p:par>
                    <p:cTn id="968" fill="hold">
                      <p:stCondLst>
                        <p:cond delay="indefinite"/>
                      </p:stCondLst>
                      <p:childTnLst>
                        <p:par>
                          <p:cTn id="969" fill="hold">
                            <p:stCondLst>
                              <p:cond delay="0"/>
                            </p:stCondLst>
                            <p:childTnLst>
                              <p:par>
                                <p:cTn id="970" nodeType="clickEffect" fill="hold" presetClass="entr" presetID="22" presetSubtype="1">
                                  <p:stCondLst>
                                    <p:cond delay="0"/>
                                  </p:stCondLst>
                                  <p:childTnLst>
                                    <p:set>
                                      <p:cBhvr>
                                        <p:cTn id="971" dur="1" fill="hold">
                                          <p:stCondLst>
                                            <p:cond delay="0"/>
                                          </p:stCondLst>
                                        </p:cTn>
                                        <p:tgtEl>
                                          <p:spTgt spid="391">
                                            <p:txEl>
                                              <p:pRg st="0" end="0"/>
                                            </p:txEl>
                                          </p:spTgt>
                                        </p:tgtEl>
                                        <p:attrNameLst>
                                          <p:attrName>style.visibility</p:attrName>
                                        </p:attrNameLst>
                                      </p:cBhvr>
                                      <p:to>
                                        <p:strVal val="visible"/>
                                      </p:to>
                                    </p:set>
                                    <p:animEffect filter="wipe(up)" transition="in">
                                      <p:cBhvr additive="repl">
                                        <p:cTn id="972" dur="500"/>
                                        <p:tgtEl>
                                          <p:spTgt spid="39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Num" idx="3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38" name="PlaceHolder 2"/>
          <p:cNvSpPr>
            <a:spLocks noGrp="1"/>
          </p:cNvSpPr>
          <p:nvPr>
            <p:ph type="title"/>
          </p:nvPr>
        </p:nvSpPr>
        <p:spPr>
          <a:xfrm>
            <a:off x="685800" y="533520"/>
            <a:ext cx="8457840" cy="990360"/>
          </a:xfrm>
          <a:prstGeom prst="rect">
            <a:avLst/>
          </a:prstGeom>
          <a:noFill/>
          <a:ln w="9360">
            <a:noFill/>
          </a:ln>
        </p:spPr>
        <p:txBody>
          <a:bodyPr lIns="91440" rIns="91440" tIns="45720" bIns="45720" anchor="ctr">
            <a:noAutofit/>
          </a:bodyPr>
          <a:p>
            <a:pPr indent="0">
              <a:lnSpc>
                <a:spcPct val="100000"/>
              </a:lnSpc>
              <a:buNone/>
            </a:pPr>
            <a:r>
              <a:rPr b="1" lang="zh-CN" sz="4000" strike="noStrike" u="none">
                <a:solidFill>
                  <a:schemeClr val="dk2"/>
                </a:solidFill>
                <a:effectLst/>
                <a:uFillTx/>
                <a:latin typeface="Verdana"/>
                <a:ea typeface="黑体"/>
              </a:rPr>
              <a:t>第四章  语法分析</a:t>
            </a:r>
            <a:r>
              <a:rPr b="1" lang="en-US" sz="4000" strike="noStrike" u="none">
                <a:solidFill>
                  <a:schemeClr val="dk2"/>
                </a:solidFill>
                <a:effectLst/>
                <a:uFillTx/>
                <a:latin typeface="Verdana"/>
                <a:ea typeface="黑体"/>
              </a:rPr>
              <a:t>—自上而下分析</a:t>
            </a:r>
            <a:endParaRPr b="0" lang="en-US" sz="4000" strike="noStrike" u="none">
              <a:solidFill>
                <a:schemeClr val="accent2"/>
              </a:solidFill>
              <a:effectLst/>
              <a:uFillTx/>
              <a:latin typeface="Verdana"/>
            </a:endParaRPr>
          </a:p>
        </p:txBody>
      </p:sp>
      <p:sp>
        <p:nvSpPr>
          <p:cNvPr id="139" name="PlaceHolder 3"/>
          <p:cNvSpPr>
            <a:spLocks noGrp="1"/>
          </p:cNvSpPr>
          <p:nvPr>
            <p:ph/>
          </p:nvPr>
        </p:nvSpPr>
        <p:spPr>
          <a:xfrm>
            <a:off x="468360" y="2238480"/>
            <a:ext cx="8206920" cy="36968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本章主要介绍语法分析的处理</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要进行语法分析，必须对语言的语法结构进行描述。</a:t>
            </a:r>
            <a:endParaRPr b="0" lang="en-US" sz="30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采用正规式和有限自动机可以描述和识别语言的单词符号；</a:t>
            </a:r>
            <a:endParaRPr b="0" lang="en-US" sz="28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用上下文无关文法来描述语法规则。</a:t>
            </a:r>
            <a:endParaRPr b="0" lang="en-US" sz="2800" strike="noStrike" u="none">
              <a:solidFill>
                <a:schemeClr val="dk1"/>
              </a:solidFill>
              <a:effectLst/>
              <a:uFillTx/>
              <a:latin typeface="Times New Roman"/>
            </a:endParaRPr>
          </a:p>
        </p:txBody>
      </p:sp>
    </p:spTree>
  </p:cSld>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entr" presetID="22" presetSubtype="8">
                                  <p:stCondLst>
                                    <p:cond delay="0"/>
                                  </p:stCondLst>
                                  <p:childTnLst>
                                    <p:set>
                                      <p:cBhvr>
                                        <p:cTn id="13" dur="1" fill="hold">
                                          <p:stCondLst>
                                            <p:cond delay="0"/>
                                          </p:stCondLst>
                                        </p:cTn>
                                        <p:tgtEl>
                                          <p:spTgt spid="139">
                                            <p:txEl>
                                              <p:pRg st="0" end="0"/>
                                            </p:txEl>
                                          </p:spTgt>
                                        </p:tgtEl>
                                        <p:attrNameLst>
                                          <p:attrName>style.visibility</p:attrName>
                                        </p:attrNameLst>
                                      </p:cBhvr>
                                      <p:to>
                                        <p:strVal val="visible"/>
                                      </p:to>
                                    </p:set>
                                    <p:animEffect filter="wipe(left)" transition="in">
                                      <p:cBhvr additive="repl">
                                        <p:cTn id="14" dur="500"/>
                                        <p:tgtEl>
                                          <p:spTgt spid="139">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22" presetSubtype="8">
                                  <p:stCondLst>
                                    <p:cond delay="0"/>
                                  </p:stCondLst>
                                  <p:childTnLst>
                                    <p:set>
                                      <p:cBhvr>
                                        <p:cTn id="18" dur="1" fill="hold">
                                          <p:stCondLst>
                                            <p:cond delay="0"/>
                                          </p:stCondLst>
                                        </p:cTn>
                                        <p:tgtEl>
                                          <p:spTgt spid="139">
                                            <p:txEl>
                                              <p:pRg st="0" end="0"/>
                                            </p:txEl>
                                          </p:spTgt>
                                        </p:tgtEl>
                                        <p:attrNameLst>
                                          <p:attrName>style.visibility</p:attrName>
                                        </p:attrNameLst>
                                      </p:cBhvr>
                                      <p:to>
                                        <p:strVal val="visible"/>
                                      </p:to>
                                    </p:set>
                                    <p:animEffect filter="wipe(left)" transition="in">
                                      <p:cBhvr additive="repl">
                                        <p:cTn id="19" dur="500"/>
                                        <p:tgtEl>
                                          <p:spTgt spid="139">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nodeType="clickEffect" fill="hold" presetClass="entr" presetID="22" presetSubtype="8">
                                  <p:stCondLst>
                                    <p:cond delay="0"/>
                                  </p:stCondLst>
                                  <p:childTnLst>
                                    <p:set>
                                      <p:cBhvr>
                                        <p:cTn id="23" dur="1" fill="hold">
                                          <p:stCondLst>
                                            <p:cond delay="0"/>
                                          </p:stCondLst>
                                        </p:cTn>
                                        <p:tgtEl>
                                          <p:spTgt spid="139">
                                            <p:txEl>
                                              <p:pRg st="0" end="0"/>
                                            </p:txEl>
                                          </p:spTgt>
                                        </p:tgtEl>
                                        <p:attrNameLst>
                                          <p:attrName>style.visibility</p:attrName>
                                        </p:attrNameLst>
                                      </p:cBhvr>
                                      <p:to>
                                        <p:strVal val="visible"/>
                                      </p:to>
                                    </p:set>
                                    <p:animEffect filter="wipe(left)" transition="in">
                                      <p:cBhvr additive="repl">
                                        <p:cTn id="24" dur="500"/>
                                        <p:tgtEl>
                                          <p:spTgt spid="13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22" presetSubtype="8">
                                  <p:stCondLst>
                                    <p:cond delay="0"/>
                                  </p:stCondLst>
                                  <p:childTnLst>
                                    <p:set>
                                      <p:cBhvr>
                                        <p:cTn id="28" dur="1" fill="hold">
                                          <p:stCondLst>
                                            <p:cond delay="0"/>
                                          </p:stCondLst>
                                        </p:cTn>
                                        <p:tgtEl>
                                          <p:spTgt spid="139">
                                            <p:txEl>
                                              <p:pRg st="0" end="0"/>
                                            </p:txEl>
                                          </p:spTgt>
                                        </p:tgtEl>
                                        <p:attrNameLst>
                                          <p:attrName>style.visibility</p:attrName>
                                        </p:attrNameLst>
                                      </p:cBhvr>
                                      <p:to>
                                        <p:strVal val="visible"/>
                                      </p:to>
                                    </p:set>
                                    <p:animEffect filter="wipe(left)" transition="in">
                                      <p:cBhvr additive="repl">
                                        <p:cTn id="29" dur="500"/>
                                        <p:tgtEl>
                                          <p:spTgt spid="13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sldNum" idx="6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93" name="PlaceHolder 2"/>
          <p:cNvSpPr>
            <a:spLocks noGrp="1"/>
          </p:cNvSpPr>
          <p:nvPr>
            <p:ph/>
          </p:nvPr>
        </p:nvSpPr>
        <p:spPr>
          <a:xfrm>
            <a:off x="685800" y="685800"/>
            <a:ext cx="7989480" cy="54097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提取公共左因子</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假定关于</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的规则是</a:t>
            </a:r>
            <a:endParaRPr b="0" lang="en-US" sz="3000" strike="noStrike" u="none">
              <a:solidFill>
                <a:schemeClr val="dk1"/>
              </a:solidFill>
              <a:effectLst/>
              <a:uFillTx/>
              <a:latin typeface="Times New Roman"/>
            </a:endParaRPr>
          </a:p>
          <a:p>
            <a:pPr marL="469800" indent="-469800">
              <a:lnSpc>
                <a:spcPct val="100000"/>
              </a:lnSpc>
              <a:buNone/>
              <a:tabLst>
                <a:tab algn="l" pos="0"/>
              </a:tabLst>
            </a:pPr>
            <a:r>
              <a:rPr b="1" lang="en-US" sz="3000" strike="noStrike" u="none">
                <a:solidFill>
                  <a:schemeClr val="dk1"/>
                </a:solidFill>
                <a:effectLst/>
                <a:uFillTx/>
                <a:latin typeface="Times New Roman"/>
                <a:ea typeface="楷体_GB2312"/>
              </a:rPr>
              <a:t>         A→</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1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2 </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n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1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2 </a:t>
            </a:r>
            <a:r>
              <a:rPr b="1" lang="en-US" sz="3000" strike="noStrike" u="none">
                <a:solidFill>
                  <a:schemeClr val="dk1"/>
                </a:solidFill>
                <a:effectLst/>
                <a:uFillTx/>
                <a:latin typeface="Times New Roman"/>
                <a:ea typeface="楷体_GB2312"/>
              </a:rPr>
              <a:t>|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m</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zh-CN" sz="3000" strike="noStrike" u="none">
                <a:solidFill>
                  <a:schemeClr val="dk1"/>
                </a:solidFill>
                <a:effectLst/>
                <a:uFillTx/>
                <a:latin typeface="Times New Roman"/>
                <a:ea typeface="楷体_GB2312"/>
              </a:rPr>
              <a:t>其中，每个</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a:t>
            </a:r>
            <a:r>
              <a:rPr b="1" lang="zh-CN" sz="3000" strike="noStrike" u="none">
                <a:solidFill>
                  <a:schemeClr val="dk1"/>
                </a:solidFill>
                <a:effectLst/>
                <a:uFillTx/>
                <a:latin typeface="Times New Roman"/>
                <a:ea typeface="楷体_GB2312"/>
              </a:rPr>
              <a:t>不以</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开头</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那么，可以把这些规则改写成</a:t>
            </a:r>
            <a:endParaRPr b="0" lang="en-US" sz="3000" strike="noStrike" u="none">
              <a:solidFill>
                <a:schemeClr val="dk1"/>
              </a:solidFill>
              <a:effectLst/>
              <a:uFillTx/>
              <a:latin typeface="Times New Roman"/>
            </a:endParaRPr>
          </a:p>
          <a:p>
            <a:pPr marL="469800" indent="-469800" algn="ctr">
              <a:lnSpc>
                <a:spcPct val="100000"/>
              </a:lnSpc>
              <a:buNone/>
              <a:tabLst>
                <a:tab algn="l" pos="0"/>
              </a:tabLst>
            </a:pPr>
            <a:r>
              <a:rPr b="1" lang="en-US" sz="3000" strike="noStrike" u="none">
                <a:solidFill>
                  <a:schemeClr val="dk1"/>
                </a:solidFill>
                <a:effectLst/>
                <a:uFillTx/>
                <a:latin typeface="Times New Roman"/>
                <a:ea typeface="楷体_GB2312"/>
              </a:rPr>
              <a:t>A→</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1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2 </a:t>
            </a:r>
            <a:r>
              <a:rPr b="1" lang="en-US" sz="3000" strike="noStrike" u="none">
                <a:solidFill>
                  <a:schemeClr val="dk1"/>
                </a:solidFill>
                <a:effectLst/>
                <a:uFillTx/>
                <a:latin typeface="Times New Roman"/>
                <a:ea typeface="楷体_GB2312"/>
              </a:rPr>
              <a:t>|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m</a:t>
            </a:r>
            <a:endParaRPr b="0" lang="en-US" sz="3000" strike="noStrike" u="none">
              <a:solidFill>
                <a:schemeClr val="dk1"/>
              </a:solidFill>
              <a:effectLst/>
              <a:uFillTx/>
              <a:latin typeface="Times New Roman"/>
            </a:endParaRPr>
          </a:p>
          <a:p>
            <a:pPr marL="469800" indent="-469800" algn="ctr">
              <a:lnSpc>
                <a:spcPct val="100000"/>
              </a:lnSpc>
              <a:buNone/>
              <a:tabLst>
                <a:tab algn="l" pos="0"/>
              </a:tabLst>
            </a:pPr>
            <a:r>
              <a:rPr b="1" lang="en-US" sz="3000" strike="noStrike" u="none">
                <a:solidFill>
                  <a:schemeClr val="dk1"/>
                </a:solidFill>
                <a:effectLst/>
                <a:uFillTx/>
                <a:latin typeface="Times New Roman"/>
                <a:ea typeface="楷体_GB2312"/>
              </a:rPr>
              <a:t>A</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1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2 </a:t>
            </a:r>
            <a:r>
              <a:rPr b="1" lang="en-US" sz="3000" strike="noStrike" u="none">
                <a:solidFill>
                  <a:schemeClr val="dk1"/>
                </a:solidFill>
                <a:effectLst/>
                <a:uFillTx/>
                <a:latin typeface="Times New Roman"/>
                <a:ea typeface="楷体_GB2312"/>
              </a:rPr>
              <a:t>|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n</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经过反复提取左因子，就能够把每个非终结符</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包括新引进者</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的所有候选首符集变成为两两不相交。</a:t>
            </a:r>
            <a:endParaRPr b="0" lang="en-US" sz="3000" strike="noStrike" u="none">
              <a:solidFill>
                <a:schemeClr val="dk1"/>
              </a:solidFill>
              <a:effectLst/>
              <a:uFillTx/>
              <a:latin typeface="Times New Roman"/>
            </a:endParaRPr>
          </a:p>
        </p:txBody>
      </p:sp>
    </p:spTree>
  </p:cSld>
  <p:timing>
    <p:tnLst>
      <p:par>
        <p:cTn id="973" dur="indefinite" restart="never" nodeType="tmRoot">
          <p:childTnLst>
            <p:seq>
              <p:cTn id="974" dur="indefinite" nodeType="mainSeq">
                <p:childTnLst>
                  <p:par>
                    <p:cTn id="975" fill="hold">
                      <p:stCondLst>
                        <p:cond delay="indefinite"/>
                      </p:stCondLst>
                      <p:childTnLst>
                        <p:par>
                          <p:cTn id="976" fill="hold">
                            <p:stCondLst>
                              <p:cond delay="0"/>
                            </p:stCondLst>
                            <p:childTnLst>
                              <p:par>
                                <p:cTn id="977" nodeType="clickEffect" fill="hold" presetClass="entr" presetID="22" presetSubtype="1">
                                  <p:stCondLst>
                                    <p:cond delay="0"/>
                                  </p:stCondLst>
                                  <p:childTnLst>
                                    <p:set>
                                      <p:cBhvr>
                                        <p:cTn id="978"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979" dur="500"/>
                                        <p:tgtEl>
                                          <p:spTgt spid="393">
                                            <p:txEl>
                                              <p:pRg st="0" end="0"/>
                                            </p:txEl>
                                          </p:spTgt>
                                        </p:tgtEl>
                                      </p:cBhvr>
                                    </p:animEffect>
                                  </p:childTnLst>
                                </p:cTn>
                              </p:par>
                            </p:childTnLst>
                          </p:cTn>
                        </p:par>
                      </p:childTnLst>
                    </p:cTn>
                  </p:par>
                  <p:par>
                    <p:cTn id="980" fill="hold">
                      <p:stCondLst>
                        <p:cond delay="indefinite"/>
                      </p:stCondLst>
                      <p:childTnLst>
                        <p:par>
                          <p:cTn id="981" fill="hold">
                            <p:stCondLst>
                              <p:cond delay="0"/>
                            </p:stCondLst>
                            <p:childTnLst>
                              <p:par>
                                <p:cTn id="982" nodeType="clickEffect" fill="hold" presetClass="entr" presetID="22" presetSubtype="1">
                                  <p:stCondLst>
                                    <p:cond delay="0"/>
                                  </p:stCondLst>
                                  <p:childTnLst>
                                    <p:set>
                                      <p:cBhvr>
                                        <p:cTn id="983"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984" dur="500"/>
                                        <p:tgtEl>
                                          <p:spTgt spid="393">
                                            <p:txEl>
                                              <p:pRg st="0" end="0"/>
                                            </p:txEl>
                                          </p:spTgt>
                                        </p:tgtEl>
                                      </p:cBhvr>
                                    </p:animEffect>
                                  </p:childTnLst>
                                </p:cTn>
                              </p:par>
                            </p:childTnLst>
                          </p:cTn>
                        </p:par>
                        <p:par>
                          <p:cTn id="985" fill="hold">
                            <p:stCondLst>
                              <p:cond delay="500"/>
                            </p:stCondLst>
                            <p:childTnLst>
                              <p:par>
                                <p:cTn id="986" nodeType="afterEffect" fill="hold" presetClass="entr" presetID="22" presetSubtype="1">
                                  <p:stCondLst>
                                    <p:cond delay="0"/>
                                  </p:stCondLst>
                                  <p:childTnLst>
                                    <p:set>
                                      <p:cBhvr>
                                        <p:cTn id="987"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988" dur="500"/>
                                        <p:tgtEl>
                                          <p:spTgt spid="393">
                                            <p:txEl>
                                              <p:pRg st="0" end="0"/>
                                            </p:txEl>
                                          </p:spTgt>
                                        </p:tgtEl>
                                      </p:cBhvr>
                                    </p:animEffect>
                                  </p:childTnLst>
                                </p:cTn>
                              </p:par>
                            </p:childTnLst>
                          </p:cTn>
                        </p:par>
                      </p:childTnLst>
                    </p:cTn>
                  </p:par>
                  <p:par>
                    <p:cTn id="989" fill="hold">
                      <p:stCondLst>
                        <p:cond delay="indefinite"/>
                      </p:stCondLst>
                      <p:childTnLst>
                        <p:par>
                          <p:cTn id="990" fill="hold">
                            <p:stCondLst>
                              <p:cond delay="0"/>
                            </p:stCondLst>
                            <p:childTnLst>
                              <p:par>
                                <p:cTn id="991" nodeType="clickEffect" fill="hold" presetClass="entr" presetID="22" presetSubtype="1">
                                  <p:stCondLst>
                                    <p:cond delay="0"/>
                                  </p:stCondLst>
                                  <p:childTnLst>
                                    <p:set>
                                      <p:cBhvr>
                                        <p:cTn id="992"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993" dur="500"/>
                                        <p:tgtEl>
                                          <p:spTgt spid="393">
                                            <p:txEl>
                                              <p:pRg st="0" end="0"/>
                                            </p:txEl>
                                          </p:spTgt>
                                        </p:tgtEl>
                                      </p:cBhvr>
                                    </p:animEffect>
                                  </p:childTnLst>
                                </p:cTn>
                              </p:par>
                            </p:childTnLst>
                          </p:cTn>
                        </p:par>
                      </p:childTnLst>
                    </p:cTn>
                  </p:par>
                  <p:par>
                    <p:cTn id="994" fill="hold">
                      <p:stCondLst>
                        <p:cond delay="indefinite"/>
                      </p:stCondLst>
                      <p:childTnLst>
                        <p:par>
                          <p:cTn id="995" fill="hold">
                            <p:stCondLst>
                              <p:cond delay="0"/>
                            </p:stCondLst>
                            <p:childTnLst>
                              <p:par>
                                <p:cTn id="996" nodeType="clickEffect" fill="hold" presetClass="entr" presetID="22" presetSubtype="1">
                                  <p:stCondLst>
                                    <p:cond delay="0"/>
                                  </p:stCondLst>
                                  <p:childTnLst>
                                    <p:set>
                                      <p:cBhvr>
                                        <p:cTn id="997"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998" dur="500"/>
                                        <p:tgtEl>
                                          <p:spTgt spid="393">
                                            <p:txEl>
                                              <p:pRg st="0" end="0"/>
                                            </p:txEl>
                                          </p:spTgt>
                                        </p:tgtEl>
                                      </p:cBhvr>
                                    </p:animEffect>
                                  </p:childTnLst>
                                </p:cTn>
                              </p:par>
                            </p:childTnLst>
                          </p:cTn>
                        </p:par>
                      </p:childTnLst>
                    </p:cTn>
                  </p:par>
                  <p:par>
                    <p:cTn id="999" fill="hold">
                      <p:stCondLst>
                        <p:cond delay="indefinite"/>
                      </p:stCondLst>
                      <p:childTnLst>
                        <p:par>
                          <p:cTn id="1000" fill="hold">
                            <p:stCondLst>
                              <p:cond delay="0"/>
                            </p:stCondLst>
                            <p:childTnLst>
                              <p:par>
                                <p:cTn id="1001" nodeType="clickEffect" fill="hold" presetClass="entr" presetID="22" presetSubtype="1">
                                  <p:stCondLst>
                                    <p:cond delay="0"/>
                                  </p:stCondLst>
                                  <p:childTnLst>
                                    <p:set>
                                      <p:cBhvr>
                                        <p:cTn id="1002"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1003" dur="500"/>
                                        <p:tgtEl>
                                          <p:spTgt spid="393">
                                            <p:txEl>
                                              <p:pRg st="0" end="0"/>
                                            </p:txEl>
                                          </p:spTgt>
                                        </p:tgtEl>
                                      </p:cBhvr>
                                    </p:animEffect>
                                  </p:childTnLst>
                                </p:cTn>
                              </p:par>
                            </p:childTnLst>
                          </p:cTn>
                        </p:par>
                      </p:childTnLst>
                    </p:cTn>
                  </p:par>
                  <p:par>
                    <p:cTn id="1004" fill="hold">
                      <p:stCondLst>
                        <p:cond delay="indefinite"/>
                      </p:stCondLst>
                      <p:childTnLst>
                        <p:par>
                          <p:cTn id="1005" fill="hold">
                            <p:stCondLst>
                              <p:cond delay="0"/>
                            </p:stCondLst>
                            <p:childTnLst>
                              <p:par>
                                <p:cTn id="1006" nodeType="clickEffect" fill="hold" presetClass="entr" presetID="22" presetSubtype="1">
                                  <p:stCondLst>
                                    <p:cond delay="0"/>
                                  </p:stCondLst>
                                  <p:childTnLst>
                                    <p:set>
                                      <p:cBhvr>
                                        <p:cTn id="1007" dur="1" fill="hold">
                                          <p:stCondLst>
                                            <p:cond delay="0"/>
                                          </p:stCondLst>
                                        </p:cTn>
                                        <p:tgtEl>
                                          <p:spTgt spid="393">
                                            <p:txEl>
                                              <p:pRg st="0" end="0"/>
                                            </p:txEl>
                                          </p:spTgt>
                                        </p:tgtEl>
                                        <p:attrNameLst>
                                          <p:attrName>style.visibility</p:attrName>
                                        </p:attrNameLst>
                                      </p:cBhvr>
                                      <p:to>
                                        <p:strVal val="visible"/>
                                      </p:to>
                                    </p:set>
                                    <p:animEffect filter="wipe(up)" transition="in">
                                      <p:cBhvr additive="repl">
                                        <p:cTn id="1008" dur="500"/>
                                        <p:tgtEl>
                                          <p:spTgt spid="39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sldNum" idx="6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95" name="PlaceHolder 2"/>
          <p:cNvSpPr>
            <a:spLocks noGrp="1"/>
          </p:cNvSpPr>
          <p:nvPr>
            <p:ph/>
          </p:nvPr>
        </p:nvSpPr>
        <p:spPr>
          <a:xfrm>
            <a:off x="457200" y="1981080"/>
            <a:ext cx="8686440" cy="3247560"/>
          </a:xfrm>
          <a:prstGeom prst="rect">
            <a:avLst/>
          </a:prstGeom>
          <a:noFill/>
          <a:ln w="9360">
            <a:noFill/>
          </a:ln>
        </p:spPr>
        <p:txBody>
          <a:bodyPr lIns="91440" rIns="91440" tIns="45720" bIns="45720" anchor="t">
            <a:noAutofit/>
          </a:bodyPr>
          <a:p>
            <a:pPr marL="469800" indent="-469800">
              <a:lnSpc>
                <a:spcPct val="90000"/>
              </a:lnSpc>
              <a:buClr>
                <a:srgbClr val="cc0000"/>
              </a:buClr>
              <a:buFont typeface="Wingdings" charset="2"/>
              <a:buChar char=""/>
            </a:pPr>
            <a:r>
              <a:rPr b="1" lang="en-US" sz="3000" strike="noStrike" u="none">
                <a:solidFill>
                  <a:schemeClr val="dk1"/>
                </a:solidFill>
                <a:effectLst/>
                <a:uFillTx/>
                <a:latin typeface="Times New Roman"/>
                <a:ea typeface="楷体_GB2312"/>
              </a:rPr>
              <a:t> E→TE</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T→FT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 </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F→(E) | i</a:t>
            </a:r>
            <a:endParaRPr b="0" lang="en-US" sz="3000" strike="noStrike" u="none">
              <a:solidFill>
                <a:schemeClr val="dk1"/>
              </a:solidFill>
              <a:effectLst/>
              <a:uFillTx/>
              <a:latin typeface="Times New Roman"/>
            </a:endParaRPr>
          </a:p>
          <a:p>
            <a:pPr marL="469800" indent="-469800">
              <a:lnSpc>
                <a:spcPct val="90000"/>
              </a:lnSpc>
              <a:buNone/>
              <a:tabLst>
                <a:tab algn="l" pos="0"/>
              </a:tabLst>
            </a:pPr>
            <a:endParaRPr b="0" lang="en-US" sz="3000" strike="noStrike" u="none">
              <a:solidFill>
                <a:schemeClr val="dk1"/>
              </a:solidFill>
              <a:effectLst/>
              <a:uFillTx/>
              <a:latin typeface="Times New Roman"/>
            </a:endParaRPr>
          </a:p>
          <a:p>
            <a:pPr marL="469800" indent="-469800">
              <a:lnSpc>
                <a:spcPct val="90000"/>
              </a:lnSpc>
              <a:buClr>
                <a:srgbClr val="cc0000"/>
              </a:buClr>
              <a:buFont typeface="Wingdings" charset="2"/>
              <a:buChar char=""/>
              <a:tabLst>
                <a:tab algn="l" pos="0"/>
              </a:tabLst>
            </a:pPr>
            <a:r>
              <a:rPr b="1" lang="en-US" sz="3000" strike="noStrike" u="none">
                <a:solidFill>
                  <a:schemeClr val="dk1"/>
                </a:solidFill>
                <a:effectLst/>
                <a:uFillTx/>
                <a:latin typeface="Times New Roman"/>
                <a:ea typeface="楷体_GB2312"/>
              </a:rPr>
              <a:t> i   +   i</a:t>
            </a:r>
            <a:endParaRPr b="0" lang="en-US" sz="3000" strike="noStrike" u="none">
              <a:solidFill>
                <a:schemeClr val="dk1"/>
              </a:solidFill>
              <a:effectLst/>
              <a:uFillTx/>
              <a:latin typeface="Times New Roman"/>
            </a:endParaRPr>
          </a:p>
          <a:p>
            <a:pPr indent="0">
              <a:lnSpc>
                <a:spcPct val="90000"/>
              </a:lnSpc>
              <a:spcBef>
                <a:spcPts val="601"/>
              </a:spcBef>
              <a:buNone/>
              <a:tabLst>
                <a:tab algn="l" pos="0"/>
              </a:tabLst>
            </a:pPr>
            <a:endParaRPr b="0" lang="en-US" sz="3000" strike="noStrike" u="none">
              <a:solidFill>
                <a:schemeClr val="dk1"/>
              </a:solidFill>
              <a:effectLst/>
              <a:uFillTx/>
              <a:latin typeface="Times New Roman"/>
            </a:endParaRPr>
          </a:p>
        </p:txBody>
      </p:sp>
      <p:sp>
        <p:nvSpPr>
          <p:cNvPr id="396" name="PlaceHolder 3"/>
          <p:cNvSpPr>
            <a:spLocks noGrp="1"/>
          </p:cNvSpPr>
          <p:nvPr>
            <p:ph type="title"/>
          </p:nvPr>
        </p:nvSpPr>
        <p:spPr>
          <a:xfrm>
            <a:off x="574560" y="304920"/>
            <a:ext cx="8000640" cy="12157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4.3.3  LL(1)</a:t>
            </a:r>
            <a:r>
              <a:rPr b="1" lang="zh-CN" sz="4000" strike="noStrike" u="none">
                <a:solidFill>
                  <a:schemeClr val="dk2"/>
                </a:solidFill>
                <a:effectLst/>
                <a:uFillTx/>
                <a:latin typeface="Verdana"/>
                <a:ea typeface="黑体"/>
              </a:rPr>
              <a:t>分析条件</a:t>
            </a:r>
            <a:endParaRPr b="0" lang="en-US" sz="4000" strike="noStrike" u="none">
              <a:solidFill>
                <a:schemeClr val="accent2"/>
              </a:solidFill>
              <a:effectLst/>
              <a:uFillTx/>
              <a:latin typeface="Verdana"/>
            </a:endParaRPr>
          </a:p>
        </p:txBody>
      </p:sp>
    </p:spTree>
  </p:cSld>
  <p:timing>
    <p:tnLst>
      <p:par>
        <p:cTn id="1009" dur="indefinite" restart="never" nodeType="tmRoot">
          <p:childTnLst>
            <p:seq>
              <p:cTn id="1010" dur="indefinite" nodeType="mainSeq">
                <p:childTnLst>
                  <p:par>
                    <p:cTn id="1011" fill="hold">
                      <p:stCondLst>
                        <p:cond delay="indefinite"/>
                      </p:stCondLst>
                      <p:childTnLst>
                        <p:par>
                          <p:cTn id="1012" fill="hold">
                            <p:stCondLst>
                              <p:cond delay="0"/>
                            </p:stCondLst>
                            <p:childTnLst>
                              <p:par>
                                <p:cTn id="1013" nodeType="clickEffect" fill="hold" presetClass="entr" presetID="22" presetSubtype="1">
                                  <p:stCondLst>
                                    <p:cond delay="0"/>
                                  </p:stCondLst>
                                  <p:childTnLst>
                                    <p:set>
                                      <p:cBhvr>
                                        <p:cTn id="1014"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15" dur="500"/>
                                        <p:tgtEl>
                                          <p:spTgt spid="395">
                                            <p:txEl>
                                              <p:pRg st="0" end="0"/>
                                            </p:txEl>
                                          </p:spTgt>
                                        </p:tgtEl>
                                      </p:cBhvr>
                                    </p:animEffect>
                                  </p:childTnLst>
                                </p:cTn>
                              </p:par>
                            </p:childTnLst>
                          </p:cTn>
                        </p:par>
                      </p:childTnLst>
                    </p:cTn>
                  </p:par>
                  <p:par>
                    <p:cTn id="1016" fill="hold">
                      <p:stCondLst>
                        <p:cond delay="indefinite"/>
                      </p:stCondLst>
                      <p:childTnLst>
                        <p:par>
                          <p:cTn id="1017" fill="hold">
                            <p:stCondLst>
                              <p:cond delay="0"/>
                            </p:stCondLst>
                            <p:childTnLst>
                              <p:par>
                                <p:cTn id="1018" nodeType="clickEffect" fill="hold" presetClass="entr" presetID="22" presetSubtype="1">
                                  <p:stCondLst>
                                    <p:cond delay="0"/>
                                  </p:stCondLst>
                                  <p:childTnLst>
                                    <p:set>
                                      <p:cBhvr>
                                        <p:cTn id="1019"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20" dur="500"/>
                                        <p:tgtEl>
                                          <p:spTgt spid="395">
                                            <p:txEl>
                                              <p:pRg st="0" end="0"/>
                                            </p:txEl>
                                          </p:spTgt>
                                        </p:tgtEl>
                                      </p:cBhvr>
                                    </p:animEffect>
                                  </p:childTnLst>
                                </p:cTn>
                              </p:par>
                            </p:childTnLst>
                          </p:cTn>
                        </p:par>
                      </p:childTnLst>
                    </p:cTn>
                  </p:par>
                  <p:par>
                    <p:cTn id="1021" fill="hold">
                      <p:stCondLst>
                        <p:cond delay="indefinite"/>
                      </p:stCondLst>
                      <p:childTnLst>
                        <p:par>
                          <p:cTn id="1022" fill="hold">
                            <p:stCondLst>
                              <p:cond delay="0"/>
                            </p:stCondLst>
                            <p:childTnLst>
                              <p:par>
                                <p:cTn id="1023" nodeType="clickEffect" fill="hold" presetClass="entr" presetID="22" presetSubtype="1">
                                  <p:stCondLst>
                                    <p:cond delay="0"/>
                                  </p:stCondLst>
                                  <p:childTnLst>
                                    <p:set>
                                      <p:cBhvr>
                                        <p:cTn id="1024"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25" dur="500"/>
                                        <p:tgtEl>
                                          <p:spTgt spid="395">
                                            <p:txEl>
                                              <p:pRg st="0" end="0"/>
                                            </p:txEl>
                                          </p:spTgt>
                                        </p:tgtEl>
                                      </p:cBhvr>
                                    </p:animEffect>
                                  </p:childTnLst>
                                </p:cTn>
                              </p:par>
                            </p:childTnLst>
                          </p:cTn>
                        </p:par>
                      </p:childTnLst>
                    </p:cTn>
                  </p:par>
                  <p:par>
                    <p:cTn id="1026" fill="hold">
                      <p:stCondLst>
                        <p:cond delay="indefinite"/>
                      </p:stCondLst>
                      <p:childTnLst>
                        <p:par>
                          <p:cTn id="1027" fill="hold">
                            <p:stCondLst>
                              <p:cond delay="0"/>
                            </p:stCondLst>
                            <p:childTnLst>
                              <p:par>
                                <p:cTn id="1028" nodeType="clickEffect" fill="hold" presetClass="entr" presetID="22" presetSubtype="1">
                                  <p:stCondLst>
                                    <p:cond delay="0"/>
                                  </p:stCondLst>
                                  <p:childTnLst>
                                    <p:set>
                                      <p:cBhvr>
                                        <p:cTn id="1029"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30" dur="500"/>
                                        <p:tgtEl>
                                          <p:spTgt spid="395">
                                            <p:txEl>
                                              <p:pRg st="0" end="0"/>
                                            </p:txEl>
                                          </p:spTgt>
                                        </p:tgtEl>
                                      </p:cBhvr>
                                    </p:animEffect>
                                  </p:childTnLst>
                                </p:cTn>
                              </p:par>
                            </p:childTnLst>
                          </p:cTn>
                        </p:par>
                      </p:childTnLst>
                    </p:cTn>
                  </p:par>
                  <p:par>
                    <p:cTn id="1031" fill="hold">
                      <p:stCondLst>
                        <p:cond delay="indefinite"/>
                      </p:stCondLst>
                      <p:childTnLst>
                        <p:par>
                          <p:cTn id="1032" fill="hold">
                            <p:stCondLst>
                              <p:cond delay="0"/>
                            </p:stCondLst>
                            <p:childTnLst>
                              <p:par>
                                <p:cTn id="1033" nodeType="clickEffect" fill="hold" presetClass="entr" presetID="22" presetSubtype="1">
                                  <p:stCondLst>
                                    <p:cond delay="0"/>
                                  </p:stCondLst>
                                  <p:childTnLst>
                                    <p:set>
                                      <p:cBhvr>
                                        <p:cTn id="1034"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35" dur="500"/>
                                        <p:tgtEl>
                                          <p:spTgt spid="395">
                                            <p:txEl>
                                              <p:pRg st="0" end="0"/>
                                            </p:txEl>
                                          </p:spTgt>
                                        </p:tgtEl>
                                      </p:cBhvr>
                                    </p:animEffect>
                                  </p:childTnLst>
                                </p:cTn>
                              </p:par>
                            </p:childTnLst>
                          </p:cTn>
                        </p:par>
                      </p:childTnLst>
                    </p:cTn>
                  </p:par>
                  <p:par>
                    <p:cTn id="1036" fill="hold">
                      <p:stCondLst>
                        <p:cond delay="indefinite"/>
                      </p:stCondLst>
                      <p:childTnLst>
                        <p:par>
                          <p:cTn id="1037" fill="hold">
                            <p:stCondLst>
                              <p:cond delay="0"/>
                            </p:stCondLst>
                            <p:childTnLst>
                              <p:par>
                                <p:cTn id="1038" nodeType="clickEffect" fill="hold" presetClass="entr" presetID="22" presetSubtype="1">
                                  <p:stCondLst>
                                    <p:cond delay="0"/>
                                  </p:stCondLst>
                                  <p:childTnLst>
                                    <p:set>
                                      <p:cBhvr>
                                        <p:cTn id="1039" dur="1" fill="hold">
                                          <p:stCondLst>
                                            <p:cond delay="0"/>
                                          </p:stCondLst>
                                        </p:cTn>
                                        <p:tgtEl>
                                          <p:spTgt spid="395">
                                            <p:txEl>
                                              <p:pRg st="0" end="0"/>
                                            </p:txEl>
                                          </p:spTgt>
                                        </p:tgtEl>
                                        <p:attrNameLst>
                                          <p:attrName>style.visibility</p:attrName>
                                        </p:attrNameLst>
                                      </p:cBhvr>
                                      <p:to>
                                        <p:strVal val="visible"/>
                                      </p:to>
                                    </p:set>
                                    <p:animEffect filter="wipe(up)" transition="in">
                                      <p:cBhvr additive="repl">
                                        <p:cTn id="1040" dur="500"/>
                                        <p:tgtEl>
                                          <p:spTgt spid="39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Num" idx="6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398"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399" name="Line 3"/>
          <p:cNvSpPr/>
          <p:nvPr/>
        </p:nvSpPr>
        <p:spPr>
          <a:xfrm flipV="1">
            <a:off x="87768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00" name="Text Box 4"/>
          <p:cNvSpPr/>
          <p:nvPr/>
        </p:nvSpPr>
        <p:spPr>
          <a:xfrm>
            <a:off x="60948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01"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E</a:t>
            </a:r>
            <a:endParaRPr b="0" lang="en-US" sz="3200" strike="noStrike" u="none">
              <a:solidFill>
                <a:srgbClr val="000000"/>
              </a:solidFill>
              <a:effectLst/>
              <a:uFillTx/>
              <a:latin typeface="Arial"/>
            </a:endParaRPr>
          </a:p>
        </p:txBody>
      </p:sp>
      <p:sp>
        <p:nvSpPr>
          <p:cNvPr id="402" name="Rectangle 25"/>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PlaceHolder 1"/>
          <p:cNvSpPr>
            <a:spLocks noGrp="1"/>
          </p:cNvSpPr>
          <p:nvPr>
            <p:ph type="sldNum" idx="6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0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05" name="Line 3"/>
          <p:cNvSpPr/>
          <p:nvPr/>
        </p:nvSpPr>
        <p:spPr>
          <a:xfrm flipV="1">
            <a:off x="87768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06" name="Text Box 4"/>
          <p:cNvSpPr/>
          <p:nvPr/>
        </p:nvSpPr>
        <p:spPr>
          <a:xfrm>
            <a:off x="60948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0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0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0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1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T</a:t>
            </a:r>
            <a:endParaRPr b="0" lang="en-US" sz="3200" strike="noStrike" u="none">
              <a:solidFill>
                <a:srgbClr val="000000"/>
              </a:solidFill>
              <a:effectLst/>
              <a:uFillTx/>
              <a:latin typeface="Arial"/>
            </a:endParaRPr>
          </a:p>
        </p:txBody>
      </p:sp>
      <p:sp>
        <p:nvSpPr>
          <p:cNvPr id="41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12" name="Rectangle 11"/>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sldNum" idx="6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1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15" name="Line 3"/>
          <p:cNvSpPr/>
          <p:nvPr/>
        </p:nvSpPr>
        <p:spPr>
          <a:xfrm flipV="1">
            <a:off x="87768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16" name="Text Box 4"/>
          <p:cNvSpPr/>
          <p:nvPr/>
        </p:nvSpPr>
        <p:spPr>
          <a:xfrm>
            <a:off x="60948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1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1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1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2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2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22"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23"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24"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F</a:t>
            </a:r>
            <a:endParaRPr b="0" lang="en-US" sz="3200" strike="noStrike" u="none">
              <a:solidFill>
                <a:srgbClr val="000000"/>
              </a:solidFill>
              <a:effectLst/>
              <a:uFillTx/>
              <a:latin typeface="Arial"/>
            </a:endParaRPr>
          </a:p>
        </p:txBody>
      </p:sp>
      <p:sp>
        <p:nvSpPr>
          <p:cNvPr id="425"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26" name="Rectangle 15"/>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PlaceHolder 1"/>
          <p:cNvSpPr>
            <a:spLocks noGrp="1"/>
          </p:cNvSpPr>
          <p:nvPr>
            <p:ph type="sldNum" idx="6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28" name="Text Box 1026"/>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29" name="Line 1027"/>
          <p:cNvSpPr/>
          <p:nvPr/>
        </p:nvSpPr>
        <p:spPr>
          <a:xfrm flipV="1">
            <a:off x="87768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30" name="Text Box 1028"/>
          <p:cNvSpPr/>
          <p:nvPr/>
        </p:nvSpPr>
        <p:spPr>
          <a:xfrm>
            <a:off x="60948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31" name="Text Box 1029"/>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32" name="Line 1030"/>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33" name="Line 1031"/>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34" name="Text Box 1032"/>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35" name="Text Box 1033"/>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36" name="Line 1034"/>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37" name="Line 1035"/>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38" name="Text Box 1036"/>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439" name="Text Box 1037"/>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40" name="Line 1038"/>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41" name="Text Box 1039"/>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i</a:t>
            </a:r>
            <a:endParaRPr b="0" lang="en-US" sz="3200" strike="noStrike" u="none">
              <a:solidFill>
                <a:srgbClr val="000000"/>
              </a:solidFill>
              <a:effectLst/>
              <a:uFillTx/>
              <a:latin typeface="Arial"/>
            </a:endParaRPr>
          </a:p>
        </p:txBody>
      </p:sp>
      <p:sp>
        <p:nvSpPr>
          <p:cNvPr id="442" name="Rectangle 1041"/>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3" name="PlaceHolder 1"/>
          <p:cNvSpPr>
            <a:spLocks noGrp="1"/>
          </p:cNvSpPr>
          <p:nvPr>
            <p:ph type="sldNum" idx="6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4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45" name="Line 3"/>
          <p:cNvSpPr/>
          <p:nvPr/>
        </p:nvSpPr>
        <p:spPr>
          <a:xfrm flipV="1">
            <a:off x="141120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46" name="Text Box 4"/>
          <p:cNvSpPr/>
          <p:nvPr/>
        </p:nvSpPr>
        <p:spPr>
          <a:xfrm>
            <a:off x="114300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4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4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4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5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5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52"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53"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54"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455"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T’</a:t>
            </a:r>
            <a:endParaRPr b="0" lang="en-US" sz="3200" strike="noStrike" u="none">
              <a:solidFill>
                <a:srgbClr val="000000"/>
              </a:solidFill>
              <a:effectLst/>
              <a:uFillTx/>
              <a:latin typeface="Arial"/>
            </a:endParaRPr>
          </a:p>
        </p:txBody>
      </p:sp>
      <p:sp>
        <p:nvSpPr>
          <p:cNvPr id="456"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57"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458" name="Rectangle 17"/>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Num" idx="7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60"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61" name="Line 3"/>
          <p:cNvSpPr/>
          <p:nvPr/>
        </p:nvSpPr>
        <p:spPr>
          <a:xfrm flipV="1">
            <a:off x="141120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62" name="Text Box 4"/>
          <p:cNvSpPr/>
          <p:nvPr/>
        </p:nvSpPr>
        <p:spPr>
          <a:xfrm>
            <a:off x="114300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63"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64"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65"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66"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67"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E’</a:t>
            </a:r>
            <a:endParaRPr b="0" lang="en-US" sz="3200" strike="noStrike" u="none">
              <a:solidFill>
                <a:srgbClr val="000000"/>
              </a:solidFill>
              <a:effectLst/>
              <a:uFillTx/>
              <a:latin typeface="Arial"/>
            </a:endParaRPr>
          </a:p>
        </p:txBody>
      </p:sp>
      <p:sp>
        <p:nvSpPr>
          <p:cNvPr id="468"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69"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70"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471"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72"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73"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474"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75"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476" name="Rectangle 19"/>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Num" idx="7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478"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479" name="Line 3"/>
          <p:cNvSpPr/>
          <p:nvPr/>
        </p:nvSpPr>
        <p:spPr>
          <a:xfrm flipV="1">
            <a:off x="141120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80" name="Text Box 4"/>
          <p:cNvSpPr/>
          <p:nvPr/>
        </p:nvSpPr>
        <p:spPr>
          <a:xfrm>
            <a:off x="114300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481"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82"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83"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84"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85"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486"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87"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88"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489"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90"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91"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492"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93"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494"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95"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96"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497"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a:t>
            </a:r>
            <a:endParaRPr b="0" lang="en-US" sz="3200" strike="noStrike" u="none">
              <a:solidFill>
                <a:srgbClr val="000000"/>
              </a:solidFill>
              <a:effectLst/>
              <a:uFillTx/>
              <a:latin typeface="Arial"/>
            </a:endParaRPr>
          </a:p>
        </p:txBody>
      </p:sp>
      <p:sp>
        <p:nvSpPr>
          <p:cNvPr id="498"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499"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00" name="Rectangle 25"/>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Num" idx="7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502"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503" name="Line 3"/>
          <p:cNvSpPr/>
          <p:nvPr/>
        </p:nvSpPr>
        <p:spPr>
          <a:xfrm flipV="1">
            <a:off x="194436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04" name="Text Box 4"/>
          <p:cNvSpPr/>
          <p:nvPr/>
        </p:nvSpPr>
        <p:spPr>
          <a:xfrm>
            <a:off x="167652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505"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06"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07"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08"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09"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10"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11"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12"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513"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14"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15"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516"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17"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518"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19"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20"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21"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522"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T</a:t>
            </a:r>
            <a:endParaRPr b="0" lang="en-US" sz="3200" strike="noStrike" u="none">
              <a:solidFill>
                <a:srgbClr val="000000"/>
              </a:solidFill>
              <a:effectLst/>
              <a:uFillTx/>
              <a:latin typeface="Arial"/>
            </a:endParaRPr>
          </a:p>
        </p:txBody>
      </p:sp>
      <p:sp>
        <p:nvSpPr>
          <p:cNvPr id="523"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24" name="Rectangle 25"/>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Num" idx="3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41" name="PlaceHolder 2"/>
          <p:cNvSpPr>
            <a:spLocks noGrp="1"/>
          </p:cNvSpPr>
          <p:nvPr>
            <p:ph/>
          </p:nvPr>
        </p:nvSpPr>
        <p:spPr>
          <a:xfrm>
            <a:off x="395280" y="692280"/>
            <a:ext cx="8748360" cy="5714640"/>
          </a:xfrm>
          <a:prstGeom prst="rect">
            <a:avLst/>
          </a:prstGeom>
          <a:noFill/>
          <a:ln w="9360">
            <a:noFill/>
          </a:ln>
        </p:spPr>
        <p:txBody>
          <a:bodyPr lIns="91440" rIns="91440" tIns="45720" bIns="45720" anchor="t">
            <a:noAutofit/>
          </a:bodyPr>
          <a:p>
            <a:pPr marL="289080" indent="-289080">
              <a:lnSpc>
                <a:spcPct val="9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上下文无关文法的定义： </a:t>
            </a:r>
            <a:endParaRPr b="0" lang="en-US" sz="3000" strike="noStrike" u="none">
              <a:solidFill>
                <a:schemeClr val="dk1"/>
              </a:solidFill>
              <a:effectLst/>
              <a:uFillTx/>
              <a:latin typeface="Times New Roman"/>
            </a:endParaRPr>
          </a:p>
          <a:p>
            <a:pPr marL="289080" indent="-289080">
              <a:lnSpc>
                <a:spcPct val="90000"/>
              </a:lnSpc>
              <a:spcBef>
                <a:spcPts val="601"/>
              </a:spcBef>
              <a:buNone/>
              <a:tabLst>
                <a:tab algn="l" pos="0"/>
              </a:tabLst>
            </a:pPr>
            <a:r>
              <a:rPr b="1" lang="zh-CN" sz="3000" strike="noStrike" u="none">
                <a:solidFill>
                  <a:schemeClr val="dk1"/>
                </a:solidFill>
                <a:effectLst/>
                <a:uFillTx/>
                <a:latin typeface="宋体"/>
                <a:ea typeface="楷体_GB2312"/>
              </a:rPr>
              <a:t>一个上下文无关文法</a:t>
            </a:r>
            <a:r>
              <a:rPr b="1" lang="en-US" sz="3000" strike="noStrike" u="none">
                <a:solidFill>
                  <a:schemeClr val="dk1"/>
                </a:solidFill>
                <a:effectLst/>
                <a:uFillTx/>
                <a:latin typeface="宋体"/>
                <a:ea typeface="楷体_GB2312"/>
              </a:rPr>
              <a:t>G</a:t>
            </a:r>
            <a:r>
              <a:rPr b="1" lang="zh-CN" sz="3000" strike="noStrike" u="none">
                <a:solidFill>
                  <a:schemeClr val="dk1"/>
                </a:solidFill>
                <a:effectLst/>
                <a:uFillTx/>
                <a:latin typeface="宋体"/>
                <a:ea typeface="楷体_GB2312"/>
              </a:rPr>
              <a:t>是一个四元式</a:t>
            </a:r>
            <a:endParaRPr b="0" lang="en-US" sz="3000" strike="noStrike" u="none">
              <a:solidFill>
                <a:schemeClr val="dk1"/>
              </a:solidFill>
              <a:effectLst/>
              <a:uFillTx/>
              <a:latin typeface="Times New Roman"/>
            </a:endParaRPr>
          </a:p>
          <a:p>
            <a:pPr marL="289080" indent="-289080">
              <a:lnSpc>
                <a:spcPct val="90000"/>
              </a:lnSpc>
              <a:spcBef>
                <a:spcPts val="601"/>
              </a:spcBef>
              <a:buNone/>
              <a:tabLst>
                <a:tab algn="l" pos="0"/>
              </a:tabLst>
            </a:pPr>
            <a:r>
              <a:rPr b="1" lang="en-US" sz="3000" strike="noStrike" u="none">
                <a:solidFill>
                  <a:schemeClr val="dk1"/>
                </a:solidFill>
                <a:effectLst/>
                <a:uFillTx/>
                <a:latin typeface="宋体"/>
                <a:ea typeface="楷体_GB2312"/>
              </a:rPr>
              <a:t>  G=(V</a:t>
            </a:r>
            <a:r>
              <a:rPr b="1" lang="en-US" sz="3000" strike="noStrike" u="none" baseline="-25000">
                <a:solidFill>
                  <a:schemeClr val="dk1"/>
                </a:solidFill>
                <a:effectLst/>
                <a:uFillTx/>
                <a:latin typeface="宋体"/>
                <a:ea typeface="楷体_GB2312"/>
              </a:rPr>
              <a:t>T</a:t>
            </a:r>
            <a:r>
              <a:rPr b="1" lang="zh-CN" sz="3000" strike="noStrike" u="none">
                <a:solidFill>
                  <a:schemeClr val="dk1"/>
                </a:solidFill>
                <a:effectLst/>
                <a:uFillTx/>
                <a:latin typeface="宋体"/>
                <a:ea typeface="楷体_GB2312"/>
              </a:rPr>
              <a:t>，</a:t>
            </a:r>
            <a:r>
              <a:rPr b="1" lang="en-US" sz="3000" strike="noStrike" u="none">
                <a:solidFill>
                  <a:schemeClr val="dk1"/>
                </a:solidFill>
                <a:effectLst/>
                <a:uFillTx/>
                <a:latin typeface="宋体"/>
                <a:ea typeface="楷体_GB2312"/>
              </a:rPr>
              <a:t>V</a:t>
            </a:r>
            <a:r>
              <a:rPr b="1" lang="en-US" sz="3000" strike="noStrike" u="none" baseline="-25000">
                <a:solidFill>
                  <a:schemeClr val="dk1"/>
                </a:solidFill>
                <a:effectLst/>
                <a:uFillTx/>
                <a:latin typeface="宋体"/>
                <a:ea typeface="楷体_GB2312"/>
              </a:rPr>
              <a:t>N</a:t>
            </a:r>
            <a:r>
              <a:rPr b="1" lang="zh-CN" sz="3000" strike="noStrike" u="none">
                <a:solidFill>
                  <a:schemeClr val="dk1"/>
                </a:solidFill>
                <a:effectLst/>
                <a:uFillTx/>
                <a:latin typeface="宋体"/>
                <a:ea typeface="楷体_GB2312"/>
              </a:rPr>
              <a:t>，</a:t>
            </a:r>
            <a:r>
              <a:rPr b="1" lang="en-US" sz="3000" strike="noStrike" u="none">
                <a:solidFill>
                  <a:schemeClr val="dk1"/>
                </a:solidFill>
                <a:effectLst/>
                <a:uFillTx/>
                <a:latin typeface="宋体"/>
                <a:ea typeface="楷体_GB2312"/>
              </a:rPr>
              <a:t>S</a:t>
            </a:r>
            <a:r>
              <a:rPr b="1" lang="zh-CN" sz="3000" strike="noStrike" u="none">
                <a:solidFill>
                  <a:schemeClr val="dk1"/>
                </a:solidFill>
                <a:effectLst/>
                <a:uFillTx/>
                <a:latin typeface="宋体"/>
                <a:ea typeface="楷体_GB2312"/>
              </a:rPr>
              <a:t>，</a:t>
            </a:r>
            <a:r>
              <a:rPr b="1" lang="en-US" sz="3000" strike="noStrike" u="none">
                <a:solidFill>
                  <a:schemeClr val="dk1"/>
                </a:solidFill>
                <a:effectLst/>
                <a:uFillTx/>
                <a:latin typeface="宋体"/>
                <a:ea typeface="楷体_GB2312"/>
              </a:rPr>
              <a:t>P)</a:t>
            </a:r>
            <a:r>
              <a:rPr b="1" lang="zh-CN" sz="3000" strike="noStrike" u="none">
                <a:solidFill>
                  <a:schemeClr val="dk1"/>
                </a:solidFill>
                <a:effectLst/>
                <a:uFillTx/>
                <a:latin typeface="宋体"/>
                <a:ea typeface="楷体_GB2312"/>
              </a:rPr>
              <a:t>，其中</a:t>
            </a:r>
            <a:endParaRPr b="0" lang="en-US" sz="3000" strike="noStrike" u="none">
              <a:solidFill>
                <a:schemeClr val="dk1"/>
              </a:solidFill>
              <a:effectLst/>
              <a:uFillTx/>
              <a:latin typeface="Times New Roman"/>
            </a:endParaRPr>
          </a:p>
          <a:p>
            <a:pPr lvl="1" marL="666720" indent="-187200">
              <a:lnSpc>
                <a:spcPct val="90000"/>
              </a:lnSpc>
              <a:spcBef>
                <a:spcPts val="981"/>
              </a:spcBef>
              <a:buClr>
                <a:srgbClr val="cc0000"/>
              </a:buClr>
              <a:buFont typeface="Wingdings" charset="2"/>
              <a:buChar char=""/>
              <a:tabLst>
                <a:tab algn="l" pos="0"/>
              </a:tabLst>
            </a:pP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T</a:t>
            </a:r>
            <a:r>
              <a:rPr b="1" lang="zh-CN" sz="2800" strike="noStrike" u="none">
                <a:solidFill>
                  <a:schemeClr val="dk1"/>
                </a:solidFill>
                <a:effectLst/>
                <a:uFillTx/>
                <a:latin typeface="宋体"/>
                <a:ea typeface="楷体_GB2312"/>
              </a:rPr>
              <a:t>：终结符集合</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非空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lvl="1" marL="666720" indent="-187200">
              <a:lnSpc>
                <a:spcPct val="90000"/>
              </a:lnSpc>
              <a:spcBef>
                <a:spcPts val="981"/>
              </a:spcBef>
              <a:buClr>
                <a:srgbClr val="cc0000"/>
              </a:buClr>
              <a:buFont typeface="Wingdings" charset="2"/>
              <a:buChar char=""/>
              <a:tabLst>
                <a:tab algn="l" pos="0"/>
              </a:tabLst>
            </a:pP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N</a:t>
            </a:r>
            <a:r>
              <a:rPr b="1" lang="zh-CN" sz="2800" strike="noStrike" u="none">
                <a:solidFill>
                  <a:schemeClr val="dk1"/>
                </a:solidFill>
                <a:effectLst/>
                <a:uFillTx/>
                <a:latin typeface="宋体"/>
                <a:ea typeface="楷体_GB2312"/>
              </a:rPr>
              <a:t>：非终结符集合</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非空</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，且</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T </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宋体"/>
                <a:ea typeface="楷体_GB2312"/>
              </a:rPr>
              <a:t> </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N</a:t>
            </a:r>
            <a:r>
              <a:rPr b="1" lang="en-US" sz="2800" strike="noStrike" u="none">
                <a:solidFill>
                  <a:schemeClr val="dk1"/>
                </a:solidFill>
                <a:effectLst/>
                <a:uFillTx/>
                <a:latin typeface="宋体"/>
                <a:ea typeface="楷体_GB2312"/>
              </a:rPr>
              <a:t>=</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lvl="1" marL="666720" indent="-187200">
              <a:lnSpc>
                <a:spcPct val="90000"/>
              </a:lnSpc>
              <a:spcBef>
                <a:spcPts val="981"/>
              </a:spcBef>
              <a:buClr>
                <a:srgbClr val="cc0000"/>
              </a:buClr>
              <a:buFont typeface="Wingdings" charset="2"/>
              <a:buChar char=""/>
              <a:tabLst>
                <a:tab algn="l" pos="0"/>
              </a:tabLst>
            </a:pPr>
            <a:r>
              <a:rPr b="1" lang="en-US" sz="2800" strike="noStrike" u="none">
                <a:solidFill>
                  <a:schemeClr val="dk1"/>
                </a:solidFill>
                <a:effectLst/>
                <a:uFillTx/>
                <a:latin typeface="宋体"/>
                <a:ea typeface="楷体_GB2312"/>
              </a:rPr>
              <a:t>S</a:t>
            </a:r>
            <a:r>
              <a:rPr b="1" lang="zh-CN" sz="2800" strike="noStrike" u="none">
                <a:solidFill>
                  <a:schemeClr val="dk1"/>
                </a:solidFill>
                <a:effectLst/>
                <a:uFillTx/>
                <a:latin typeface="宋体"/>
                <a:ea typeface="楷体_GB2312"/>
              </a:rPr>
              <a:t>：文法的开始符号，</a:t>
            </a:r>
            <a:r>
              <a:rPr b="1" lang="en-US" sz="2800" strike="noStrike" u="none">
                <a:solidFill>
                  <a:schemeClr val="dk1"/>
                </a:solidFill>
                <a:effectLst/>
                <a:uFillTx/>
                <a:latin typeface="宋体"/>
                <a:ea typeface="楷体_GB2312"/>
              </a:rPr>
              <a:t>S</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N</a:t>
            </a:r>
            <a:endParaRPr b="0" lang="en-US" sz="2800" strike="noStrike" u="none">
              <a:solidFill>
                <a:schemeClr val="dk1"/>
              </a:solidFill>
              <a:effectLst/>
              <a:uFillTx/>
              <a:latin typeface="Times New Roman"/>
            </a:endParaRPr>
          </a:p>
          <a:p>
            <a:pPr lvl="1" marL="666720" indent="-187200">
              <a:lnSpc>
                <a:spcPct val="90000"/>
              </a:lnSpc>
              <a:spcBef>
                <a:spcPts val="981"/>
              </a:spcBef>
              <a:buClr>
                <a:srgbClr val="cc0000"/>
              </a:buClr>
              <a:buFont typeface="Wingdings" charset="2"/>
              <a:buChar char=""/>
              <a:tabLst>
                <a:tab algn="l" pos="0"/>
              </a:tabLst>
            </a:pPr>
            <a:r>
              <a:rPr b="1" lang="en-US" sz="2800" strike="noStrike" u="none">
                <a:solidFill>
                  <a:schemeClr val="dk1"/>
                </a:solidFill>
                <a:effectLst/>
                <a:uFillTx/>
                <a:latin typeface="宋体"/>
                <a:ea typeface="楷体_GB2312"/>
              </a:rPr>
              <a:t>P</a:t>
            </a:r>
            <a:r>
              <a:rPr b="1" lang="zh-CN" sz="2800" strike="noStrike" u="none">
                <a:solidFill>
                  <a:schemeClr val="dk1"/>
                </a:solidFill>
                <a:effectLst/>
                <a:uFillTx/>
                <a:latin typeface="宋体"/>
                <a:ea typeface="楷体_GB2312"/>
              </a:rPr>
              <a:t>：产生式集合</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有限</a:t>
            </a:r>
            <a:r>
              <a:rPr b="1" lang="en-US" sz="2800" strike="noStrike" u="none">
                <a:solidFill>
                  <a:schemeClr val="dk1"/>
                </a:solidFill>
                <a:effectLst/>
                <a:uFillTx/>
                <a:latin typeface="宋体"/>
                <a:ea typeface="楷体_GB2312"/>
              </a:rPr>
              <a:t>)</a:t>
            </a:r>
            <a:r>
              <a:rPr b="1" lang="zh-CN" sz="2800" strike="noStrike" u="none">
                <a:solidFill>
                  <a:schemeClr val="dk1"/>
                </a:solidFill>
                <a:effectLst/>
                <a:uFillTx/>
                <a:latin typeface="宋体"/>
                <a:ea typeface="楷体_GB2312"/>
              </a:rPr>
              <a:t>，每个产生式形式为</a:t>
            </a:r>
            <a:endParaRPr b="0" lang="en-US" sz="2800" strike="noStrike" u="none">
              <a:solidFill>
                <a:schemeClr val="dk1"/>
              </a:solidFill>
              <a:effectLst/>
              <a:uFillTx/>
              <a:latin typeface="Times New Roman"/>
            </a:endParaRPr>
          </a:p>
          <a:p>
            <a:pPr marL="1184400" indent="-228600">
              <a:lnSpc>
                <a:spcPct val="90000"/>
              </a:lnSpc>
              <a:buNone/>
              <a:tabLst>
                <a:tab algn="l" pos="0"/>
              </a:tabLst>
            </a:pPr>
            <a:r>
              <a:rPr b="1" lang="en-US" sz="2800" strike="noStrike" u="none">
                <a:solidFill>
                  <a:schemeClr val="dk1"/>
                </a:solidFill>
                <a:effectLst/>
                <a:uFillTx/>
                <a:latin typeface="宋体"/>
                <a:ea typeface="楷体_GB2312"/>
              </a:rPr>
              <a:t>P</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宋体"/>
                <a:ea typeface="楷体_GB2312"/>
              </a:rPr>
              <a:t>， </a:t>
            </a:r>
            <a:r>
              <a:rPr b="1" lang="en-US" sz="2800" strike="noStrike" u="none">
                <a:solidFill>
                  <a:schemeClr val="dk1"/>
                </a:solidFill>
                <a:effectLst/>
                <a:uFillTx/>
                <a:latin typeface="宋体"/>
                <a:ea typeface="楷体_GB2312"/>
              </a:rPr>
              <a:t>P</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N</a:t>
            </a:r>
            <a:r>
              <a:rPr b="1" lang="zh-CN" sz="2800" strike="noStrike" u="none">
                <a:solidFill>
                  <a:schemeClr val="dk1"/>
                </a:solidFill>
                <a:effectLst/>
                <a:uFillTx/>
                <a:latin typeface="宋体"/>
                <a:ea typeface="楷体_GB2312"/>
              </a:rPr>
              <a:t>，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宋体"/>
                <a:ea typeface="楷体_GB2312"/>
              </a:rPr>
              <a:t>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宋体"/>
                <a:ea typeface="楷体_GB2312"/>
              </a:rPr>
              <a:t> </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T </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宋体"/>
                <a:ea typeface="楷体_GB2312"/>
              </a:rPr>
              <a:t> </a:t>
            </a:r>
            <a:r>
              <a:rPr b="1" lang="en-US" sz="2800" strike="noStrike" u="none">
                <a:solidFill>
                  <a:schemeClr val="dk1"/>
                </a:solidFill>
                <a:effectLst/>
                <a:uFillTx/>
                <a:latin typeface="宋体"/>
                <a:ea typeface="楷体_GB2312"/>
              </a:rPr>
              <a:t>V</a:t>
            </a:r>
            <a:r>
              <a:rPr b="1" lang="en-US" sz="2800" strike="noStrike" u="none" baseline="-25000">
                <a:solidFill>
                  <a:schemeClr val="dk1"/>
                </a:solidFill>
                <a:effectLst/>
                <a:uFillTx/>
                <a:latin typeface="宋体"/>
                <a:ea typeface="楷体_GB2312"/>
              </a:rPr>
              <a:t>N</a:t>
            </a:r>
            <a:r>
              <a:rPr b="1" lang="en-US" sz="2800" strike="noStrike" u="none">
                <a:solidFill>
                  <a:schemeClr val="dk1"/>
                </a:solidFill>
                <a:effectLst/>
                <a:uFillTx/>
                <a:latin typeface="宋体"/>
                <a:ea typeface="楷体_GB2312"/>
              </a:rPr>
              <a:t>)</a:t>
            </a:r>
            <a:r>
              <a:rPr b="1" lang="en-US" sz="2800" strike="noStrike" u="none" baseline="30000">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lvl="1" marL="666720" indent="-187200">
              <a:lnSpc>
                <a:spcPct val="90000"/>
              </a:lnSpc>
              <a:spcBef>
                <a:spcPts val="561"/>
              </a:spcBef>
              <a:buClr>
                <a:srgbClr val="cc0000"/>
              </a:buClr>
              <a:buFont typeface="Wingdings" charset="2"/>
              <a:buChar char=""/>
              <a:tabLst>
                <a:tab algn="l" pos="0"/>
              </a:tabLst>
            </a:pPr>
            <a:r>
              <a:rPr b="1" lang="zh-CN" sz="2800" strike="noStrike" u="none">
                <a:solidFill>
                  <a:schemeClr val="dk1"/>
                </a:solidFill>
                <a:effectLst/>
                <a:uFillTx/>
                <a:latin typeface="宋体"/>
                <a:ea typeface="楷体_GB2312"/>
              </a:rPr>
              <a:t>开始符</a:t>
            </a:r>
            <a:r>
              <a:rPr b="1" lang="en-US" sz="2800" strike="noStrike" u="none">
                <a:solidFill>
                  <a:schemeClr val="dk1"/>
                </a:solidFill>
                <a:effectLst/>
                <a:uFillTx/>
                <a:latin typeface="宋体"/>
                <a:ea typeface="楷体_GB2312"/>
              </a:rPr>
              <a:t>S</a:t>
            </a:r>
            <a:r>
              <a:rPr b="1" lang="zh-CN" sz="2800" strike="noStrike" u="none">
                <a:solidFill>
                  <a:schemeClr val="dk1"/>
                </a:solidFill>
                <a:effectLst/>
                <a:uFillTx/>
                <a:latin typeface="宋体"/>
                <a:ea typeface="楷体_GB2312"/>
              </a:rPr>
              <a:t>至少必须在某个产生式的左部出现一次。</a:t>
            </a:r>
            <a:endParaRPr b="0" lang="en-US" sz="2800" strike="noStrike" u="none">
              <a:solidFill>
                <a:schemeClr val="dk1"/>
              </a:solidFill>
              <a:effectLst/>
              <a:uFillTx/>
              <a:latin typeface="Times New Roman"/>
            </a:endParaRPr>
          </a:p>
        </p:txBody>
      </p:sp>
    </p:spTree>
  </p:cSld>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22" presetSubtype="8">
                                  <p:stCondLst>
                                    <p:cond delay="0"/>
                                  </p:stCondLst>
                                  <p:childTnLst>
                                    <p:set>
                                      <p:cBhvr>
                                        <p:cTn id="35"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36" dur="500"/>
                                        <p:tgtEl>
                                          <p:spTgt spid="141">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nodeType="clickEffect" fill="hold" presetClass="entr" presetID="22" presetSubtype="8">
                                  <p:stCondLst>
                                    <p:cond delay="0"/>
                                  </p:stCondLst>
                                  <p:childTnLst>
                                    <p:set>
                                      <p:cBhvr>
                                        <p:cTn id="40"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41" dur="500"/>
                                        <p:tgtEl>
                                          <p:spTgt spid="14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nodeType="clickEffect" fill="hold" presetClass="entr" presetID="22" presetSubtype="8">
                                  <p:stCondLst>
                                    <p:cond delay="0"/>
                                  </p:stCondLst>
                                  <p:childTnLst>
                                    <p:set>
                                      <p:cBhvr>
                                        <p:cTn id="45"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46" dur="500"/>
                                        <p:tgtEl>
                                          <p:spTgt spid="141">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nodeType="clickEffect" fill="hold" presetClass="entr" presetID="22" presetSubtype="8">
                                  <p:stCondLst>
                                    <p:cond delay="0"/>
                                  </p:stCondLst>
                                  <p:childTnLst>
                                    <p:set>
                                      <p:cBhvr>
                                        <p:cTn id="50"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51" dur="500"/>
                                        <p:tgtEl>
                                          <p:spTgt spid="141">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2" presetSubtype="8">
                                  <p:stCondLst>
                                    <p:cond delay="0"/>
                                  </p:stCondLst>
                                  <p:childTnLst>
                                    <p:set>
                                      <p:cBhvr>
                                        <p:cTn id="55"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56" dur="500"/>
                                        <p:tgtEl>
                                          <p:spTgt spid="14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22" presetSubtype="8">
                                  <p:stCondLst>
                                    <p:cond delay="0"/>
                                  </p:stCondLst>
                                  <p:childTnLst>
                                    <p:set>
                                      <p:cBhvr>
                                        <p:cTn id="60"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61" dur="500"/>
                                        <p:tgtEl>
                                          <p:spTgt spid="141">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nodeType="clickEffect" fill="hold" presetClass="entr" presetID="22" presetSubtype="8">
                                  <p:stCondLst>
                                    <p:cond delay="0"/>
                                  </p:stCondLst>
                                  <p:childTnLst>
                                    <p:set>
                                      <p:cBhvr>
                                        <p:cTn id="65"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66" dur="500"/>
                                        <p:tgtEl>
                                          <p:spTgt spid="141">
                                            <p:txEl>
                                              <p:pRg st="0" end="0"/>
                                            </p:txEl>
                                          </p:spTgt>
                                        </p:tgtEl>
                                      </p:cBhvr>
                                    </p:animEffect>
                                  </p:childTnLst>
                                </p:cTn>
                              </p:par>
                              <p:par>
                                <p:cTn id="67" nodeType="withEffect" fill="hold" presetClass="entr" presetID="22" presetSubtype="8">
                                  <p:stCondLst>
                                    <p:cond delay="0"/>
                                  </p:stCondLst>
                                  <p:childTnLst>
                                    <p:set>
                                      <p:cBhvr>
                                        <p:cTn id="68"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69" dur="500"/>
                                        <p:tgtEl>
                                          <p:spTgt spid="141">
                                            <p:txEl>
                                              <p:pRg st="0" end="0"/>
                                            </p:txEl>
                                          </p:spTgt>
                                        </p:tgtEl>
                                      </p:cBhvr>
                                    </p:animEffect>
                                  </p:childTnLst>
                                </p:cTn>
                              </p:par>
                            </p:childTnLst>
                          </p:cTn>
                        </p:par>
                      </p:childTnLst>
                    </p:cTn>
                  </p:par>
                  <p:par>
                    <p:cTn id="70" fill="hold">
                      <p:stCondLst>
                        <p:cond delay="indefinite"/>
                      </p:stCondLst>
                      <p:childTnLst>
                        <p:par>
                          <p:cTn id="71" fill="hold">
                            <p:stCondLst>
                              <p:cond delay="0"/>
                            </p:stCondLst>
                            <p:childTnLst>
                              <p:par>
                                <p:cTn id="72" nodeType="clickEffect" fill="hold" presetClass="entr" presetID="22" presetSubtype="8">
                                  <p:stCondLst>
                                    <p:cond delay="0"/>
                                  </p:stCondLst>
                                  <p:childTnLst>
                                    <p:set>
                                      <p:cBhvr>
                                        <p:cTn id="73" dur="1" fill="hold">
                                          <p:stCondLst>
                                            <p:cond delay="0"/>
                                          </p:stCondLst>
                                        </p:cTn>
                                        <p:tgtEl>
                                          <p:spTgt spid="141">
                                            <p:txEl>
                                              <p:pRg st="0" end="0"/>
                                            </p:txEl>
                                          </p:spTgt>
                                        </p:tgtEl>
                                        <p:attrNameLst>
                                          <p:attrName>style.visibility</p:attrName>
                                        </p:attrNameLst>
                                      </p:cBhvr>
                                      <p:to>
                                        <p:strVal val="visible"/>
                                      </p:to>
                                    </p:set>
                                    <p:animEffect filter="wipe(left)" transition="in">
                                      <p:cBhvr additive="repl">
                                        <p:cTn id="74" dur="500"/>
                                        <p:tgtEl>
                                          <p:spTgt spid="14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5" name="PlaceHolder 1"/>
          <p:cNvSpPr>
            <a:spLocks noGrp="1"/>
          </p:cNvSpPr>
          <p:nvPr>
            <p:ph type="sldNum" idx="7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526"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527" name="Line 3"/>
          <p:cNvSpPr/>
          <p:nvPr/>
        </p:nvSpPr>
        <p:spPr>
          <a:xfrm flipV="1">
            <a:off x="194436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28" name="Text Box 4"/>
          <p:cNvSpPr/>
          <p:nvPr/>
        </p:nvSpPr>
        <p:spPr>
          <a:xfrm>
            <a:off x="167652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529"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30"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31"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32"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33"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34"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35"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36"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537"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38"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39"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540"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41"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542"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43"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44"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45"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546"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47"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48" name="Line 24"/>
          <p:cNvSpPr/>
          <p:nvPr/>
        </p:nvSpPr>
        <p:spPr>
          <a:xfrm flipH="1">
            <a:off x="617220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49" name="Line 25"/>
          <p:cNvSpPr/>
          <p:nvPr/>
        </p:nvSpPr>
        <p:spPr>
          <a:xfrm>
            <a:off x="693396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50" name="Text Box 26"/>
          <p:cNvSpPr/>
          <p:nvPr/>
        </p:nvSpPr>
        <p:spPr>
          <a:xfrm>
            <a:off x="5872320" y="39322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F</a:t>
            </a:r>
            <a:endParaRPr b="0" lang="en-US" sz="3200" strike="noStrike" u="none">
              <a:solidFill>
                <a:srgbClr val="000000"/>
              </a:solidFill>
              <a:effectLst/>
              <a:uFillTx/>
              <a:latin typeface="Arial"/>
            </a:endParaRPr>
          </a:p>
        </p:txBody>
      </p:sp>
      <p:sp>
        <p:nvSpPr>
          <p:cNvPr id="551" name="Text Box 27"/>
          <p:cNvSpPr/>
          <p:nvPr/>
        </p:nvSpPr>
        <p:spPr>
          <a:xfrm>
            <a:off x="7315200" y="39322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52" name="Rectangle 29"/>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PlaceHolder 1"/>
          <p:cNvSpPr>
            <a:spLocks noGrp="1"/>
          </p:cNvSpPr>
          <p:nvPr>
            <p:ph type="sldNum" idx="7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55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555" name="Line 3"/>
          <p:cNvSpPr/>
          <p:nvPr/>
        </p:nvSpPr>
        <p:spPr>
          <a:xfrm flipV="1">
            <a:off x="194436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56" name="Text Box 4"/>
          <p:cNvSpPr/>
          <p:nvPr/>
        </p:nvSpPr>
        <p:spPr>
          <a:xfrm>
            <a:off x="167652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55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5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5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6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6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62"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63"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64"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565"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66"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67"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568"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69"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570"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71"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72"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73"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574"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75"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76" name="Line 24"/>
          <p:cNvSpPr/>
          <p:nvPr/>
        </p:nvSpPr>
        <p:spPr>
          <a:xfrm flipH="1">
            <a:off x="617220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77" name="Line 25"/>
          <p:cNvSpPr/>
          <p:nvPr/>
        </p:nvSpPr>
        <p:spPr>
          <a:xfrm>
            <a:off x="693396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78" name="Text Box 26"/>
          <p:cNvSpPr/>
          <p:nvPr/>
        </p:nvSpPr>
        <p:spPr>
          <a:xfrm>
            <a:off x="5872320" y="39322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579" name="Text Box 27"/>
          <p:cNvSpPr/>
          <p:nvPr/>
        </p:nvSpPr>
        <p:spPr>
          <a:xfrm>
            <a:off x="7315200" y="39322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80" name="Line 28"/>
          <p:cNvSpPr/>
          <p:nvPr/>
        </p:nvSpPr>
        <p:spPr>
          <a:xfrm>
            <a:off x="6040080" y="453384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81" name="Text Box 29"/>
          <p:cNvSpPr/>
          <p:nvPr/>
        </p:nvSpPr>
        <p:spPr>
          <a:xfrm>
            <a:off x="5888160" y="537228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i</a:t>
            </a:r>
            <a:endParaRPr b="0" lang="en-US" sz="3200" strike="noStrike" u="none">
              <a:solidFill>
                <a:srgbClr val="000000"/>
              </a:solidFill>
              <a:effectLst/>
              <a:uFillTx/>
              <a:latin typeface="Arial"/>
            </a:endParaRPr>
          </a:p>
        </p:txBody>
      </p:sp>
      <p:sp>
        <p:nvSpPr>
          <p:cNvPr id="582" name="Rectangle 30"/>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3" name="PlaceHolder 1"/>
          <p:cNvSpPr>
            <a:spLocks noGrp="1"/>
          </p:cNvSpPr>
          <p:nvPr>
            <p:ph type="sldNum" idx="7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58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585" name="Line 3"/>
          <p:cNvSpPr/>
          <p:nvPr/>
        </p:nvSpPr>
        <p:spPr>
          <a:xfrm flipV="1">
            <a:off x="216684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86" name="Text Box 4"/>
          <p:cNvSpPr/>
          <p:nvPr/>
        </p:nvSpPr>
        <p:spPr>
          <a:xfrm>
            <a:off x="189864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58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8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8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9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9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592"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93"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94"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595"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596"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97"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598"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599"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00"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1"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2"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3"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604"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05"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06" name="Line 24"/>
          <p:cNvSpPr/>
          <p:nvPr/>
        </p:nvSpPr>
        <p:spPr>
          <a:xfrm flipH="1">
            <a:off x="617220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7" name="Line 25"/>
          <p:cNvSpPr/>
          <p:nvPr/>
        </p:nvSpPr>
        <p:spPr>
          <a:xfrm>
            <a:off x="693396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08" name="Text Box 26"/>
          <p:cNvSpPr/>
          <p:nvPr/>
        </p:nvSpPr>
        <p:spPr>
          <a:xfrm>
            <a:off x="5872320" y="39322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609" name="Text Box 27"/>
          <p:cNvSpPr/>
          <p:nvPr/>
        </p:nvSpPr>
        <p:spPr>
          <a:xfrm>
            <a:off x="7315200" y="39322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T’</a:t>
            </a:r>
            <a:endParaRPr b="0" lang="en-US" sz="3200" strike="noStrike" u="none">
              <a:solidFill>
                <a:srgbClr val="000000"/>
              </a:solidFill>
              <a:effectLst/>
              <a:uFillTx/>
              <a:latin typeface="Arial"/>
            </a:endParaRPr>
          </a:p>
        </p:txBody>
      </p:sp>
      <p:sp>
        <p:nvSpPr>
          <p:cNvPr id="610" name="Line 28"/>
          <p:cNvSpPr/>
          <p:nvPr/>
        </p:nvSpPr>
        <p:spPr>
          <a:xfrm>
            <a:off x="6040080" y="453384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11" name="Text Box 29"/>
          <p:cNvSpPr/>
          <p:nvPr/>
        </p:nvSpPr>
        <p:spPr>
          <a:xfrm>
            <a:off x="5888160" y="537228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612" name="Rectangle 30"/>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3" name="PlaceHolder 1"/>
          <p:cNvSpPr>
            <a:spLocks noGrp="1"/>
          </p:cNvSpPr>
          <p:nvPr>
            <p:ph type="sldNum" idx="7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14"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615" name="Line 3"/>
          <p:cNvSpPr/>
          <p:nvPr/>
        </p:nvSpPr>
        <p:spPr>
          <a:xfrm flipV="1">
            <a:off x="216684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16" name="Text Box 4"/>
          <p:cNvSpPr/>
          <p:nvPr/>
        </p:nvSpPr>
        <p:spPr>
          <a:xfrm>
            <a:off x="189864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617"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18"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19"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20"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21"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22"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23"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24"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625"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26"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27"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628"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29"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30"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31"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32"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33"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634"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35"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E’</a:t>
            </a:r>
            <a:endParaRPr b="0" lang="en-US" sz="3200" strike="noStrike" u="none">
              <a:solidFill>
                <a:srgbClr val="000000"/>
              </a:solidFill>
              <a:effectLst/>
              <a:uFillTx/>
              <a:latin typeface="Arial"/>
            </a:endParaRPr>
          </a:p>
        </p:txBody>
      </p:sp>
      <p:sp>
        <p:nvSpPr>
          <p:cNvPr id="636" name="Line 24"/>
          <p:cNvSpPr/>
          <p:nvPr/>
        </p:nvSpPr>
        <p:spPr>
          <a:xfrm flipH="1">
            <a:off x="617220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37" name="Line 25"/>
          <p:cNvSpPr/>
          <p:nvPr/>
        </p:nvSpPr>
        <p:spPr>
          <a:xfrm>
            <a:off x="693396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38" name="Text Box 26"/>
          <p:cNvSpPr/>
          <p:nvPr/>
        </p:nvSpPr>
        <p:spPr>
          <a:xfrm>
            <a:off x="5872320" y="39322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639" name="Text Box 27"/>
          <p:cNvSpPr/>
          <p:nvPr/>
        </p:nvSpPr>
        <p:spPr>
          <a:xfrm>
            <a:off x="7315200" y="39322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40" name="Line 28"/>
          <p:cNvSpPr/>
          <p:nvPr/>
        </p:nvSpPr>
        <p:spPr>
          <a:xfrm>
            <a:off x="6040080" y="453384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41" name="Text Box 29"/>
          <p:cNvSpPr/>
          <p:nvPr/>
        </p:nvSpPr>
        <p:spPr>
          <a:xfrm>
            <a:off x="5888160" y="537228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642" name="Line 30"/>
          <p:cNvSpPr/>
          <p:nvPr/>
        </p:nvSpPr>
        <p:spPr>
          <a:xfrm>
            <a:off x="7619760" y="460980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43" name="Text Box 31"/>
          <p:cNvSpPr/>
          <p:nvPr/>
        </p:nvSpPr>
        <p:spPr>
          <a:xfrm>
            <a:off x="7434360" y="544032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44" name="Rectangle 32"/>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Tree>
  </p:cSld>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5" name="PlaceHolder 1"/>
          <p:cNvSpPr>
            <a:spLocks noGrp="1"/>
          </p:cNvSpPr>
          <p:nvPr>
            <p:ph type="sldNum" idx="7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46" name="Text Box 2"/>
          <p:cNvSpPr/>
          <p:nvPr/>
        </p:nvSpPr>
        <p:spPr>
          <a:xfrm>
            <a:off x="457200" y="215280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647" name="Line 3"/>
          <p:cNvSpPr/>
          <p:nvPr/>
        </p:nvSpPr>
        <p:spPr>
          <a:xfrm flipV="1">
            <a:off x="2166840" y="281916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48" name="Text Box 4"/>
          <p:cNvSpPr/>
          <p:nvPr/>
        </p:nvSpPr>
        <p:spPr>
          <a:xfrm>
            <a:off x="1898640" y="349560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649" name="Text Box 5"/>
          <p:cNvSpPr/>
          <p:nvPr/>
        </p:nvSpPr>
        <p:spPr>
          <a:xfrm>
            <a:off x="5030640" y="2286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50" name="Line 6"/>
          <p:cNvSpPr/>
          <p:nvPr/>
        </p:nvSpPr>
        <p:spPr>
          <a:xfrm flipH="1">
            <a:off x="4038480" y="73152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51" name="Line 7"/>
          <p:cNvSpPr/>
          <p:nvPr/>
        </p:nvSpPr>
        <p:spPr>
          <a:xfrm>
            <a:off x="5333760" y="73152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52" name="Text Box 8"/>
          <p:cNvSpPr/>
          <p:nvPr/>
        </p:nvSpPr>
        <p:spPr>
          <a:xfrm>
            <a:off x="3809880" y="141768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53" name="Text Box 9"/>
          <p:cNvSpPr/>
          <p:nvPr/>
        </p:nvSpPr>
        <p:spPr>
          <a:xfrm>
            <a:off x="6257880" y="141768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54" name="Line 10"/>
          <p:cNvSpPr/>
          <p:nvPr/>
        </p:nvSpPr>
        <p:spPr>
          <a:xfrm flipH="1">
            <a:off x="3200400" y="187452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55" name="Line 11"/>
          <p:cNvSpPr/>
          <p:nvPr/>
        </p:nvSpPr>
        <p:spPr>
          <a:xfrm>
            <a:off x="4038480" y="187452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56" name="Text Box 12"/>
          <p:cNvSpPr/>
          <p:nvPr/>
        </p:nvSpPr>
        <p:spPr>
          <a:xfrm>
            <a:off x="2921040" y="26668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657" name="Text Box 13"/>
          <p:cNvSpPr/>
          <p:nvPr/>
        </p:nvSpPr>
        <p:spPr>
          <a:xfrm>
            <a:off x="4495680" y="26668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58" name="Line 14"/>
          <p:cNvSpPr/>
          <p:nvPr/>
        </p:nvSpPr>
        <p:spPr>
          <a:xfrm>
            <a:off x="3135240" y="317016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59" name="Text Box 15"/>
          <p:cNvSpPr/>
          <p:nvPr/>
        </p:nvSpPr>
        <p:spPr>
          <a:xfrm>
            <a:off x="2982960" y="400860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660" name="Line 16"/>
          <p:cNvSpPr/>
          <p:nvPr/>
        </p:nvSpPr>
        <p:spPr>
          <a:xfrm>
            <a:off x="4714560" y="324612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61" name="Text Box 17"/>
          <p:cNvSpPr/>
          <p:nvPr/>
        </p:nvSpPr>
        <p:spPr>
          <a:xfrm>
            <a:off x="4529160" y="407664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62" name="Line 18"/>
          <p:cNvSpPr/>
          <p:nvPr/>
        </p:nvSpPr>
        <p:spPr>
          <a:xfrm flipH="1">
            <a:off x="5715000" y="1950840"/>
            <a:ext cx="83808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63" name="Line 19"/>
          <p:cNvSpPr/>
          <p:nvPr/>
        </p:nvSpPr>
        <p:spPr>
          <a:xfrm>
            <a:off x="6629400" y="195084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64" name="Line 20"/>
          <p:cNvSpPr/>
          <p:nvPr/>
        </p:nvSpPr>
        <p:spPr>
          <a:xfrm>
            <a:off x="6705360" y="187452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65" name="Text Box 21"/>
          <p:cNvSpPr/>
          <p:nvPr/>
        </p:nvSpPr>
        <p:spPr>
          <a:xfrm>
            <a:off x="5486400" y="271296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666" name="Text Box 22"/>
          <p:cNvSpPr/>
          <p:nvPr/>
        </p:nvSpPr>
        <p:spPr>
          <a:xfrm>
            <a:off x="6629400" y="271296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67" name="Text Box 23"/>
          <p:cNvSpPr/>
          <p:nvPr/>
        </p:nvSpPr>
        <p:spPr>
          <a:xfrm>
            <a:off x="8010360" y="271296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668" name="Line 24"/>
          <p:cNvSpPr/>
          <p:nvPr/>
        </p:nvSpPr>
        <p:spPr>
          <a:xfrm flipH="1">
            <a:off x="617220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69" name="Line 25"/>
          <p:cNvSpPr/>
          <p:nvPr/>
        </p:nvSpPr>
        <p:spPr>
          <a:xfrm>
            <a:off x="6933960" y="3246120"/>
            <a:ext cx="6858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70" name="Text Box 26"/>
          <p:cNvSpPr/>
          <p:nvPr/>
        </p:nvSpPr>
        <p:spPr>
          <a:xfrm>
            <a:off x="5872320" y="393228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671" name="Text Box 27"/>
          <p:cNvSpPr/>
          <p:nvPr/>
        </p:nvSpPr>
        <p:spPr>
          <a:xfrm>
            <a:off x="7315200" y="39322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672" name="Line 28"/>
          <p:cNvSpPr/>
          <p:nvPr/>
        </p:nvSpPr>
        <p:spPr>
          <a:xfrm>
            <a:off x="6040080" y="453384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73" name="Text Box 29"/>
          <p:cNvSpPr/>
          <p:nvPr/>
        </p:nvSpPr>
        <p:spPr>
          <a:xfrm>
            <a:off x="5888160" y="537228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sp>
        <p:nvSpPr>
          <p:cNvPr id="674" name="Line 30"/>
          <p:cNvSpPr/>
          <p:nvPr/>
        </p:nvSpPr>
        <p:spPr>
          <a:xfrm>
            <a:off x="7619760" y="460980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75" name="Text Box 31"/>
          <p:cNvSpPr/>
          <p:nvPr/>
        </p:nvSpPr>
        <p:spPr>
          <a:xfrm>
            <a:off x="7434360" y="544032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76" name="Line 32"/>
          <p:cNvSpPr/>
          <p:nvPr/>
        </p:nvSpPr>
        <p:spPr>
          <a:xfrm>
            <a:off x="8305560" y="327636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677" name="Text Box 33"/>
          <p:cNvSpPr/>
          <p:nvPr/>
        </p:nvSpPr>
        <p:spPr>
          <a:xfrm>
            <a:off x="8120160" y="410688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sp>
        <p:nvSpPr>
          <p:cNvPr id="678" name="Rectangle 34"/>
          <p:cNvSpPr/>
          <p:nvPr/>
        </p:nvSpPr>
        <p:spPr>
          <a:xfrm>
            <a:off x="0" y="4149720"/>
            <a:ext cx="2700000" cy="2349000"/>
          </a:xfrm>
          <a:prstGeom prst="rect">
            <a:avLst/>
          </a:prstGeom>
          <a:solidFill>
            <a:srgbClr val="ffff99"/>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90000"/>
              </a:lnSpc>
              <a:buClr>
                <a:srgbClr val="dddddd"/>
              </a:buClr>
              <a:buSzPct val="75000"/>
              <a:buFont typeface="Wingdings" charset="2"/>
              <a:buChar char=""/>
            </a:pPr>
            <a:r>
              <a:rPr b="1" lang="en-US" sz="2800" strike="noStrike" u="none">
                <a:solidFill>
                  <a:schemeClr val="dk1"/>
                </a:solidFill>
                <a:effectLst/>
                <a:uFillTx/>
                <a:latin typeface="Arial"/>
                <a:ea typeface="宋体"/>
              </a:rPr>
              <a:t>G(E):</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T→FT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Arial"/>
                <a:ea typeface="宋体"/>
              </a:rPr>
              <a:t>    F→(E) | i</a:t>
            </a:r>
            <a:endParaRPr b="0" lang="en-US" sz="2800" strike="noStrike" u="none">
              <a:solidFill>
                <a:srgbClr val="000000"/>
              </a:solidFill>
              <a:effectLst/>
              <a:uFillTx/>
              <a:latin typeface="Arial"/>
            </a:endParaRPr>
          </a:p>
        </p:txBody>
      </p:sp>
      <p:sp>
        <p:nvSpPr>
          <p:cNvPr id="679" name="Rectangle 35"/>
          <p:cNvSpPr/>
          <p:nvPr/>
        </p:nvSpPr>
        <p:spPr>
          <a:xfrm>
            <a:off x="4284720" y="2565360"/>
            <a:ext cx="934560" cy="2231640"/>
          </a:xfrm>
          <a:prstGeom prst="rect">
            <a:avLst/>
          </a:prstGeom>
          <a:solidFill>
            <a:srgbClr val="cc99ff">
              <a:alpha val="40000"/>
            </a:srgbClr>
          </a:solidFill>
          <a:ln w="12700">
            <a:solidFill>
              <a:srgbClr val="ff0000"/>
            </a:solidFill>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680" name="AutoShape 36"/>
          <p:cNvSpPr/>
          <p:nvPr/>
        </p:nvSpPr>
        <p:spPr>
          <a:xfrm>
            <a:off x="755640" y="1052640"/>
            <a:ext cx="2950920" cy="609120"/>
          </a:xfrm>
          <a:prstGeom prst="wedgeRectCallout">
            <a:avLst>
              <a:gd name="adj1" fmla="val 69690"/>
              <a:gd name="adj2" fmla="val 192449"/>
            </a:avLst>
          </a:prstGeom>
          <a:solidFill>
            <a:srgbClr val="99ccff"/>
          </a:solidFill>
          <a:ln w="127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en-GB" sz="3200" strike="noStrike" u="none">
                <a:solidFill>
                  <a:schemeClr val="dk1"/>
                </a:solidFill>
                <a:effectLst/>
                <a:uFillTx/>
                <a:latin typeface="Times New Roman"/>
                <a:ea typeface="宋体"/>
              </a:rPr>
              <a:t>S </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…T’</a:t>
            </a:r>
            <a:r>
              <a:rPr b="1" lang="en-US" sz="3200" strike="noStrike" u="none">
                <a:solidFill>
                  <a:srgbClr val="ff0000"/>
                </a:solidFill>
                <a:effectLst/>
                <a:uFillTx/>
                <a:latin typeface="Times New Roman"/>
                <a:ea typeface="宋体"/>
              </a:rPr>
              <a:t>+</a:t>
            </a: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Tree>
  </p:cSld>
  <p:timing>
    <p:tnLst>
      <p:par>
        <p:cTn id="1041" dur="indefinite" restart="never" nodeType="tmRoot">
          <p:childTnLst>
            <p:seq>
              <p:cTn id="1042" dur="indefinite" nodeType="mainSeq">
                <p:childTnLst>
                  <p:par>
                    <p:cTn id="1043" fill="hold">
                      <p:stCondLst>
                        <p:cond delay="indefinite"/>
                      </p:stCondLst>
                      <p:childTnLst>
                        <p:par>
                          <p:cTn id="1044" fill="hold">
                            <p:stCondLst>
                              <p:cond delay="0"/>
                            </p:stCondLst>
                            <p:childTnLst>
                              <p:par>
                                <p:cTn id="1045" nodeType="clickEffect" fill="hold" presetClass="entr" presetID="1">
                                  <p:stCondLst>
                                    <p:cond delay="0"/>
                                  </p:stCondLst>
                                  <p:childTnLst>
                                    <p:set>
                                      <p:cBhvr>
                                        <p:cTn id="1046" dur="1" fill="hold">
                                          <p:stCondLst>
                                            <p:cond delay="0"/>
                                          </p:stCondLst>
                                        </p:cTn>
                                        <p:tgtEl>
                                          <p:spTgt spid="679"/>
                                        </p:tgtEl>
                                        <p:attrNameLst>
                                          <p:attrName>style.visibility</p:attrName>
                                        </p:attrNameLst>
                                      </p:cBhvr>
                                      <p:to>
                                        <p:strVal val="visible"/>
                                      </p:to>
                                    </p:set>
                                  </p:childTnLst>
                                </p:cTn>
                              </p:par>
                            </p:childTnLst>
                          </p:cTn>
                        </p:par>
                      </p:childTnLst>
                    </p:cTn>
                  </p:par>
                  <p:par>
                    <p:cTn id="1047" fill="hold">
                      <p:stCondLst>
                        <p:cond delay="indefinite"/>
                      </p:stCondLst>
                      <p:childTnLst>
                        <p:par>
                          <p:cTn id="1048" fill="hold">
                            <p:stCondLst>
                              <p:cond delay="0"/>
                            </p:stCondLst>
                            <p:childTnLst>
                              <p:par>
                                <p:cTn id="1049" nodeType="clickEffect" fill="hold" presetClass="entr" presetID="22" presetSubtype="4">
                                  <p:stCondLst>
                                    <p:cond delay="0"/>
                                  </p:stCondLst>
                                  <p:childTnLst>
                                    <p:set>
                                      <p:cBhvr>
                                        <p:cTn id="1050" dur="1" fill="hold">
                                          <p:stCondLst>
                                            <p:cond delay="0"/>
                                          </p:stCondLst>
                                        </p:cTn>
                                        <p:tgtEl>
                                          <p:spTgt spid="680"/>
                                        </p:tgtEl>
                                        <p:attrNameLst>
                                          <p:attrName>style.visibility</p:attrName>
                                        </p:attrNameLst>
                                      </p:cBhvr>
                                      <p:to>
                                        <p:strVal val="visible"/>
                                      </p:to>
                                    </p:set>
                                    <p:animEffect filter="wipe(down)" transition="in">
                                      <p:cBhvr additive="repl">
                                        <p:cTn id="1051" dur="500"/>
                                        <p:tgtEl>
                                          <p:spTgt spid="6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1" name="PlaceHolder 1"/>
          <p:cNvSpPr>
            <a:spLocks noGrp="1"/>
          </p:cNvSpPr>
          <p:nvPr>
            <p:ph type="sldNum" idx="7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82" name="PlaceHolder 2"/>
          <p:cNvSpPr>
            <a:spLocks noGrp="1"/>
          </p:cNvSpPr>
          <p:nvPr>
            <p:ph/>
          </p:nvPr>
        </p:nvSpPr>
        <p:spPr>
          <a:xfrm>
            <a:off x="468360" y="1844640"/>
            <a:ext cx="8206920" cy="117900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假定</a:t>
            </a:r>
            <a:r>
              <a:rPr b="1" lang="en-US" sz="3000" strike="noStrike" u="none">
                <a:solidFill>
                  <a:schemeClr val="dk1"/>
                </a:solidFill>
                <a:effectLst/>
                <a:uFillTx/>
                <a:latin typeface="Times New Roman"/>
                <a:ea typeface="楷体_GB2312"/>
              </a:rPr>
              <a:t>S</a:t>
            </a:r>
            <a:r>
              <a:rPr b="1" lang="zh-CN" sz="3000" strike="noStrike" u="none">
                <a:solidFill>
                  <a:schemeClr val="dk1"/>
                </a:solidFill>
                <a:effectLst/>
                <a:uFillTx/>
                <a:latin typeface="Times New Roman"/>
                <a:ea typeface="楷体_GB2312"/>
              </a:rPr>
              <a:t>是文法</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的开始符号，对于</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的任何非终结符</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，我们定义</a:t>
            </a:r>
            <a:endParaRPr b="0" lang="en-US" sz="3000" strike="noStrike" u="none">
              <a:solidFill>
                <a:schemeClr val="dk1"/>
              </a:solidFill>
              <a:effectLst/>
              <a:uFillTx/>
              <a:latin typeface="Times New Roman"/>
            </a:endParaRPr>
          </a:p>
          <a:p>
            <a:pPr indent="0">
              <a:lnSpc>
                <a:spcPct val="100000"/>
              </a:lnSpc>
              <a:spcBef>
                <a:spcPts val="601"/>
              </a:spcBef>
              <a:buNone/>
            </a:pPr>
            <a:endParaRPr b="0" lang="en-US" sz="3000" strike="noStrike" u="none">
              <a:solidFill>
                <a:schemeClr val="dk1"/>
              </a:solidFill>
              <a:effectLst/>
              <a:uFillTx/>
              <a:latin typeface="Times New Roman"/>
            </a:endParaRPr>
          </a:p>
        </p:txBody>
      </p:sp>
      <p:graphicFrame>
        <p:nvGraphicFramePr>
          <p:cNvPr id="683" name="Object 3"/>
          <p:cNvGraphicFramePr/>
          <p:nvPr/>
        </p:nvGraphicFramePr>
        <p:xfrm>
          <a:off x="1138320" y="2971800"/>
          <a:ext cx="7094160" cy="885600"/>
        </p:xfrm>
        <a:graphic>
          <a:graphicData uri="http://schemas.openxmlformats.org/presentationml/2006/ole">
            <p:oleObj progId="Equation.3" r:id="rId1" spid="">
              <p:embed/>
              <p:pic>
                <p:nvPicPr>
                  <p:cNvPr id="684" name="Object 3" descr=""/>
                  <p:cNvPicPr/>
                  <p:nvPr/>
                </p:nvPicPr>
                <p:blipFill>
                  <a:blip r:embed="rId2"/>
                  <a:stretch/>
                </p:blipFill>
                <p:spPr>
                  <a:xfrm>
                    <a:off x="1138320" y="2971800"/>
                    <a:ext cx="7094160" cy="885600"/>
                  </a:xfrm>
                  <a:prstGeom prst="rect">
                    <a:avLst/>
                  </a:prstGeom>
                  <a:noFill/>
                  <a:ln w="0">
                    <a:noFill/>
                  </a:ln>
                </p:spPr>
              </p:pic>
            </p:oleObj>
          </a:graphicData>
        </a:graphic>
      </p:graphicFrame>
      <p:grpSp>
        <p:nvGrpSpPr>
          <p:cNvPr id="685" name="Group 4"/>
          <p:cNvGrpSpPr/>
          <p:nvPr/>
        </p:nvGrpSpPr>
        <p:grpSpPr>
          <a:xfrm>
            <a:off x="762120" y="4267080"/>
            <a:ext cx="8152920" cy="1218960"/>
            <a:chOff x="762120" y="4267080"/>
            <a:chExt cx="8152920" cy="1218960"/>
          </a:xfrm>
        </p:grpSpPr>
        <p:graphicFrame>
          <p:nvGraphicFramePr>
            <p:cNvPr id="686" name="Object 5"/>
            <p:cNvGraphicFramePr/>
            <p:nvPr/>
          </p:nvGraphicFramePr>
          <p:xfrm>
            <a:off x="2819520" y="4267080"/>
            <a:ext cx="1599840" cy="783720"/>
          </p:xfrm>
          <a:graphic>
            <a:graphicData uri="http://schemas.openxmlformats.org/presentationml/2006/ole">
              <p:oleObj progId="Equation.3" r:id="rId3" spid="">
                <p:embed/>
                <p:pic>
                  <p:nvPicPr>
                    <p:cNvPr id="687" name="Object 5" descr=""/>
                    <p:cNvPicPr/>
                    <p:nvPr/>
                  </p:nvPicPr>
                  <p:blipFill>
                    <a:blip r:embed="rId4"/>
                    <a:stretch/>
                  </p:blipFill>
                  <p:spPr>
                    <a:xfrm>
                      <a:off x="2819520" y="4267080"/>
                      <a:ext cx="1599840" cy="783720"/>
                    </a:xfrm>
                    <a:prstGeom prst="rect">
                      <a:avLst/>
                    </a:prstGeom>
                    <a:noFill/>
                    <a:ln w="0">
                      <a:noFill/>
                    </a:ln>
                  </p:spPr>
                </p:pic>
              </p:oleObj>
            </a:graphicData>
          </a:graphic>
        </p:graphicFrame>
        <p:sp>
          <p:nvSpPr>
            <p:cNvPr id="688" name="Rectangle 6"/>
            <p:cNvSpPr/>
            <p:nvPr/>
          </p:nvSpPr>
          <p:spPr>
            <a:xfrm>
              <a:off x="762120" y="4495680"/>
              <a:ext cx="8152920" cy="99036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zh-CN" sz="3200" strike="noStrike" u="none">
                  <a:solidFill>
                    <a:schemeClr val="dk1"/>
                  </a:solidFill>
                  <a:effectLst/>
                  <a:uFillTx/>
                  <a:latin typeface="Times New Roman"/>
                  <a:ea typeface="宋体"/>
                </a:rPr>
                <a:t>特别是，若               ，则规定</a:t>
              </a:r>
              <a:endParaRPr b="0" lang="en-US" sz="3200" strike="noStrike" u="none">
                <a:solidFill>
                  <a:srgbClr val="000000"/>
                </a:solidFill>
                <a:effectLst/>
                <a:uFillTx/>
                <a:latin typeface="Arial"/>
              </a:endParaRPr>
            </a:p>
            <a:p>
              <a:pPr algn="ctr" defTabSz="914400">
                <a:lnSpc>
                  <a:spcPct val="100000"/>
                </a:lnSpc>
                <a:tabLst>
                  <a:tab algn="l" pos="0"/>
                </a:tabLst>
              </a:pPr>
              <a:r>
                <a:rPr b="1" lang="en-US" sz="3200" strike="noStrike" u="none">
                  <a:solidFill>
                    <a:schemeClr val="dk1"/>
                  </a:solidFill>
                  <a:effectLst/>
                  <a:uFillTx/>
                  <a:latin typeface="Times New Roman"/>
                  <a:ea typeface="宋体"/>
                </a:rPr>
                <a:t>   ＃</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FOLLOW(A)</a:t>
              </a:r>
              <a:endParaRPr b="0" lang="en-US" sz="3200" strike="noStrike" u="none">
                <a:solidFill>
                  <a:srgbClr val="000000"/>
                </a:solidFill>
                <a:effectLst/>
                <a:uFillTx/>
                <a:latin typeface="Arial"/>
              </a:endParaRPr>
            </a:p>
          </p:txBody>
        </p:sp>
      </p:grpSp>
      <p:sp>
        <p:nvSpPr>
          <p:cNvPr id="689" name="PlaceHolder 3"/>
          <p:cNvSpPr>
            <a:spLocks noGrp="1"/>
          </p:cNvSpPr>
          <p:nvPr>
            <p:ph type="title"/>
          </p:nvPr>
        </p:nvSpPr>
        <p:spPr>
          <a:xfrm>
            <a:off x="574560" y="304920"/>
            <a:ext cx="8000640" cy="12157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4.3.3  LL(1)</a:t>
            </a:r>
            <a:r>
              <a:rPr b="1" lang="zh-CN" sz="4000" strike="noStrike" u="none">
                <a:solidFill>
                  <a:schemeClr val="dk2"/>
                </a:solidFill>
                <a:effectLst/>
                <a:uFillTx/>
                <a:latin typeface="Verdana"/>
                <a:ea typeface="黑体"/>
              </a:rPr>
              <a:t>分析条件</a:t>
            </a:r>
            <a:endParaRPr b="0" lang="en-US" sz="4000" strike="noStrike" u="none">
              <a:solidFill>
                <a:schemeClr val="accent2"/>
              </a:solidFill>
              <a:effectLst/>
              <a:uFillTx/>
              <a:latin typeface="Verdana"/>
            </a:endParaRPr>
          </a:p>
        </p:txBody>
      </p:sp>
    </p:spTree>
  </p:cSld>
  <p:timing>
    <p:tnLst>
      <p:par>
        <p:cTn id="1052" dur="indefinite" restart="never" nodeType="tmRoot">
          <p:childTnLst>
            <p:seq>
              <p:cTn id="1053" dur="indefinite" nodeType="mainSeq">
                <p:childTnLst>
                  <p:par>
                    <p:cTn id="1054" fill="hold">
                      <p:stCondLst>
                        <p:cond delay="indefinite"/>
                      </p:stCondLst>
                      <p:childTnLst>
                        <p:par>
                          <p:cTn id="1055" fill="hold">
                            <p:stCondLst>
                              <p:cond delay="0"/>
                            </p:stCondLst>
                            <p:childTnLst>
                              <p:par>
                                <p:cTn id="1056" nodeType="clickEffect" fill="hold" presetClass="entr" presetID="22" presetSubtype="1">
                                  <p:stCondLst>
                                    <p:cond delay="0"/>
                                  </p:stCondLst>
                                  <p:childTnLst>
                                    <p:set>
                                      <p:cBhvr>
                                        <p:cTn id="1057" dur="1" fill="hold">
                                          <p:stCondLst>
                                            <p:cond delay="0"/>
                                          </p:stCondLst>
                                        </p:cTn>
                                        <p:tgtEl>
                                          <p:spTgt spid="682">
                                            <p:txEl>
                                              <p:pRg st="0" end="0"/>
                                            </p:txEl>
                                          </p:spTgt>
                                        </p:tgtEl>
                                        <p:attrNameLst>
                                          <p:attrName>style.visibility</p:attrName>
                                        </p:attrNameLst>
                                      </p:cBhvr>
                                      <p:to>
                                        <p:strVal val="visible"/>
                                      </p:to>
                                    </p:set>
                                    <p:animEffect filter="wipe(up)" transition="in">
                                      <p:cBhvr additive="repl">
                                        <p:cTn id="1058" dur="500"/>
                                        <p:tgtEl>
                                          <p:spTgt spid="682">
                                            <p:txEl>
                                              <p:pRg st="0" end="0"/>
                                            </p:txEl>
                                          </p:spTgt>
                                        </p:tgtEl>
                                      </p:cBhvr>
                                    </p:animEffect>
                                  </p:childTnLst>
                                </p:cTn>
                              </p:par>
                            </p:childTnLst>
                          </p:cTn>
                        </p:par>
                        <p:par>
                          <p:cTn id="1059" fill="hold">
                            <p:stCondLst>
                              <p:cond delay="500"/>
                            </p:stCondLst>
                            <p:childTnLst>
                              <p:par>
                                <p:cTn id="1060" nodeType="afterEffect" fill="hold" presetClass="entr" presetID="22" presetSubtype="8">
                                  <p:stCondLst>
                                    <p:cond delay="0"/>
                                  </p:stCondLst>
                                  <p:childTnLst>
                                    <p:set>
                                      <p:cBhvr>
                                        <p:cTn id="1061" dur="1" fill="hold">
                                          <p:stCondLst>
                                            <p:cond delay="0"/>
                                          </p:stCondLst>
                                        </p:cTn>
                                        <p:tgtEl>
                                          <p:spTgt spid="684"/>
                                        </p:tgtEl>
                                        <p:attrNameLst>
                                          <p:attrName>style.visibility</p:attrName>
                                        </p:attrNameLst>
                                      </p:cBhvr>
                                      <p:to>
                                        <p:strVal val="visible"/>
                                      </p:to>
                                    </p:set>
                                    <p:animEffect filter="wipe(left)" transition="in">
                                      <p:cBhvr additive="repl">
                                        <p:cTn id="1062" dur="500"/>
                                        <p:tgtEl>
                                          <p:spTgt spid="684"/>
                                        </p:tgtEl>
                                      </p:cBhvr>
                                    </p:animEffect>
                                  </p:childTnLst>
                                </p:cTn>
                              </p:par>
                            </p:childTnLst>
                          </p:cTn>
                        </p:par>
                      </p:childTnLst>
                    </p:cTn>
                  </p:par>
                  <p:par>
                    <p:cTn id="1063" fill="hold">
                      <p:stCondLst>
                        <p:cond delay="indefinite"/>
                      </p:stCondLst>
                      <p:childTnLst>
                        <p:par>
                          <p:cTn id="1064" fill="hold">
                            <p:stCondLst>
                              <p:cond delay="0"/>
                            </p:stCondLst>
                            <p:childTnLst>
                              <p:par>
                                <p:cTn id="1065" nodeType="clickEffect" fill="hold" presetClass="entr" presetID="22" presetSubtype="8">
                                  <p:stCondLst>
                                    <p:cond delay="0"/>
                                  </p:stCondLst>
                                  <p:childTnLst>
                                    <p:set>
                                      <p:cBhvr>
                                        <p:cTn id="1066" dur="1" fill="hold">
                                          <p:stCondLst>
                                            <p:cond delay="0"/>
                                          </p:stCondLst>
                                        </p:cTn>
                                        <p:tgtEl>
                                          <p:spTgt spid="685"/>
                                        </p:tgtEl>
                                        <p:attrNameLst>
                                          <p:attrName>style.visibility</p:attrName>
                                        </p:attrNameLst>
                                      </p:cBhvr>
                                      <p:to>
                                        <p:strVal val="visible"/>
                                      </p:to>
                                    </p:set>
                                    <p:animEffect filter="wipe(left)" transition="in">
                                      <p:cBhvr additive="repl">
                                        <p:cTn id="1067" dur="500"/>
                                        <p:tgtEl>
                                          <p:spTgt spid="6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ldNum" idx="7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91" name="Rectangle 2"/>
          <p:cNvSpPr/>
          <p:nvPr/>
        </p:nvSpPr>
        <p:spPr>
          <a:xfrm>
            <a:off x="685800" y="228600"/>
            <a:ext cx="8206920" cy="54860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spcBef>
                <a:spcPts val="641"/>
              </a:spcBef>
              <a:buClr>
                <a:srgbClr val="dddddd"/>
              </a:buClr>
              <a:buSzPct val="75000"/>
              <a:buFont typeface="Wingdings" charset="2"/>
              <a:buChar char=""/>
            </a:pPr>
            <a:r>
              <a:rPr b="1" lang="zh-CN" sz="3200" strike="noStrike" u="none">
                <a:solidFill>
                  <a:schemeClr val="dk1"/>
                </a:solidFill>
                <a:effectLst/>
                <a:uFillTx/>
                <a:latin typeface="Arial"/>
                <a:ea typeface="宋体"/>
              </a:rPr>
              <a:t>构造不带回溯的自上而下分析的文法条件</a:t>
            </a:r>
            <a:endParaRPr b="0" lang="en-US" sz="3200" strike="noStrike" u="none">
              <a:solidFill>
                <a:srgbClr val="000000"/>
              </a:solidFill>
              <a:effectLst/>
              <a:uFillTx/>
              <a:latin typeface="Arial"/>
            </a:endParaRPr>
          </a:p>
          <a:p>
            <a:pPr marL="457200" defTabSz="914400">
              <a:lnSpc>
                <a:spcPct val="100000"/>
              </a:lnSpc>
              <a:spcBef>
                <a:spcPts val="1199"/>
              </a:spcBef>
              <a:tabLst>
                <a:tab algn="l" pos="0"/>
              </a:tabLst>
            </a:pPr>
            <a:r>
              <a:rPr b="1" lang="en-US" sz="3000" strike="noStrike" u="none">
                <a:solidFill>
                  <a:schemeClr val="dk1"/>
                </a:solidFill>
                <a:effectLst/>
                <a:uFillTx/>
                <a:latin typeface="Times New Roman"/>
                <a:ea typeface="宋体"/>
              </a:rPr>
              <a:t>1. </a:t>
            </a:r>
            <a:r>
              <a:rPr b="1" lang="zh-CN" sz="3000" strike="noStrike" u="none">
                <a:solidFill>
                  <a:schemeClr val="dk1"/>
                </a:solidFill>
                <a:effectLst/>
                <a:uFillTx/>
                <a:latin typeface="Times New Roman"/>
                <a:ea typeface="宋体"/>
              </a:rPr>
              <a:t>文法不含左递归，</a:t>
            </a:r>
            <a:endParaRPr b="0" lang="en-US" sz="3000" strike="noStrike" u="none">
              <a:solidFill>
                <a:srgbClr val="000000"/>
              </a:solidFill>
              <a:effectLst/>
              <a:uFillTx/>
              <a:latin typeface="Arial"/>
            </a:endParaRPr>
          </a:p>
          <a:p>
            <a:pPr marL="457200" defTabSz="914400">
              <a:lnSpc>
                <a:spcPct val="100000"/>
              </a:lnSpc>
              <a:spcBef>
                <a:spcPts val="1199"/>
              </a:spcBef>
              <a:tabLst>
                <a:tab algn="l" pos="0"/>
              </a:tabLst>
            </a:pPr>
            <a:r>
              <a:rPr b="1" lang="en-US" sz="3000" strike="noStrike" u="none">
                <a:solidFill>
                  <a:schemeClr val="dk1"/>
                </a:solidFill>
                <a:effectLst/>
                <a:uFillTx/>
                <a:latin typeface="Times New Roman"/>
                <a:ea typeface="宋体"/>
              </a:rPr>
              <a:t>2. </a:t>
            </a:r>
            <a:r>
              <a:rPr b="1" lang="zh-CN" sz="3000" strike="noStrike" u="none">
                <a:solidFill>
                  <a:schemeClr val="dk1"/>
                </a:solidFill>
                <a:effectLst/>
                <a:uFillTx/>
                <a:latin typeface="Times New Roman"/>
                <a:ea typeface="宋体"/>
              </a:rPr>
              <a:t>对于文法中每一个非终结符</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的各个产生式的候选首符集两两不相交。即，若</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A→</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1</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2</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n</a:t>
            </a:r>
            <a:endParaRPr b="0" lang="en-US" sz="3000" strike="noStrike" u="none">
              <a:solidFill>
                <a:srgbClr val="000000"/>
              </a:solidFill>
              <a:effectLst/>
              <a:uFillTx/>
              <a:latin typeface="Arial"/>
            </a:endParaRPr>
          </a:p>
          <a:p>
            <a:pPr marL="457200" defTabSz="914400">
              <a:lnSpc>
                <a:spcPct val="100000"/>
              </a:lnSpc>
              <a:tabLst>
                <a:tab algn="l" pos="0"/>
              </a:tabLst>
            </a:pPr>
            <a:r>
              <a:rPr b="1" lang="en-US" sz="3000" strike="noStrike" u="none">
                <a:solidFill>
                  <a:schemeClr val="dk1"/>
                </a:solidFill>
                <a:effectLst/>
                <a:uFillTx/>
                <a:latin typeface="Times New Roman"/>
                <a:ea typeface="宋体"/>
              </a:rPr>
              <a:t>    则  </a:t>
            </a: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i</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宋体"/>
                <a:ea typeface="宋体"/>
              </a:rPr>
              <a:t>∩</a:t>
            </a: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j</a:t>
            </a:r>
            <a:r>
              <a:rPr b="1" lang="en-US" sz="3000" strike="noStrike" u="none">
                <a:solidFill>
                  <a:schemeClr val="dk1"/>
                </a:solidFill>
                <a:effectLst/>
                <a:uFillTx/>
                <a:latin typeface="Times New Roman"/>
                <a:ea typeface="宋体"/>
              </a:rPr>
              <a:t>)</a:t>
            </a:r>
            <a:r>
              <a:rPr b="1" lang="zh-CN"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a:solidFill>
                  <a:schemeClr val="dk1"/>
                </a:solidFill>
                <a:effectLst/>
                <a:uFillTx/>
                <a:latin typeface="Times New Roman"/>
                <a:ea typeface="宋体"/>
              </a:rPr>
              <a:t>	</a:t>
            </a:r>
            <a:r>
              <a:rPr b="1" lang="en-US" sz="3000" strike="noStrike" u="none">
                <a:solidFill>
                  <a:schemeClr val="dk1"/>
                </a:solidFill>
                <a:effectLst/>
                <a:uFillTx/>
                <a:latin typeface="Times New Roman"/>
                <a:ea typeface="宋体"/>
              </a:rPr>
              <a:t>   </a:t>
            </a:r>
            <a:r>
              <a:rPr b="1" lang="en-US" sz="3000" strike="noStrike" u="none">
                <a:solidFill>
                  <a:schemeClr val="dk1"/>
                </a:solidFill>
                <a:effectLst/>
                <a:uFillTx/>
                <a:latin typeface="Times New Roman"/>
                <a:ea typeface="宋体"/>
              </a:rPr>
              <a:t>(i</a:t>
            </a:r>
            <a:r>
              <a:rPr b="1" lang="en-US" sz="3000" strike="noStrike" u="none">
                <a:solidFill>
                  <a:schemeClr val="dk1"/>
                </a:solidFill>
                <a:effectLst/>
                <a:uFillTx/>
                <a:latin typeface="Symbol"/>
                <a:ea typeface="宋体"/>
              </a:rPr>
              <a:t></a:t>
            </a:r>
            <a:r>
              <a:rPr b="1" lang="en-US" sz="3000" strike="noStrike" u="none">
                <a:solidFill>
                  <a:schemeClr val="dk1"/>
                </a:solidFill>
                <a:effectLst/>
                <a:uFillTx/>
                <a:latin typeface="Times New Roman"/>
                <a:ea typeface="宋体"/>
              </a:rPr>
              <a:t>j)</a:t>
            </a:r>
            <a:endParaRPr b="0" lang="en-US" sz="3000" strike="noStrike" u="none">
              <a:solidFill>
                <a:srgbClr val="000000"/>
              </a:solidFill>
              <a:effectLst/>
              <a:uFillTx/>
              <a:latin typeface="Arial"/>
            </a:endParaRPr>
          </a:p>
          <a:p>
            <a:pPr marL="457200" defTabSz="914400">
              <a:lnSpc>
                <a:spcPct val="100000"/>
              </a:lnSpc>
              <a:spcBef>
                <a:spcPts val="1199"/>
              </a:spcBef>
              <a:tabLst>
                <a:tab algn="l" pos="0"/>
              </a:tabLst>
            </a:pPr>
            <a:r>
              <a:rPr b="1" lang="en-US" sz="3000" strike="noStrike" u="none">
                <a:solidFill>
                  <a:schemeClr val="dk1"/>
                </a:solidFill>
                <a:effectLst/>
                <a:uFillTx/>
                <a:latin typeface="Times New Roman"/>
                <a:ea typeface="宋体"/>
              </a:rPr>
              <a:t>3. </a:t>
            </a:r>
            <a:r>
              <a:rPr b="1" lang="zh-CN" sz="3000" strike="noStrike" u="none">
                <a:solidFill>
                  <a:schemeClr val="dk1"/>
                </a:solidFill>
                <a:effectLst/>
                <a:uFillTx/>
                <a:latin typeface="Times New Roman"/>
                <a:ea typeface="宋体"/>
              </a:rPr>
              <a:t>对文法中的每个非终结符</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，若它存在某个候选首符集包含</a:t>
            </a:r>
            <a:r>
              <a:rPr b="1" lang="en-US" sz="3000" strike="noStrike" u="none">
                <a:solidFill>
                  <a:schemeClr val="dk1"/>
                </a:solidFill>
                <a:effectLst/>
                <a:uFillTx/>
                <a:latin typeface="Symbol"/>
                <a:ea typeface="宋体"/>
              </a:rPr>
              <a:t></a:t>
            </a:r>
            <a:r>
              <a:rPr b="1" lang="zh-CN" sz="3000" strike="noStrike" u="none">
                <a:solidFill>
                  <a:schemeClr val="dk1"/>
                </a:solidFill>
                <a:effectLst/>
                <a:uFillTx/>
                <a:latin typeface="Times New Roman"/>
                <a:ea typeface="宋体"/>
              </a:rPr>
              <a:t>，则</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i</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宋体"/>
                <a:ea typeface="宋体"/>
              </a:rPr>
              <a:t>∩</a:t>
            </a:r>
            <a:r>
              <a:rPr b="1" lang="en-US" sz="3000" strike="noStrike" u="none">
                <a:solidFill>
                  <a:schemeClr val="dk1"/>
                </a:solidFill>
                <a:effectLst/>
                <a:uFillTx/>
                <a:latin typeface="Times New Roman"/>
                <a:ea typeface="宋体"/>
              </a:rPr>
              <a:t>FOLLOW(A)=</a:t>
            </a:r>
            <a:r>
              <a:rPr b="1" lang="en-US" sz="3000" strike="noStrike" u="none">
                <a:solidFill>
                  <a:schemeClr val="dk1"/>
                </a:solidFill>
                <a:effectLst/>
                <a:uFillTx/>
                <a:latin typeface="Symbol"/>
                <a:ea typeface="宋体"/>
              </a:rPr>
              <a:t></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i=1,2,...,n</a:t>
            </a:r>
            <a:endParaRPr b="0" lang="en-US" sz="3000" strike="noStrike" u="none">
              <a:solidFill>
                <a:srgbClr val="000000"/>
              </a:solidFill>
              <a:effectLst/>
              <a:uFillTx/>
              <a:latin typeface="Arial"/>
            </a:endParaRPr>
          </a:p>
          <a:p>
            <a:pPr defTabSz="914400">
              <a:lnSpc>
                <a:spcPct val="100000"/>
              </a:lnSpc>
              <a:tabLst>
                <a:tab algn="l" pos="0"/>
              </a:tabLst>
            </a:pPr>
            <a:r>
              <a:rPr b="1" lang="zh-CN" sz="3000" strike="noStrike" u="none">
                <a:solidFill>
                  <a:schemeClr val="dk1"/>
                </a:solidFill>
                <a:effectLst/>
                <a:uFillTx/>
                <a:latin typeface="Times New Roman"/>
                <a:ea typeface="宋体"/>
              </a:rPr>
              <a:t>如果一个文法</a:t>
            </a:r>
            <a:r>
              <a:rPr b="1" lang="en-US" sz="3000" strike="noStrike" u="none">
                <a:solidFill>
                  <a:schemeClr val="dk1"/>
                </a:solidFill>
                <a:effectLst/>
                <a:uFillTx/>
                <a:latin typeface="Times New Roman"/>
                <a:ea typeface="宋体"/>
              </a:rPr>
              <a:t>G</a:t>
            </a:r>
            <a:r>
              <a:rPr b="1" lang="zh-CN" sz="3000" strike="noStrike" u="none">
                <a:solidFill>
                  <a:schemeClr val="dk1"/>
                </a:solidFill>
                <a:effectLst/>
                <a:uFillTx/>
                <a:latin typeface="Times New Roman"/>
                <a:ea typeface="宋体"/>
              </a:rPr>
              <a:t>满足以上条件，则称该文法</a:t>
            </a:r>
            <a:r>
              <a:rPr b="1" lang="en-US" sz="3000" strike="noStrike" u="none">
                <a:solidFill>
                  <a:schemeClr val="dk1"/>
                </a:solidFill>
                <a:effectLst/>
                <a:uFillTx/>
                <a:latin typeface="Times New Roman"/>
                <a:ea typeface="宋体"/>
              </a:rPr>
              <a:t>G</a:t>
            </a:r>
            <a:r>
              <a:rPr b="1" lang="zh-CN" sz="3000" strike="noStrike" u="none">
                <a:solidFill>
                  <a:schemeClr val="dk1"/>
                </a:solidFill>
                <a:effectLst/>
                <a:uFillTx/>
                <a:latin typeface="Times New Roman"/>
                <a:ea typeface="宋体"/>
              </a:rPr>
              <a:t>为</a:t>
            </a:r>
            <a:r>
              <a:rPr b="1" lang="en-US" sz="3000" strike="noStrike" u="none">
                <a:solidFill>
                  <a:srgbClr val="ff0000"/>
                </a:solidFill>
                <a:effectLst/>
                <a:uFillTx/>
                <a:latin typeface="黑体"/>
                <a:ea typeface="黑体"/>
              </a:rPr>
              <a:t>LL(1)</a:t>
            </a:r>
            <a:r>
              <a:rPr b="1" lang="zh-CN" sz="3000" strike="noStrike" u="none">
                <a:solidFill>
                  <a:srgbClr val="ff0000"/>
                </a:solidFill>
                <a:effectLst/>
                <a:uFillTx/>
                <a:latin typeface="黑体"/>
                <a:ea typeface="黑体"/>
              </a:rPr>
              <a:t>文法</a:t>
            </a:r>
            <a:r>
              <a:rPr b="1" lang="zh-CN" sz="3000" strike="noStrike" u="none">
                <a:solidFill>
                  <a:schemeClr val="dk1"/>
                </a:solidFill>
                <a:effectLst/>
                <a:uFillTx/>
                <a:latin typeface="Times New Roman"/>
                <a:ea typeface="宋体"/>
              </a:rPr>
              <a:t>。</a:t>
            </a:r>
            <a:r>
              <a:rPr b="1" lang="en-US" sz="3000" strike="noStrike" u="none">
                <a:solidFill>
                  <a:schemeClr val="dk1"/>
                </a:solidFill>
                <a:effectLst/>
                <a:uFillTx/>
                <a:latin typeface="Times New Roman"/>
                <a:ea typeface="宋体"/>
              </a:rPr>
              <a:t>(</a:t>
            </a:r>
            <a:r>
              <a:rPr b="1" lang="zh-CN" sz="3000" strike="noStrike" u="none">
                <a:solidFill>
                  <a:schemeClr val="dk1"/>
                </a:solidFill>
                <a:effectLst/>
                <a:uFillTx/>
                <a:latin typeface="Times New Roman"/>
                <a:ea typeface="宋体"/>
              </a:rPr>
              <a:t>自左向右</a:t>
            </a:r>
            <a:r>
              <a:rPr b="1" lang="en-US" sz="3000" strike="noStrike" u="none">
                <a:solidFill>
                  <a:schemeClr val="dk1"/>
                </a:solidFill>
                <a:effectLst/>
                <a:uFillTx/>
                <a:latin typeface="Times New Roman"/>
                <a:ea typeface="宋体"/>
              </a:rPr>
              <a:t>, </a:t>
            </a:r>
            <a:r>
              <a:rPr b="1" lang="zh-CN" sz="3000" strike="noStrike" u="none">
                <a:solidFill>
                  <a:schemeClr val="dk1"/>
                </a:solidFill>
                <a:effectLst/>
                <a:uFillTx/>
                <a:latin typeface="Times New Roman"/>
                <a:ea typeface="宋体"/>
              </a:rPr>
              <a:t>最左推导</a:t>
            </a:r>
            <a:r>
              <a:rPr b="1" lang="en-US" sz="3000" strike="noStrike" u="none">
                <a:solidFill>
                  <a:schemeClr val="dk1"/>
                </a:solidFill>
                <a:effectLst/>
                <a:uFillTx/>
                <a:latin typeface="Times New Roman"/>
                <a:ea typeface="宋体"/>
              </a:rPr>
              <a:t>, </a:t>
            </a:r>
            <a:r>
              <a:rPr b="1" lang="zh-CN" sz="3000" strike="noStrike" u="none">
                <a:solidFill>
                  <a:schemeClr val="dk1"/>
                </a:solidFill>
                <a:effectLst/>
                <a:uFillTx/>
                <a:latin typeface="Times New Roman"/>
                <a:ea typeface="宋体"/>
              </a:rPr>
              <a:t>向前看</a:t>
            </a:r>
            <a:r>
              <a:rPr b="1" lang="en-US" sz="3000" strike="noStrike" u="none">
                <a:solidFill>
                  <a:schemeClr val="dk1"/>
                </a:solidFill>
                <a:effectLst/>
                <a:uFillTx/>
                <a:latin typeface="Times New Roman"/>
                <a:ea typeface="宋体"/>
              </a:rPr>
              <a:t>1</a:t>
            </a:r>
            <a:r>
              <a:rPr b="1" lang="zh-CN" sz="3000" strike="noStrike" u="none">
                <a:solidFill>
                  <a:schemeClr val="dk1"/>
                </a:solidFill>
                <a:effectLst/>
                <a:uFillTx/>
                <a:latin typeface="Times New Roman"/>
                <a:ea typeface="宋体"/>
              </a:rPr>
              <a:t>步</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Times New Roman"/>
                <a:ea typeface="宋体"/>
              </a:rPr>
              <a:t>	</a:t>
            </a:r>
            <a:endParaRPr b="0" lang="en-US" sz="3000" strike="noStrike" u="none">
              <a:solidFill>
                <a:srgbClr val="000000"/>
              </a:solidFill>
              <a:effectLst/>
              <a:uFillTx/>
              <a:latin typeface="Arial"/>
            </a:endParaRPr>
          </a:p>
        </p:txBody>
      </p:sp>
    </p:spTree>
  </p:cSld>
  <p:timing>
    <p:tnLst>
      <p:par>
        <p:cTn id="1068" dur="indefinite" restart="never" nodeType="tmRoot">
          <p:childTnLst>
            <p:seq>
              <p:cTn id="1069" dur="indefinite" nodeType="mainSeq">
                <p:childTnLst>
                  <p:par>
                    <p:cTn id="1070" fill="hold">
                      <p:stCondLst>
                        <p:cond delay="indefinite"/>
                      </p:stCondLst>
                      <p:childTnLst>
                        <p:par>
                          <p:cTn id="1071" fill="hold">
                            <p:stCondLst>
                              <p:cond delay="0"/>
                            </p:stCondLst>
                            <p:childTnLst>
                              <p:par>
                                <p:cTn id="1072" nodeType="clickEffect" fill="hold" presetClass="entr" presetID="22" presetSubtype="1">
                                  <p:stCondLst>
                                    <p:cond delay="0"/>
                                  </p:stCondLst>
                                  <p:childTnLst>
                                    <p:set>
                                      <p:cBhvr>
                                        <p:cTn id="1073"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74" dur="500"/>
                                        <p:tgtEl>
                                          <p:spTgt spid="691">
                                            <p:txEl>
                                              <p:pRg st="0" end="0"/>
                                            </p:txEl>
                                          </p:spTgt>
                                        </p:tgtEl>
                                      </p:cBhvr>
                                    </p:animEffect>
                                  </p:childTnLst>
                                </p:cTn>
                              </p:par>
                            </p:childTnLst>
                          </p:cTn>
                        </p:par>
                      </p:childTnLst>
                    </p:cTn>
                  </p:par>
                  <p:par>
                    <p:cTn id="1075" fill="hold">
                      <p:stCondLst>
                        <p:cond delay="indefinite"/>
                      </p:stCondLst>
                      <p:childTnLst>
                        <p:par>
                          <p:cTn id="1076" fill="hold">
                            <p:stCondLst>
                              <p:cond delay="0"/>
                            </p:stCondLst>
                            <p:childTnLst>
                              <p:par>
                                <p:cTn id="1077" nodeType="clickEffect" fill="hold" presetClass="entr" presetID="22" presetSubtype="1">
                                  <p:stCondLst>
                                    <p:cond delay="0"/>
                                  </p:stCondLst>
                                  <p:childTnLst>
                                    <p:set>
                                      <p:cBhvr>
                                        <p:cTn id="1078"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79" dur="500"/>
                                        <p:tgtEl>
                                          <p:spTgt spid="691">
                                            <p:txEl>
                                              <p:pRg st="0" end="0"/>
                                            </p:txEl>
                                          </p:spTgt>
                                        </p:tgtEl>
                                      </p:cBhvr>
                                    </p:animEffect>
                                  </p:childTnLst>
                                </p:cTn>
                              </p:par>
                            </p:childTnLst>
                          </p:cTn>
                        </p:par>
                      </p:childTnLst>
                    </p:cTn>
                  </p:par>
                  <p:par>
                    <p:cTn id="1080" fill="hold">
                      <p:stCondLst>
                        <p:cond delay="indefinite"/>
                      </p:stCondLst>
                      <p:childTnLst>
                        <p:par>
                          <p:cTn id="1081" fill="hold">
                            <p:stCondLst>
                              <p:cond delay="0"/>
                            </p:stCondLst>
                            <p:childTnLst>
                              <p:par>
                                <p:cTn id="1082" nodeType="clickEffect" fill="hold" presetClass="entr" presetID="22" presetSubtype="1">
                                  <p:stCondLst>
                                    <p:cond delay="0"/>
                                  </p:stCondLst>
                                  <p:childTnLst>
                                    <p:set>
                                      <p:cBhvr>
                                        <p:cTn id="1083"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84" dur="500"/>
                                        <p:tgtEl>
                                          <p:spTgt spid="691">
                                            <p:txEl>
                                              <p:pRg st="0" end="0"/>
                                            </p:txEl>
                                          </p:spTgt>
                                        </p:tgtEl>
                                      </p:cBhvr>
                                    </p:animEffect>
                                  </p:childTnLst>
                                </p:cTn>
                              </p:par>
                            </p:childTnLst>
                          </p:cTn>
                        </p:par>
                        <p:par>
                          <p:cTn id="1085" fill="hold">
                            <p:stCondLst>
                              <p:cond delay="500"/>
                            </p:stCondLst>
                            <p:childTnLst>
                              <p:par>
                                <p:cTn id="1086" nodeType="afterEffect" fill="hold" presetClass="entr" presetID="22" presetSubtype="1">
                                  <p:stCondLst>
                                    <p:cond delay="0"/>
                                  </p:stCondLst>
                                  <p:childTnLst>
                                    <p:set>
                                      <p:cBhvr>
                                        <p:cTn id="1087"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88" dur="500"/>
                                        <p:tgtEl>
                                          <p:spTgt spid="691">
                                            <p:txEl>
                                              <p:pRg st="0" end="0"/>
                                            </p:txEl>
                                          </p:spTgt>
                                        </p:tgtEl>
                                      </p:cBhvr>
                                    </p:animEffect>
                                  </p:childTnLst>
                                </p:cTn>
                              </p:par>
                            </p:childTnLst>
                          </p:cTn>
                        </p:par>
                        <p:par>
                          <p:cTn id="1089" fill="hold">
                            <p:stCondLst>
                              <p:cond delay="1000"/>
                            </p:stCondLst>
                            <p:childTnLst>
                              <p:par>
                                <p:cTn id="1090" nodeType="afterEffect" fill="hold" presetClass="entr" presetID="22" presetSubtype="1">
                                  <p:stCondLst>
                                    <p:cond delay="0"/>
                                  </p:stCondLst>
                                  <p:childTnLst>
                                    <p:set>
                                      <p:cBhvr>
                                        <p:cTn id="1091"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92" dur="500"/>
                                        <p:tgtEl>
                                          <p:spTgt spid="691">
                                            <p:txEl>
                                              <p:pRg st="0" end="0"/>
                                            </p:txEl>
                                          </p:spTgt>
                                        </p:tgtEl>
                                      </p:cBhvr>
                                    </p:animEffect>
                                  </p:childTnLst>
                                </p:cTn>
                              </p:par>
                            </p:childTnLst>
                          </p:cTn>
                        </p:par>
                      </p:childTnLst>
                    </p:cTn>
                  </p:par>
                  <p:par>
                    <p:cTn id="1093" fill="hold">
                      <p:stCondLst>
                        <p:cond delay="indefinite"/>
                      </p:stCondLst>
                      <p:childTnLst>
                        <p:par>
                          <p:cTn id="1094" fill="hold">
                            <p:stCondLst>
                              <p:cond delay="0"/>
                            </p:stCondLst>
                            <p:childTnLst>
                              <p:par>
                                <p:cTn id="1095" nodeType="clickEffect" fill="hold" presetClass="entr" presetID="22" presetSubtype="1">
                                  <p:stCondLst>
                                    <p:cond delay="0"/>
                                  </p:stCondLst>
                                  <p:childTnLst>
                                    <p:set>
                                      <p:cBhvr>
                                        <p:cTn id="1096"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097" dur="500"/>
                                        <p:tgtEl>
                                          <p:spTgt spid="691">
                                            <p:txEl>
                                              <p:pRg st="0" end="0"/>
                                            </p:txEl>
                                          </p:spTgt>
                                        </p:tgtEl>
                                      </p:cBhvr>
                                    </p:animEffect>
                                  </p:childTnLst>
                                </p:cTn>
                              </p:par>
                            </p:childTnLst>
                          </p:cTn>
                        </p:par>
                        <p:par>
                          <p:cTn id="1098" fill="hold">
                            <p:stCondLst>
                              <p:cond delay="500"/>
                            </p:stCondLst>
                            <p:childTnLst>
                              <p:par>
                                <p:cTn id="1099" nodeType="afterEffect" fill="hold" presetClass="entr" presetID="22" presetSubtype="1">
                                  <p:stCondLst>
                                    <p:cond delay="0"/>
                                  </p:stCondLst>
                                  <p:childTnLst>
                                    <p:set>
                                      <p:cBhvr>
                                        <p:cTn id="1100"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101" dur="500"/>
                                        <p:tgtEl>
                                          <p:spTgt spid="691">
                                            <p:txEl>
                                              <p:pRg st="0" end="0"/>
                                            </p:txEl>
                                          </p:spTgt>
                                        </p:tgtEl>
                                      </p:cBhvr>
                                    </p:animEffect>
                                  </p:childTnLst>
                                </p:cTn>
                              </p:par>
                            </p:childTnLst>
                          </p:cTn>
                        </p:par>
                        <p:par>
                          <p:cTn id="1102" fill="hold">
                            <p:stCondLst>
                              <p:cond delay="1000"/>
                            </p:stCondLst>
                            <p:childTnLst>
                              <p:par>
                                <p:cTn id="1103" nodeType="afterEffect" fill="hold" presetClass="entr" presetID="22" presetSubtype="1">
                                  <p:stCondLst>
                                    <p:cond delay="0"/>
                                  </p:stCondLst>
                                  <p:childTnLst>
                                    <p:set>
                                      <p:cBhvr>
                                        <p:cTn id="1104"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105" dur="500"/>
                                        <p:tgtEl>
                                          <p:spTgt spid="691">
                                            <p:txEl>
                                              <p:pRg st="0" end="0"/>
                                            </p:txEl>
                                          </p:spTgt>
                                        </p:tgtEl>
                                      </p:cBhvr>
                                    </p:animEffect>
                                  </p:childTnLst>
                                </p:cTn>
                              </p:par>
                            </p:childTnLst>
                          </p:cTn>
                        </p:par>
                      </p:childTnLst>
                    </p:cTn>
                  </p:par>
                  <p:par>
                    <p:cTn id="1106" fill="hold">
                      <p:stCondLst>
                        <p:cond delay="indefinite"/>
                      </p:stCondLst>
                      <p:childTnLst>
                        <p:par>
                          <p:cTn id="1107" fill="hold">
                            <p:stCondLst>
                              <p:cond delay="0"/>
                            </p:stCondLst>
                            <p:childTnLst>
                              <p:par>
                                <p:cTn id="1108" nodeType="clickEffect" fill="hold" presetClass="entr" presetID="22" presetSubtype="1">
                                  <p:stCondLst>
                                    <p:cond delay="0"/>
                                  </p:stCondLst>
                                  <p:childTnLst>
                                    <p:set>
                                      <p:cBhvr>
                                        <p:cTn id="1109" dur="1" fill="hold">
                                          <p:stCondLst>
                                            <p:cond delay="0"/>
                                          </p:stCondLst>
                                        </p:cTn>
                                        <p:tgtEl>
                                          <p:spTgt spid="691">
                                            <p:txEl>
                                              <p:pRg st="0" end="0"/>
                                            </p:txEl>
                                          </p:spTgt>
                                        </p:tgtEl>
                                        <p:attrNameLst>
                                          <p:attrName>style.visibility</p:attrName>
                                        </p:attrNameLst>
                                      </p:cBhvr>
                                      <p:to>
                                        <p:strVal val="visible"/>
                                      </p:to>
                                    </p:set>
                                    <p:animEffect filter="wipe(up)" transition="in">
                                      <p:cBhvr additive="repl">
                                        <p:cTn id="1110" dur="500"/>
                                        <p:tgtEl>
                                          <p:spTgt spid="69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PlaceHolder 1"/>
          <p:cNvSpPr>
            <a:spLocks noGrp="1"/>
          </p:cNvSpPr>
          <p:nvPr>
            <p:ph type="sldNum" idx="8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93" name="PlaceHolder 2"/>
          <p:cNvSpPr>
            <a:spLocks noGrp="1"/>
          </p:cNvSpPr>
          <p:nvPr>
            <p:ph/>
          </p:nvPr>
        </p:nvSpPr>
        <p:spPr>
          <a:xfrm>
            <a:off x="380880" y="380880"/>
            <a:ext cx="8457840" cy="53528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对于一个满足上述条件的文法，可以对其输入串进行有效的无回溯的自上而下分析。假设要用非终结符</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进行匹配，面临的输入符号为</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的所有产生式为</a:t>
            </a:r>
            <a:endParaRPr b="0" lang="en-US" sz="3000" strike="noStrike" u="none">
              <a:solidFill>
                <a:schemeClr val="dk1"/>
              </a:solidFill>
              <a:effectLst/>
              <a:uFillTx/>
              <a:latin typeface="Times New Roman"/>
            </a:endParaRPr>
          </a:p>
          <a:p>
            <a:pPr marL="469800" indent="-469800" algn="ctr">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A→</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1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2 </a:t>
            </a:r>
            <a:r>
              <a:rPr b="1" lang="en-US" sz="3000" strike="noStrike" u="none">
                <a:solidFill>
                  <a:schemeClr val="dk1"/>
                </a:solidFill>
                <a:effectLst/>
                <a:uFillTx/>
                <a:latin typeface="Times New Roman"/>
                <a:ea typeface="楷体_GB2312"/>
              </a:rPr>
              <a:t>| … |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 n</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FIRST(</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i</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，则指派</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a:t>
            </a:r>
            <a:r>
              <a:rPr b="1" lang="en-US" sz="2800" strike="noStrike" u="none" baseline="-25000">
                <a:solidFill>
                  <a:schemeClr val="dk1"/>
                </a:solidFill>
                <a:effectLst/>
                <a:uFillTx/>
                <a:latin typeface="Times New Roman"/>
                <a:ea typeface="楷体_GB2312"/>
              </a:rPr>
              <a:t>i</a:t>
            </a:r>
            <a:r>
              <a:rPr b="1" lang="zh-CN" sz="2800" strike="noStrike" u="none">
                <a:solidFill>
                  <a:schemeClr val="dk1"/>
                </a:solidFill>
                <a:effectLst/>
                <a:uFillTx/>
                <a:latin typeface="Times New Roman"/>
                <a:ea typeface="楷体_GB2312"/>
              </a:rPr>
              <a:t>执行匹配任务；</a:t>
            </a:r>
            <a:endParaRPr b="0" lang="en-US" sz="2800" strike="noStrike" u="none">
              <a:solidFill>
                <a:schemeClr val="dk1"/>
              </a:solidFill>
              <a:effectLst/>
              <a:uFillTx/>
              <a:latin typeface="Times New Roman"/>
            </a:endParaRPr>
          </a:p>
          <a:p>
            <a:pPr marL="907920" indent="-436320">
              <a:lnSpc>
                <a:spcPct val="100000"/>
              </a:lnSpc>
              <a:spcBef>
                <a:spcPts val="1400"/>
              </a:spcBef>
              <a:buNone/>
              <a:tabLst>
                <a:tab algn="l" pos="0"/>
              </a:tabLst>
            </a:pPr>
            <a:r>
              <a:rPr b="1" lang="en-US" sz="2800" strike="noStrike" u="none">
                <a:solidFill>
                  <a:schemeClr val="dk1"/>
                </a:solidFill>
                <a:effectLst/>
                <a:uFillTx/>
                <a:latin typeface="Times New Roman"/>
                <a:ea typeface="楷体_GB2312"/>
              </a:rPr>
              <a:t>2.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不属于任何一个候选首符集，则：</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(1)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属于某个</a:t>
            </a:r>
            <a:r>
              <a:rPr b="1" lang="en-US" sz="2800" strike="noStrike" u="none">
                <a:solidFill>
                  <a:schemeClr val="dk1"/>
                </a:solidFill>
                <a:effectLst/>
                <a:uFillTx/>
                <a:latin typeface="Times New Roman"/>
                <a:ea typeface="楷体_GB2312"/>
              </a:rPr>
              <a:t>FIRST(</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i</a:t>
            </a:r>
            <a:r>
              <a:rPr b="1" lang="en-US" sz="2800" strike="noStrike" u="none">
                <a:solidFill>
                  <a:schemeClr val="dk1"/>
                </a:solidFill>
                <a:effectLst/>
                <a:uFillTx/>
                <a:latin typeface="Times New Roman"/>
                <a:ea typeface="楷体_GB2312"/>
              </a:rPr>
              <a:t> )</a:t>
            </a:r>
            <a:r>
              <a:rPr b="1" lang="zh-CN" sz="2800" strike="noStrike" u="none">
                <a:solidFill>
                  <a:schemeClr val="dk1"/>
                </a:solidFill>
                <a:effectLst/>
                <a:uFillTx/>
                <a:latin typeface="Times New Roman"/>
                <a:ea typeface="楷体_GB2312"/>
              </a:rPr>
              <a:t>且 </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FOLLOW(A)</a:t>
            </a:r>
            <a:r>
              <a:rPr b="1" lang="zh-CN" sz="2800" strike="noStrike" u="none">
                <a:solidFill>
                  <a:schemeClr val="dk1"/>
                </a:solidFill>
                <a:effectLst/>
                <a:uFillTx/>
                <a:latin typeface="Times New Roman"/>
                <a:ea typeface="楷体_GB2312"/>
              </a:rPr>
              <a:t>， 则让</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与</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自动匹配。</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(2) </a:t>
            </a:r>
            <a:r>
              <a:rPr b="1" lang="zh-CN" sz="2800" strike="noStrike" u="none">
                <a:solidFill>
                  <a:schemeClr val="dk1"/>
                </a:solidFill>
                <a:effectLst/>
                <a:uFillTx/>
                <a:latin typeface="Times New Roman"/>
                <a:ea typeface="楷体_GB2312"/>
              </a:rPr>
              <a:t>否则，</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的出现是一种语法错误。</a:t>
            </a:r>
            <a:endParaRPr b="0" lang="en-US" sz="2800" strike="noStrike" u="none">
              <a:solidFill>
                <a:schemeClr val="dk1"/>
              </a:solidFill>
              <a:effectLst/>
              <a:uFillTx/>
              <a:latin typeface="Times New Roman"/>
            </a:endParaRPr>
          </a:p>
        </p:txBody>
      </p:sp>
    </p:spTree>
  </p:cSld>
  <p:timing>
    <p:tnLst>
      <p:par>
        <p:cTn id="1111" dur="indefinite" restart="never" nodeType="tmRoot">
          <p:childTnLst>
            <p:seq>
              <p:cTn id="1112" dur="indefinite" nodeType="mainSeq">
                <p:childTnLst>
                  <p:par>
                    <p:cTn id="1113" fill="hold">
                      <p:stCondLst>
                        <p:cond delay="indefinite"/>
                      </p:stCondLst>
                      <p:childTnLst>
                        <p:par>
                          <p:cTn id="1114" fill="hold">
                            <p:stCondLst>
                              <p:cond delay="0"/>
                            </p:stCondLst>
                            <p:childTnLst>
                              <p:par>
                                <p:cTn id="1115" nodeType="clickEffect" fill="hold" presetClass="entr" presetID="22" presetSubtype="1">
                                  <p:stCondLst>
                                    <p:cond delay="0"/>
                                  </p:stCondLst>
                                  <p:childTnLst>
                                    <p:set>
                                      <p:cBhvr>
                                        <p:cTn id="1116"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17" dur="500"/>
                                        <p:tgtEl>
                                          <p:spTgt spid="693">
                                            <p:txEl>
                                              <p:pRg st="0" end="0"/>
                                            </p:txEl>
                                          </p:spTgt>
                                        </p:tgtEl>
                                      </p:cBhvr>
                                    </p:animEffect>
                                  </p:childTnLst>
                                </p:cTn>
                              </p:par>
                            </p:childTnLst>
                          </p:cTn>
                        </p:par>
                        <p:par>
                          <p:cTn id="1118" fill="hold">
                            <p:stCondLst>
                              <p:cond delay="500"/>
                            </p:stCondLst>
                            <p:childTnLst>
                              <p:par>
                                <p:cTn id="1119" nodeType="afterEffect" fill="hold" presetClass="entr" presetID="22" presetSubtype="1">
                                  <p:stCondLst>
                                    <p:cond delay="0"/>
                                  </p:stCondLst>
                                  <p:childTnLst>
                                    <p:set>
                                      <p:cBhvr>
                                        <p:cTn id="1120"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21" dur="500"/>
                                        <p:tgtEl>
                                          <p:spTgt spid="693">
                                            <p:txEl>
                                              <p:pRg st="0" end="0"/>
                                            </p:txEl>
                                          </p:spTgt>
                                        </p:tgtEl>
                                      </p:cBhvr>
                                    </p:animEffect>
                                  </p:childTnLst>
                                </p:cTn>
                              </p:par>
                            </p:childTnLst>
                          </p:cTn>
                        </p:par>
                      </p:childTnLst>
                    </p:cTn>
                  </p:par>
                  <p:par>
                    <p:cTn id="1122" fill="hold">
                      <p:stCondLst>
                        <p:cond delay="indefinite"/>
                      </p:stCondLst>
                      <p:childTnLst>
                        <p:par>
                          <p:cTn id="1123" fill="hold">
                            <p:stCondLst>
                              <p:cond delay="0"/>
                            </p:stCondLst>
                            <p:childTnLst>
                              <p:par>
                                <p:cTn id="1124" nodeType="clickEffect" fill="hold" presetClass="entr" presetID="22" presetSubtype="1">
                                  <p:stCondLst>
                                    <p:cond delay="0"/>
                                  </p:stCondLst>
                                  <p:childTnLst>
                                    <p:set>
                                      <p:cBhvr>
                                        <p:cTn id="1125"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26" dur="500"/>
                                        <p:tgtEl>
                                          <p:spTgt spid="693">
                                            <p:txEl>
                                              <p:pRg st="0" end="0"/>
                                            </p:txEl>
                                          </p:spTgt>
                                        </p:tgtEl>
                                      </p:cBhvr>
                                    </p:animEffect>
                                  </p:childTnLst>
                                </p:cTn>
                              </p:par>
                            </p:childTnLst>
                          </p:cTn>
                        </p:par>
                      </p:childTnLst>
                    </p:cTn>
                  </p:par>
                  <p:par>
                    <p:cTn id="1127" fill="hold">
                      <p:stCondLst>
                        <p:cond delay="indefinite"/>
                      </p:stCondLst>
                      <p:childTnLst>
                        <p:par>
                          <p:cTn id="1128" fill="hold">
                            <p:stCondLst>
                              <p:cond delay="0"/>
                            </p:stCondLst>
                            <p:childTnLst>
                              <p:par>
                                <p:cTn id="1129" nodeType="clickEffect" fill="hold" presetClass="entr" presetID="22" presetSubtype="1">
                                  <p:stCondLst>
                                    <p:cond delay="0"/>
                                  </p:stCondLst>
                                  <p:childTnLst>
                                    <p:set>
                                      <p:cBhvr>
                                        <p:cTn id="1130"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31" dur="500"/>
                                        <p:tgtEl>
                                          <p:spTgt spid="693">
                                            <p:txEl>
                                              <p:pRg st="0" end="0"/>
                                            </p:txEl>
                                          </p:spTgt>
                                        </p:tgtEl>
                                      </p:cBhvr>
                                    </p:animEffect>
                                  </p:childTnLst>
                                </p:cTn>
                              </p:par>
                            </p:childTnLst>
                          </p:cTn>
                        </p:par>
                      </p:childTnLst>
                    </p:cTn>
                  </p:par>
                  <p:par>
                    <p:cTn id="1132" fill="hold">
                      <p:stCondLst>
                        <p:cond delay="indefinite"/>
                      </p:stCondLst>
                      <p:childTnLst>
                        <p:par>
                          <p:cTn id="1133" fill="hold">
                            <p:stCondLst>
                              <p:cond delay="0"/>
                            </p:stCondLst>
                            <p:childTnLst>
                              <p:par>
                                <p:cTn id="1134" nodeType="clickEffect" fill="hold" presetClass="entr" presetID="22" presetSubtype="1">
                                  <p:stCondLst>
                                    <p:cond delay="0"/>
                                  </p:stCondLst>
                                  <p:childTnLst>
                                    <p:set>
                                      <p:cBhvr>
                                        <p:cTn id="1135"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36" dur="500"/>
                                        <p:tgtEl>
                                          <p:spTgt spid="693">
                                            <p:txEl>
                                              <p:pRg st="0" end="0"/>
                                            </p:txEl>
                                          </p:spTgt>
                                        </p:tgtEl>
                                      </p:cBhvr>
                                    </p:animEffect>
                                  </p:childTnLst>
                                </p:cTn>
                              </p:par>
                            </p:childTnLst>
                          </p:cTn>
                        </p:par>
                      </p:childTnLst>
                    </p:cTn>
                  </p:par>
                  <p:par>
                    <p:cTn id="1137" fill="hold">
                      <p:stCondLst>
                        <p:cond delay="indefinite"/>
                      </p:stCondLst>
                      <p:childTnLst>
                        <p:par>
                          <p:cTn id="1138" fill="hold">
                            <p:stCondLst>
                              <p:cond delay="0"/>
                            </p:stCondLst>
                            <p:childTnLst>
                              <p:par>
                                <p:cTn id="1139" nodeType="clickEffect" fill="hold" presetClass="entr" presetID="22" presetSubtype="1">
                                  <p:stCondLst>
                                    <p:cond delay="0"/>
                                  </p:stCondLst>
                                  <p:childTnLst>
                                    <p:set>
                                      <p:cBhvr>
                                        <p:cTn id="1140" dur="1" fill="hold">
                                          <p:stCondLst>
                                            <p:cond delay="0"/>
                                          </p:stCondLst>
                                        </p:cTn>
                                        <p:tgtEl>
                                          <p:spTgt spid="693">
                                            <p:txEl>
                                              <p:pRg st="0" end="0"/>
                                            </p:txEl>
                                          </p:spTgt>
                                        </p:tgtEl>
                                        <p:attrNameLst>
                                          <p:attrName>style.visibility</p:attrName>
                                        </p:attrNameLst>
                                      </p:cBhvr>
                                      <p:to>
                                        <p:strVal val="visible"/>
                                      </p:to>
                                    </p:set>
                                    <p:animEffect filter="wipe(up)" transition="in">
                                      <p:cBhvr additive="repl">
                                        <p:cTn id="1141" dur="500"/>
                                        <p:tgtEl>
                                          <p:spTgt spid="69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4" name="PlaceHolder 1"/>
          <p:cNvSpPr>
            <a:spLocks noGrp="1"/>
          </p:cNvSpPr>
          <p:nvPr>
            <p:ph type="sldNum" idx="8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95" name="PlaceHolder 2"/>
          <p:cNvSpPr>
            <a:spLocks noGrp="1"/>
          </p:cNvSpPr>
          <p:nvPr>
            <p:ph/>
          </p:nvPr>
        </p:nvSpPr>
        <p:spPr>
          <a:xfrm>
            <a:off x="539640" y="981000"/>
            <a:ext cx="8000640" cy="914040"/>
          </a:xfrm>
          <a:prstGeom prst="rect">
            <a:avLst/>
          </a:prstGeom>
          <a:noFill/>
          <a:ln w="9360">
            <a:noFill/>
          </a:ln>
        </p:spPr>
        <p:txBody>
          <a:bodyPr lIns="91440" rIns="91440" tIns="45720" bIns="45720" anchor="t">
            <a:noAutofit/>
          </a:bodyPr>
          <a:p>
            <a:pPr marL="609480" indent="-609480">
              <a:lnSpc>
                <a:spcPct val="100000"/>
              </a:lnSpc>
              <a:spcBef>
                <a:spcPts val="1366"/>
              </a:spcBef>
              <a:buNone/>
              <a:tabLst>
                <a:tab algn="l" pos="0"/>
              </a:tabLst>
            </a:pPr>
            <a:r>
              <a:rPr b="1" lang="zh-CN" sz="3900" strike="noStrike" u="none">
                <a:solidFill>
                  <a:schemeClr val="dk1"/>
                </a:solidFill>
                <a:effectLst/>
                <a:uFillTx/>
                <a:latin typeface="Times New Roman"/>
                <a:ea typeface="楷体_GB2312"/>
              </a:rPr>
              <a:t>构造</a:t>
            </a:r>
            <a:r>
              <a:rPr b="1" lang="en-US" sz="3900" strike="noStrike" u="none">
                <a:solidFill>
                  <a:schemeClr val="dk1"/>
                </a:solidFill>
                <a:effectLst/>
                <a:uFillTx/>
                <a:latin typeface="Times New Roman"/>
                <a:ea typeface="楷体_GB2312"/>
              </a:rPr>
              <a:t>FIRST(</a:t>
            </a:r>
            <a:r>
              <a:rPr b="1" lang="en-US" sz="3900" strike="noStrike" u="none">
                <a:solidFill>
                  <a:schemeClr val="dk1"/>
                </a:solidFill>
                <a:effectLst/>
                <a:uFillTx/>
                <a:latin typeface="Symbol"/>
                <a:ea typeface="楷体_GB2312"/>
              </a:rPr>
              <a:t></a:t>
            </a:r>
            <a:r>
              <a:rPr b="1" lang="en-US" sz="3900" strike="noStrike" u="none">
                <a:solidFill>
                  <a:schemeClr val="dk1"/>
                </a:solidFill>
                <a:effectLst/>
                <a:uFillTx/>
                <a:latin typeface="Times New Roman"/>
                <a:ea typeface="楷体_GB2312"/>
              </a:rPr>
              <a:t>)</a:t>
            </a:r>
            <a:endParaRPr b="0" lang="en-US" sz="3900" strike="noStrike" u="none">
              <a:solidFill>
                <a:schemeClr val="dk1"/>
              </a:solidFill>
              <a:effectLst/>
              <a:uFillTx/>
              <a:latin typeface="Times New Roman"/>
            </a:endParaRPr>
          </a:p>
        </p:txBody>
      </p:sp>
      <p:graphicFrame>
        <p:nvGraphicFramePr>
          <p:cNvPr id="696" name="Object 4"/>
          <p:cNvGraphicFramePr/>
          <p:nvPr/>
        </p:nvGraphicFramePr>
        <p:xfrm>
          <a:off x="1595520" y="2590920"/>
          <a:ext cx="5722560" cy="864720"/>
        </p:xfrm>
        <a:graphic>
          <a:graphicData uri="http://schemas.openxmlformats.org/presentationml/2006/ole">
            <p:oleObj progId="Equation.3" r:id="rId1" spid="">
              <p:embed/>
              <p:pic>
                <p:nvPicPr>
                  <p:cNvPr id="697" name="Object 4" descr=""/>
                  <p:cNvPicPr/>
                  <p:nvPr/>
                </p:nvPicPr>
                <p:blipFill>
                  <a:blip r:embed="rId2"/>
                  <a:stretch/>
                </p:blipFill>
                <p:spPr>
                  <a:xfrm>
                    <a:off x="1595520" y="2590920"/>
                    <a:ext cx="5722560" cy="864720"/>
                  </a:xfrm>
                  <a:prstGeom prst="rect">
                    <a:avLst/>
                  </a:prstGeom>
                  <a:noFill/>
                  <a:ln w="0">
                    <a:noFill/>
                  </a:ln>
                </p:spPr>
              </p:pic>
            </p:oleObj>
          </a:graphicData>
        </a:graphic>
      </p:graphicFrame>
    </p:spTree>
  </p:cSld>
  <p:timing>
    <p:tnLst>
      <p:par>
        <p:cTn id="1142" dur="indefinite" restart="never" nodeType="tmRoot">
          <p:childTnLst>
            <p:seq>
              <p:cTn id="1143" dur="indefinite" nodeType="mainSeq">
                <p:childTnLst>
                  <p:par>
                    <p:cTn id="1144" fill="hold">
                      <p:stCondLst>
                        <p:cond delay="indefinite"/>
                      </p:stCondLst>
                      <p:childTnLst>
                        <p:par>
                          <p:cTn id="1145" fill="hold">
                            <p:stCondLst>
                              <p:cond delay="0"/>
                            </p:stCondLst>
                            <p:childTnLst>
                              <p:par>
                                <p:cTn id="1146" nodeType="clickEffect" fill="hold" presetClass="entr" presetID="22" presetSubtype="8">
                                  <p:stCondLst>
                                    <p:cond delay="0"/>
                                  </p:stCondLst>
                                  <p:childTnLst>
                                    <p:set>
                                      <p:cBhvr>
                                        <p:cTn id="1147" dur="1" fill="hold">
                                          <p:stCondLst>
                                            <p:cond delay="0"/>
                                          </p:stCondLst>
                                        </p:cTn>
                                        <p:tgtEl>
                                          <p:spTgt spid="697"/>
                                        </p:tgtEl>
                                        <p:attrNameLst>
                                          <p:attrName>style.visibility</p:attrName>
                                        </p:attrNameLst>
                                      </p:cBhvr>
                                      <p:to>
                                        <p:strVal val="visible"/>
                                      </p:to>
                                    </p:set>
                                    <p:animEffect filter="wipe(left)" transition="in">
                                      <p:cBhvr additive="repl">
                                        <p:cTn id="1148" dur="500"/>
                                        <p:tgtEl>
                                          <p:spTgt spid="6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8" name="PlaceHolder 1"/>
          <p:cNvSpPr>
            <a:spLocks noGrp="1"/>
          </p:cNvSpPr>
          <p:nvPr>
            <p:ph type="sldNum" idx="8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699" name="PlaceHolder 2"/>
          <p:cNvSpPr>
            <a:spLocks noGrp="1"/>
          </p:cNvSpPr>
          <p:nvPr>
            <p:ph/>
          </p:nvPr>
        </p:nvSpPr>
        <p:spPr>
          <a:xfrm>
            <a:off x="685800" y="1600200"/>
            <a:ext cx="8152920" cy="4723920"/>
          </a:xfrm>
          <a:prstGeom prst="rect">
            <a:avLst/>
          </a:prstGeom>
          <a:noFill/>
          <a:ln w="9360">
            <a:noFill/>
          </a:ln>
        </p:spPr>
        <p:txBody>
          <a:bodyPr lIns="91440" rIns="91440" tIns="45720" bIns="45720" anchor="t">
            <a:noAutofit/>
          </a:bodyPr>
          <a:p>
            <a:pPr marL="469800" indent="-469800">
              <a:lnSpc>
                <a:spcPct val="100000"/>
              </a:lnSpc>
              <a:spcBef>
                <a:spcPts val="1500"/>
              </a:spcBef>
              <a:buClr>
                <a:srgbClr val="cc0000"/>
              </a:buClr>
              <a:buFont typeface="Wingdings" charset="2"/>
              <a:buChar char=""/>
            </a:pPr>
            <a:r>
              <a:rPr b="1" lang="zh-CN" sz="3000" strike="noStrike" u="none">
                <a:solidFill>
                  <a:schemeClr val="dk1"/>
                </a:solidFill>
                <a:effectLst/>
                <a:uFillTx/>
                <a:latin typeface="Times New Roman"/>
                <a:ea typeface="楷体_GB2312"/>
              </a:rPr>
              <a:t>对每一文法符号</a:t>
            </a:r>
            <a:r>
              <a:rPr b="1" lang="en-US" sz="3000" strike="noStrike" u="none">
                <a:solidFill>
                  <a:schemeClr val="dk1"/>
                </a:solidFill>
                <a:effectLst/>
                <a:uFillTx/>
                <a:latin typeface="Times New Roman"/>
                <a:ea typeface="楷体_GB2312"/>
              </a:rPr>
              <a:t>X</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V</a:t>
            </a:r>
            <a:r>
              <a:rPr b="1" lang="en-US" sz="3000" strike="noStrike" u="none" baseline="-25000">
                <a:solidFill>
                  <a:schemeClr val="dk1"/>
                </a:solidFill>
                <a:effectLst/>
                <a:uFillTx/>
                <a:latin typeface="Times New Roman"/>
                <a:ea typeface="楷体_GB2312"/>
              </a:rPr>
              <a:t>T</a:t>
            </a:r>
            <a:r>
              <a:rPr b="1" lang="en-US" sz="3000" strike="noStrike" u="none">
                <a:solidFill>
                  <a:schemeClr val="dk1"/>
                </a:solidFill>
                <a:effectLst/>
                <a:uFillTx/>
                <a:latin typeface="宋体"/>
                <a:ea typeface="楷体_GB2312"/>
              </a:rPr>
              <a:t>∪</a:t>
            </a:r>
            <a:r>
              <a:rPr b="1" lang="en-US" sz="3000" strike="noStrike" u="none">
                <a:solidFill>
                  <a:schemeClr val="dk1"/>
                </a:solidFill>
                <a:effectLst/>
                <a:uFillTx/>
                <a:latin typeface="Times New Roman"/>
                <a:ea typeface="楷体_GB2312"/>
              </a:rPr>
              <a:t>V</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构造</a:t>
            </a:r>
            <a:r>
              <a:rPr b="1" lang="en-US" sz="3000" strike="noStrike" u="none">
                <a:solidFill>
                  <a:schemeClr val="dk1"/>
                </a:solidFill>
                <a:effectLst/>
                <a:uFillTx/>
                <a:latin typeface="Times New Roman"/>
                <a:ea typeface="楷体_GB2312"/>
              </a:rPr>
              <a:t>FIRST(X)</a:t>
            </a:r>
            <a:endParaRPr b="0" lang="en-US" sz="3000" strike="noStrike" u="none">
              <a:solidFill>
                <a:schemeClr val="dk1"/>
              </a:solidFill>
              <a:effectLst/>
              <a:uFillTx/>
              <a:latin typeface="Times New Roman"/>
            </a:endParaRPr>
          </a:p>
          <a:p>
            <a:pPr marL="469800" indent="-469800">
              <a:lnSpc>
                <a:spcPct val="100000"/>
              </a:lnSpc>
              <a:spcBef>
                <a:spcPts val="1500"/>
              </a:spcBef>
              <a:buNone/>
              <a:tabLst>
                <a:tab algn="l" pos="0"/>
              </a:tabLst>
            </a:pPr>
            <a:r>
              <a:rPr b="1" lang="en-US" sz="3000" strike="noStrike" u="none">
                <a:solidFill>
                  <a:schemeClr val="dk1"/>
                </a:solidFill>
                <a:effectLst/>
                <a:uFillTx/>
                <a:latin typeface="Times New Roman"/>
                <a:ea typeface="楷体_GB2312"/>
              </a:rPr>
              <a:t>   连续使用下面的规则，直至每个集合</a:t>
            </a:r>
            <a:r>
              <a:rPr b="1" lang="en-US" sz="3000" strike="noStrike" u="none">
                <a:solidFill>
                  <a:schemeClr val="dk1"/>
                </a:solidFill>
                <a:effectLst/>
                <a:uFillTx/>
                <a:latin typeface="Times New Roman"/>
                <a:ea typeface="楷体_GB2312"/>
              </a:rPr>
              <a:t>FIRST</a:t>
            </a:r>
            <a:r>
              <a:rPr b="1" lang="zh-CN" sz="3000" strike="noStrike" u="none">
                <a:solidFill>
                  <a:schemeClr val="dk1"/>
                </a:solidFill>
                <a:effectLst/>
                <a:uFillTx/>
                <a:latin typeface="Times New Roman"/>
                <a:ea typeface="楷体_GB2312"/>
              </a:rPr>
              <a:t>不再增大为止：</a:t>
            </a:r>
            <a:endParaRPr b="0" lang="en-US" sz="3000" strike="noStrike" u="none">
              <a:solidFill>
                <a:schemeClr val="dk1"/>
              </a:solidFill>
              <a:effectLst/>
              <a:uFillTx/>
              <a:latin typeface="Times New Roman"/>
            </a:endParaRPr>
          </a:p>
          <a:p>
            <a:pPr marL="907920" indent="-436320">
              <a:lnSpc>
                <a:spcPct val="100000"/>
              </a:lnSpc>
              <a:spcBef>
                <a:spcPts val="1400"/>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X</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V</a:t>
            </a:r>
            <a:r>
              <a:rPr b="1" lang="en-US" sz="2800" strike="noStrike" u="none" baseline="-25000">
                <a:solidFill>
                  <a:schemeClr val="dk1"/>
                </a:solidFill>
                <a:effectLst/>
                <a:uFillTx/>
                <a:latin typeface="Times New Roman"/>
                <a:ea typeface="楷体_GB2312"/>
              </a:rPr>
              <a:t>T</a:t>
            </a:r>
            <a:r>
              <a:rPr b="1" lang="zh-CN" sz="2800" strike="noStrike" u="none">
                <a:solidFill>
                  <a:schemeClr val="dk1"/>
                </a:solidFill>
                <a:effectLst/>
                <a:uFillTx/>
                <a:latin typeface="Times New Roman"/>
                <a:ea typeface="楷体_GB2312"/>
              </a:rPr>
              <a:t>，则</a:t>
            </a:r>
            <a:r>
              <a:rPr b="1" lang="en-US" sz="2800" strike="noStrike" u="none">
                <a:solidFill>
                  <a:schemeClr val="dk1"/>
                </a:solidFill>
                <a:effectLst/>
                <a:uFillTx/>
                <a:latin typeface="Times New Roman"/>
                <a:ea typeface="楷体_GB2312"/>
              </a:rPr>
              <a:t>FIRST(X)</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{X}</a:t>
            </a:r>
            <a:r>
              <a:rPr b="1" lang="zh-CN"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907920" indent="-436320">
              <a:lnSpc>
                <a:spcPct val="100000"/>
              </a:lnSpc>
              <a:spcBef>
                <a:spcPts val="1400"/>
              </a:spcBef>
              <a:buNone/>
              <a:tabLst>
                <a:tab algn="l" pos="0"/>
              </a:tabLst>
            </a:pPr>
            <a:r>
              <a:rPr b="1" lang="en-US" sz="2800" strike="noStrike" u="none">
                <a:solidFill>
                  <a:schemeClr val="dk1"/>
                </a:solidFill>
                <a:effectLst/>
                <a:uFillTx/>
                <a:latin typeface="Times New Roman"/>
                <a:ea typeface="楷体_GB2312"/>
              </a:rPr>
              <a:t>2.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X</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V</a:t>
            </a:r>
            <a:r>
              <a:rPr b="1" lang="en-US" sz="2800" strike="noStrike" u="none" baseline="-25000">
                <a:solidFill>
                  <a:schemeClr val="dk1"/>
                </a:solidFill>
                <a:effectLst/>
                <a:uFillTx/>
                <a:latin typeface="Times New Roman"/>
                <a:ea typeface="楷体_GB2312"/>
              </a:rPr>
              <a:t>N</a:t>
            </a:r>
            <a:r>
              <a:rPr b="1" lang="zh-CN" sz="2800" strike="noStrike" u="none">
                <a:solidFill>
                  <a:schemeClr val="dk1"/>
                </a:solidFill>
                <a:effectLst/>
                <a:uFillTx/>
                <a:latin typeface="Times New Roman"/>
                <a:ea typeface="楷体_GB2312"/>
              </a:rPr>
              <a:t>，且有产生式</a:t>
            </a:r>
            <a:r>
              <a:rPr b="1" lang="en-US" sz="2800" strike="noStrike" u="none">
                <a:solidFill>
                  <a:schemeClr val="dk1"/>
                </a:solidFill>
                <a:effectLst/>
                <a:uFillTx/>
                <a:latin typeface="Times New Roman"/>
                <a:ea typeface="楷体_GB2312"/>
              </a:rPr>
              <a:t>X→a…</a:t>
            </a:r>
            <a:r>
              <a:rPr b="1" lang="zh-CN" sz="2800" strike="noStrike" u="none">
                <a:solidFill>
                  <a:schemeClr val="dk1"/>
                </a:solidFill>
                <a:effectLst/>
                <a:uFillTx/>
                <a:latin typeface="Times New Roman"/>
                <a:ea typeface="楷体_GB2312"/>
              </a:rPr>
              <a:t>，则把</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加入到</a:t>
            </a:r>
            <a:r>
              <a:rPr b="1" lang="en-US" sz="2800" strike="noStrike" u="none">
                <a:solidFill>
                  <a:schemeClr val="dk1"/>
                </a:solidFill>
                <a:effectLst/>
                <a:uFillTx/>
                <a:latin typeface="Times New Roman"/>
                <a:ea typeface="楷体_GB2312"/>
              </a:rPr>
              <a:t>FIRST(X)</a:t>
            </a:r>
            <a:r>
              <a:rPr b="1" lang="zh-CN" sz="2800" strike="noStrike" u="none">
                <a:solidFill>
                  <a:schemeClr val="dk1"/>
                </a:solidFill>
                <a:effectLst/>
                <a:uFillTx/>
                <a:latin typeface="Times New Roman"/>
                <a:ea typeface="楷体_GB2312"/>
              </a:rPr>
              <a:t>中；若</a:t>
            </a:r>
            <a:r>
              <a:rPr b="1" lang="en-US" sz="2800" strike="noStrike" u="none">
                <a:solidFill>
                  <a:schemeClr val="dk1"/>
                </a:solidFill>
                <a:effectLst/>
                <a:uFillTx/>
                <a:latin typeface="Times New Roman"/>
                <a:ea typeface="楷体_GB2312"/>
              </a:rPr>
              <a:t>X→</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也是一条产生式，则把</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也加到</a:t>
            </a:r>
            <a:r>
              <a:rPr b="1" lang="en-US" sz="2800" strike="noStrike" u="none">
                <a:solidFill>
                  <a:schemeClr val="dk1"/>
                </a:solidFill>
                <a:effectLst/>
                <a:uFillTx/>
                <a:latin typeface="Times New Roman"/>
                <a:ea typeface="楷体_GB2312"/>
              </a:rPr>
              <a:t>FIRST(X)</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p:txBody>
      </p:sp>
    </p:spTree>
  </p:cSld>
  <p:timing>
    <p:tnLst>
      <p:par>
        <p:cTn id="1149" dur="indefinite" restart="never" nodeType="tmRoot">
          <p:childTnLst>
            <p:seq>
              <p:cTn id="1150" dur="indefinite" nodeType="mainSeq">
                <p:childTnLst>
                  <p:par>
                    <p:cTn id="1151" fill="hold">
                      <p:stCondLst>
                        <p:cond delay="indefinite"/>
                      </p:stCondLst>
                      <p:childTnLst>
                        <p:par>
                          <p:cTn id="1152" fill="hold">
                            <p:stCondLst>
                              <p:cond delay="0"/>
                            </p:stCondLst>
                            <p:childTnLst>
                              <p:par>
                                <p:cTn id="1153" nodeType="clickEffect" fill="hold" presetClass="entr" presetID="22" presetSubtype="1">
                                  <p:stCondLst>
                                    <p:cond delay="0"/>
                                  </p:stCondLst>
                                  <p:childTnLst>
                                    <p:set>
                                      <p:cBhvr>
                                        <p:cTn id="1154" dur="1" fill="hold">
                                          <p:stCondLst>
                                            <p:cond delay="0"/>
                                          </p:stCondLst>
                                        </p:cTn>
                                        <p:tgtEl>
                                          <p:spTgt spid="699">
                                            <p:txEl>
                                              <p:pRg st="0" end="0"/>
                                            </p:txEl>
                                          </p:spTgt>
                                        </p:tgtEl>
                                        <p:attrNameLst>
                                          <p:attrName>style.visibility</p:attrName>
                                        </p:attrNameLst>
                                      </p:cBhvr>
                                      <p:to>
                                        <p:strVal val="visible"/>
                                      </p:to>
                                    </p:set>
                                    <p:animEffect filter="wipe(up)" transition="in">
                                      <p:cBhvr additive="repl">
                                        <p:cTn id="1155" dur="500"/>
                                        <p:tgtEl>
                                          <p:spTgt spid="699">
                                            <p:txEl>
                                              <p:pRg st="0" end="0"/>
                                            </p:txEl>
                                          </p:spTgt>
                                        </p:tgtEl>
                                      </p:cBhvr>
                                    </p:animEffect>
                                  </p:childTnLst>
                                </p:cTn>
                              </p:par>
                            </p:childTnLst>
                          </p:cTn>
                        </p:par>
                      </p:childTnLst>
                    </p:cTn>
                  </p:par>
                  <p:par>
                    <p:cTn id="1156" fill="hold">
                      <p:stCondLst>
                        <p:cond delay="indefinite"/>
                      </p:stCondLst>
                      <p:childTnLst>
                        <p:par>
                          <p:cTn id="1157" fill="hold">
                            <p:stCondLst>
                              <p:cond delay="0"/>
                            </p:stCondLst>
                            <p:childTnLst>
                              <p:par>
                                <p:cTn id="1158" nodeType="clickEffect" fill="hold" presetClass="entr" presetID="22" presetSubtype="1">
                                  <p:stCondLst>
                                    <p:cond delay="0"/>
                                  </p:stCondLst>
                                  <p:childTnLst>
                                    <p:set>
                                      <p:cBhvr>
                                        <p:cTn id="1159" dur="1" fill="hold">
                                          <p:stCondLst>
                                            <p:cond delay="0"/>
                                          </p:stCondLst>
                                        </p:cTn>
                                        <p:tgtEl>
                                          <p:spTgt spid="699">
                                            <p:txEl>
                                              <p:pRg st="0" end="0"/>
                                            </p:txEl>
                                          </p:spTgt>
                                        </p:tgtEl>
                                        <p:attrNameLst>
                                          <p:attrName>style.visibility</p:attrName>
                                        </p:attrNameLst>
                                      </p:cBhvr>
                                      <p:to>
                                        <p:strVal val="visible"/>
                                      </p:to>
                                    </p:set>
                                    <p:animEffect filter="wipe(up)" transition="in">
                                      <p:cBhvr additive="repl">
                                        <p:cTn id="1160" dur="500"/>
                                        <p:tgtEl>
                                          <p:spTgt spid="699">
                                            <p:txEl>
                                              <p:pRg st="0" end="0"/>
                                            </p:txEl>
                                          </p:spTgt>
                                        </p:tgtEl>
                                      </p:cBhvr>
                                    </p:animEffect>
                                  </p:childTnLst>
                                </p:cTn>
                              </p:par>
                            </p:childTnLst>
                          </p:cTn>
                        </p:par>
                      </p:childTnLst>
                    </p:cTn>
                  </p:par>
                  <p:par>
                    <p:cTn id="1161" fill="hold">
                      <p:stCondLst>
                        <p:cond delay="indefinite"/>
                      </p:stCondLst>
                      <p:childTnLst>
                        <p:par>
                          <p:cTn id="1162" fill="hold">
                            <p:stCondLst>
                              <p:cond delay="0"/>
                            </p:stCondLst>
                            <p:childTnLst>
                              <p:par>
                                <p:cTn id="1163" nodeType="clickEffect" fill="hold" presetClass="entr" presetID="22" presetSubtype="1">
                                  <p:stCondLst>
                                    <p:cond delay="0"/>
                                  </p:stCondLst>
                                  <p:childTnLst>
                                    <p:set>
                                      <p:cBhvr>
                                        <p:cTn id="1164" dur="1" fill="hold">
                                          <p:stCondLst>
                                            <p:cond delay="0"/>
                                          </p:stCondLst>
                                        </p:cTn>
                                        <p:tgtEl>
                                          <p:spTgt spid="699">
                                            <p:txEl>
                                              <p:pRg st="0" end="0"/>
                                            </p:txEl>
                                          </p:spTgt>
                                        </p:tgtEl>
                                        <p:attrNameLst>
                                          <p:attrName>style.visibility</p:attrName>
                                        </p:attrNameLst>
                                      </p:cBhvr>
                                      <p:to>
                                        <p:strVal val="visible"/>
                                      </p:to>
                                    </p:set>
                                    <p:animEffect filter="wipe(up)" transition="in">
                                      <p:cBhvr additive="repl">
                                        <p:cTn id="1165" dur="500"/>
                                        <p:tgtEl>
                                          <p:spTgt spid="699">
                                            <p:txEl>
                                              <p:pRg st="0" end="0"/>
                                            </p:txEl>
                                          </p:spTgt>
                                        </p:tgtEl>
                                      </p:cBhvr>
                                    </p:animEffect>
                                  </p:childTnLst>
                                </p:cTn>
                              </p:par>
                            </p:childTnLst>
                          </p:cTn>
                        </p:par>
                      </p:childTnLst>
                    </p:cTn>
                  </p:par>
                  <p:par>
                    <p:cTn id="1166" fill="hold">
                      <p:stCondLst>
                        <p:cond delay="indefinite"/>
                      </p:stCondLst>
                      <p:childTnLst>
                        <p:par>
                          <p:cTn id="1167" fill="hold">
                            <p:stCondLst>
                              <p:cond delay="0"/>
                            </p:stCondLst>
                            <p:childTnLst>
                              <p:par>
                                <p:cTn id="1168" nodeType="clickEffect" fill="hold" presetClass="entr" presetID="22" presetSubtype="1">
                                  <p:stCondLst>
                                    <p:cond delay="0"/>
                                  </p:stCondLst>
                                  <p:childTnLst>
                                    <p:set>
                                      <p:cBhvr>
                                        <p:cTn id="1169" dur="1" fill="hold">
                                          <p:stCondLst>
                                            <p:cond delay="0"/>
                                          </p:stCondLst>
                                        </p:cTn>
                                        <p:tgtEl>
                                          <p:spTgt spid="699">
                                            <p:txEl>
                                              <p:pRg st="0" end="0"/>
                                            </p:txEl>
                                          </p:spTgt>
                                        </p:tgtEl>
                                        <p:attrNameLst>
                                          <p:attrName>style.visibility</p:attrName>
                                        </p:attrNameLst>
                                      </p:cBhvr>
                                      <p:to>
                                        <p:strVal val="visible"/>
                                      </p:to>
                                    </p:set>
                                    <p:animEffect filter="wipe(up)" transition="in">
                                      <p:cBhvr additive="repl">
                                        <p:cTn id="1170" dur="500"/>
                                        <p:tgtEl>
                                          <p:spTgt spid="69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Num" idx="3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43" name="PlaceHolder 2"/>
          <p:cNvSpPr>
            <a:spLocks noGrp="1"/>
          </p:cNvSpPr>
          <p:nvPr>
            <p:ph/>
          </p:nvPr>
        </p:nvSpPr>
        <p:spPr>
          <a:xfrm>
            <a:off x="762120" y="1676520"/>
            <a:ext cx="7772040" cy="487656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例，定义只含</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的算术表达式的文法</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G=&lt;{i</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{E}</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E</a:t>
            </a:r>
            <a:r>
              <a:rPr b="1" lang="zh-CN"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P&gt;</a:t>
            </a:r>
            <a:r>
              <a:rPr b="1" lang="zh-CN" sz="3000" strike="noStrike" u="none">
                <a:solidFill>
                  <a:schemeClr val="dk1"/>
                </a:solidFill>
                <a:effectLst/>
                <a:uFillTx/>
                <a:latin typeface="Times New Roman"/>
                <a:ea typeface="楷体_GB2312"/>
              </a:rPr>
              <a:t>， 其中，</a:t>
            </a:r>
            <a:r>
              <a:rPr b="1" lang="en-US" sz="3000" strike="noStrike" u="none">
                <a:solidFill>
                  <a:schemeClr val="dk1"/>
                </a:solidFill>
                <a:effectLst/>
                <a:uFillTx/>
                <a:latin typeface="Times New Roman"/>
                <a:ea typeface="楷体_GB2312"/>
              </a:rPr>
              <a:t>P</a:t>
            </a:r>
            <a:r>
              <a:rPr b="1" lang="zh-CN" sz="3000" strike="noStrike" u="none">
                <a:solidFill>
                  <a:schemeClr val="dk1"/>
                </a:solidFill>
                <a:effectLst/>
                <a:uFillTx/>
                <a:latin typeface="Times New Roman"/>
                <a:ea typeface="楷体_GB2312"/>
              </a:rPr>
              <a:t>由下列产生式组成：</a:t>
            </a:r>
            <a:endParaRPr b="0" lang="en-US" sz="3000" strike="noStrike" u="none">
              <a:solidFill>
                <a:schemeClr val="dk1"/>
              </a:solidFill>
              <a:effectLst/>
              <a:uFillTx/>
              <a:latin typeface="Times New Roman"/>
            </a:endParaRPr>
          </a:p>
          <a:p>
            <a:pPr marL="907920" indent="-436320">
              <a:lnSpc>
                <a:spcPct val="100000"/>
              </a:lnSpc>
              <a:spcBef>
                <a:spcPts val="641"/>
              </a:spcBef>
              <a:buNone/>
              <a:tabLst>
                <a:tab algn="l" pos="0"/>
              </a:tabLst>
            </a:pPr>
            <a:r>
              <a:rPr b="1" lang="en-US" sz="3200" strike="noStrike" u="none">
                <a:solidFill>
                  <a:schemeClr val="dk1"/>
                </a:solidFill>
                <a:effectLst/>
                <a:uFillTx/>
                <a:latin typeface="Times New Roman"/>
                <a:ea typeface="楷体_GB2312"/>
              </a:rPr>
              <a:t>E </a:t>
            </a:r>
            <a:r>
              <a:rPr b="1" lang="en-US" sz="3200" strike="noStrike" u="none">
                <a:solidFill>
                  <a:schemeClr val="dk1"/>
                </a:solidFill>
                <a:effectLst/>
                <a:uFillTx/>
                <a:latin typeface="Symbol"/>
                <a:ea typeface="楷体_GB2312"/>
              </a:rPr>
              <a:t></a:t>
            </a:r>
            <a:r>
              <a:rPr b="1" lang="en-US" sz="3200" strike="noStrike" u="none">
                <a:solidFill>
                  <a:schemeClr val="dk1"/>
                </a:solidFill>
                <a:effectLst/>
                <a:uFillTx/>
                <a:latin typeface="Times New Roman"/>
                <a:ea typeface="楷体_GB2312"/>
              </a:rPr>
              <a:t> i</a:t>
            </a:r>
            <a:endParaRPr b="0" lang="en-US" sz="3200" strike="noStrike" u="none">
              <a:solidFill>
                <a:schemeClr val="dk1"/>
              </a:solidFill>
              <a:effectLst/>
              <a:uFillTx/>
              <a:latin typeface="Times New Roman"/>
            </a:endParaRPr>
          </a:p>
          <a:p>
            <a:pPr marL="907920" indent="-436320">
              <a:lnSpc>
                <a:spcPct val="100000"/>
              </a:lnSpc>
              <a:spcBef>
                <a:spcPts val="641"/>
              </a:spcBef>
              <a:buNone/>
              <a:tabLst>
                <a:tab algn="l" pos="0"/>
              </a:tabLst>
            </a:pPr>
            <a:r>
              <a:rPr b="1" lang="en-US" sz="3200" strike="noStrike" u="none">
                <a:solidFill>
                  <a:schemeClr val="dk1"/>
                </a:solidFill>
                <a:effectLst/>
                <a:uFillTx/>
                <a:latin typeface="Times New Roman"/>
                <a:ea typeface="楷体_GB2312"/>
              </a:rPr>
              <a:t>E </a:t>
            </a:r>
            <a:r>
              <a:rPr b="1" lang="en-US" sz="3200" strike="noStrike" u="none">
                <a:solidFill>
                  <a:schemeClr val="dk1"/>
                </a:solidFill>
                <a:effectLst/>
                <a:uFillTx/>
                <a:latin typeface="Symbol"/>
                <a:ea typeface="楷体_GB2312"/>
              </a:rPr>
              <a:t></a:t>
            </a:r>
            <a:r>
              <a:rPr b="1" lang="en-US" sz="3200" strike="noStrike" u="none">
                <a:solidFill>
                  <a:schemeClr val="dk1"/>
                </a:solidFill>
                <a:effectLst/>
                <a:uFillTx/>
                <a:latin typeface="Times New Roman"/>
                <a:ea typeface="楷体_GB2312"/>
              </a:rPr>
              <a:t> E+E</a:t>
            </a:r>
            <a:endParaRPr b="0" lang="en-US" sz="3200" strike="noStrike" u="none">
              <a:solidFill>
                <a:schemeClr val="dk1"/>
              </a:solidFill>
              <a:effectLst/>
              <a:uFillTx/>
              <a:latin typeface="Times New Roman"/>
            </a:endParaRPr>
          </a:p>
          <a:p>
            <a:pPr marL="907920" indent="-436320">
              <a:lnSpc>
                <a:spcPct val="100000"/>
              </a:lnSpc>
              <a:spcBef>
                <a:spcPts val="641"/>
              </a:spcBef>
              <a:buNone/>
              <a:tabLst>
                <a:tab algn="l" pos="0"/>
              </a:tabLst>
            </a:pPr>
            <a:r>
              <a:rPr b="1" lang="en-US" sz="3200" strike="noStrike" u="none">
                <a:solidFill>
                  <a:schemeClr val="dk1"/>
                </a:solidFill>
                <a:effectLst/>
                <a:uFillTx/>
                <a:latin typeface="Times New Roman"/>
                <a:ea typeface="楷体_GB2312"/>
              </a:rPr>
              <a:t>E </a:t>
            </a:r>
            <a:r>
              <a:rPr b="1" lang="en-US" sz="3200" strike="noStrike" u="none">
                <a:solidFill>
                  <a:schemeClr val="dk1"/>
                </a:solidFill>
                <a:effectLst/>
                <a:uFillTx/>
                <a:latin typeface="Symbol"/>
                <a:ea typeface="楷体_GB2312"/>
              </a:rPr>
              <a:t></a:t>
            </a:r>
            <a:r>
              <a:rPr b="1" lang="en-US" sz="3200" strike="noStrike" u="none">
                <a:solidFill>
                  <a:schemeClr val="dk1"/>
                </a:solidFill>
                <a:effectLst/>
                <a:uFillTx/>
                <a:latin typeface="Times New Roman"/>
                <a:ea typeface="楷体_GB2312"/>
              </a:rPr>
              <a:t> E*E</a:t>
            </a:r>
            <a:endParaRPr b="0" lang="en-US" sz="3200" strike="noStrike" u="none">
              <a:solidFill>
                <a:schemeClr val="dk1"/>
              </a:solidFill>
              <a:effectLst/>
              <a:uFillTx/>
              <a:latin typeface="Times New Roman"/>
            </a:endParaRPr>
          </a:p>
          <a:p>
            <a:pPr marL="907920" indent="-436320">
              <a:lnSpc>
                <a:spcPct val="100000"/>
              </a:lnSpc>
              <a:spcBef>
                <a:spcPts val="641"/>
              </a:spcBef>
              <a:buNone/>
              <a:tabLst>
                <a:tab algn="l" pos="0"/>
              </a:tabLst>
            </a:pPr>
            <a:r>
              <a:rPr b="1" lang="en-US" sz="3200" strike="noStrike" u="none">
                <a:solidFill>
                  <a:schemeClr val="dk1"/>
                </a:solidFill>
                <a:effectLst/>
                <a:uFillTx/>
                <a:latin typeface="Times New Roman"/>
                <a:ea typeface="楷体_GB2312"/>
              </a:rPr>
              <a:t>E </a:t>
            </a:r>
            <a:r>
              <a:rPr b="1" lang="en-US" sz="3200" strike="noStrike" u="none">
                <a:solidFill>
                  <a:schemeClr val="dk1"/>
                </a:solidFill>
                <a:effectLst/>
                <a:uFillTx/>
                <a:latin typeface="Symbol"/>
                <a:ea typeface="楷体_GB2312"/>
              </a:rPr>
              <a:t></a:t>
            </a:r>
            <a:r>
              <a:rPr b="1" lang="en-US" sz="3200" strike="noStrike" u="none">
                <a:solidFill>
                  <a:schemeClr val="dk1"/>
                </a:solidFill>
                <a:effectLst/>
                <a:uFillTx/>
                <a:latin typeface="Times New Roman"/>
                <a:ea typeface="楷体_GB2312"/>
              </a:rPr>
              <a:t> (E)</a:t>
            </a:r>
            <a:endParaRPr b="0" lang="en-US" sz="3200" strike="noStrike" u="none">
              <a:solidFill>
                <a:schemeClr val="dk1"/>
              </a:solidFill>
              <a:effectLst/>
              <a:uFillTx/>
              <a:latin typeface="Times New Roman"/>
            </a:endParaRPr>
          </a:p>
          <a:p>
            <a:pPr indent="0">
              <a:lnSpc>
                <a:spcPct val="100000"/>
              </a:lnSpc>
              <a:spcBef>
                <a:spcPts val="680"/>
              </a:spcBef>
              <a:buNone/>
              <a:tabLst>
                <a:tab algn="l" pos="0"/>
              </a:tabLst>
            </a:pPr>
            <a:endParaRPr b="0" lang="en-US" sz="3400" strike="noStrike" u="none">
              <a:solidFill>
                <a:schemeClr val="dk1"/>
              </a:solidFill>
              <a:effectLst/>
              <a:uFillTx/>
              <a:latin typeface="Times New Roman"/>
            </a:endParaRPr>
          </a:p>
        </p:txBody>
      </p:sp>
    </p:spTree>
  </p:cSld>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0" name="PlaceHolder 1"/>
          <p:cNvSpPr>
            <a:spLocks noGrp="1"/>
          </p:cNvSpPr>
          <p:nvPr>
            <p:ph type="sldNum" idx="8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01" name="PlaceHolder 2"/>
          <p:cNvSpPr>
            <a:spLocks noGrp="1"/>
          </p:cNvSpPr>
          <p:nvPr>
            <p:ph/>
          </p:nvPr>
        </p:nvSpPr>
        <p:spPr>
          <a:xfrm>
            <a:off x="395280" y="692280"/>
            <a:ext cx="8457840" cy="5698800"/>
          </a:xfrm>
          <a:prstGeom prst="rect">
            <a:avLst/>
          </a:prstGeom>
          <a:noFill/>
          <a:ln w="9360">
            <a:noFill/>
          </a:ln>
        </p:spPr>
        <p:txBody>
          <a:bodyPr lIns="91440" rIns="91440" tIns="45720" bIns="45720" anchor="t">
            <a:noAutofit/>
          </a:bodyPr>
          <a:p>
            <a:pPr marL="469800" indent="-469800">
              <a:lnSpc>
                <a:spcPct val="90000"/>
              </a:lnSpc>
              <a:spcBef>
                <a:spcPts val="561"/>
              </a:spcBef>
              <a:buNone/>
              <a:tabLst>
                <a:tab algn="l" pos="0"/>
              </a:tabLst>
            </a:pPr>
            <a:r>
              <a:rPr b="1" lang="en-US" sz="2800" strike="noStrike" u="none">
                <a:solidFill>
                  <a:schemeClr val="dk1"/>
                </a:solidFill>
                <a:effectLst/>
                <a:uFillTx/>
                <a:latin typeface="Times New Roman"/>
                <a:ea typeface="楷体_GB2312"/>
              </a:rPr>
              <a:t>3. </a:t>
            </a:r>
            <a:endParaRPr b="0" lang="en-US" sz="2800" strike="noStrike" u="none">
              <a:solidFill>
                <a:schemeClr val="dk1"/>
              </a:solidFill>
              <a:effectLst/>
              <a:uFillTx/>
              <a:latin typeface="Times New Roman"/>
            </a:endParaRPr>
          </a:p>
          <a:p>
            <a:pPr lvl="1" marL="907920" indent="-436320">
              <a:lnSpc>
                <a:spcPct val="9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若</a:t>
            </a:r>
            <a:r>
              <a:rPr b="1" lang="en-US" sz="3000" strike="noStrike" u="none">
                <a:solidFill>
                  <a:schemeClr val="dk1"/>
                </a:solidFill>
                <a:effectLst/>
                <a:uFillTx/>
                <a:latin typeface="Times New Roman"/>
                <a:ea typeface="楷体_GB2312"/>
              </a:rPr>
              <a:t>X→Y…</a:t>
            </a:r>
            <a:r>
              <a:rPr b="1" lang="zh-CN" sz="3000" strike="noStrike" u="none">
                <a:solidFill>
                  <a:schemeClr val="dk1"/>
                </a:solidFill>
                <a:effectLst/>
                <a:uFillTx/>
                <a:latin typeface="Times New Roman"/>
                <a:ea typeface="楷体_GB2312"/>
              </a:rPr>
              <a:t>是一个产生式且</a:t>
            </a:r>
            <a:r>
              <a:rPr b="1" lang="en-US" sz="3000" strike="noStrike" u="none">
                <a:solidFill>
                  <a:schemeClr val="dk1"/>
                </a:solidFill>
                <a:effectLst/>
                <a:uFillTx/>
                <a:latin typeface="Times New Roman"/>
                <a:ea typeface="楷体_GB2312"/>
              </a:rPr>
              <a:t>Y</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V</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，则把</a:t>
            </a:r>
            <a:r>
              <a:rPr b="1" lang="en-US" sz="3000" strike="noStrike" u="none">
                <a:solidFill>
                  <a:schemeClr val="dk1"/>
                </a:solidFill>
                <a:effectLst/>
                <a:uFillTx/>
                <a:latin typeface="Times New Roman"/>
                <a:ea typeface="楷体_GB2312"/>
              </a:rPr>
              <a:t>FIRST(Y)</a:t>
            </a:r>
            <a:r>
              <a:rPr b="1" lang="zh-CN" sz="3000" strike="noStrike" u="none">
                <a:solidFill>
                  <a:schemeClr val="dk1"/>
                </a:solidFill>
                <a:effectLst/>
                <a:uFillTx/>
                <a:latin typeface="Times New Roman"/>
                <a:ea typeface="楷体_GB2312"/>
              </a:rPr>
              <a:t>中的所有非</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元素都加到</a:t>
            </a:r>
            <a:r>
              <a:rPr b="1" lang="en-US" sz="3000" strike="noStrike" u="none">
                <a:solidFill>
                  <a:schemeClr val="dk1"/>
                </a:solidFill>
                <a:effectLst/>
                <a:uFillTx/>
                <a:latin typeface="Times New Roman"/>
                <a:ea typeface="楷体_GB2312"/>
              </a:rPr>
              <a:t>FIRST(X)</a:t>
            </a:r>
            <a:r>
              <a:rPr b="1" lang="zh-CN" sz="3000" strike="noStrike" u="none">
                <a:solidFill>
                  <a:schemeClr val="dk1"/>
                </a:solidFill>
                <a:effectLst/>
                <a:uFillTx/>
                <a:latin typeface="Times New Roman"/>
                <a:ea typeface="楷体_GB2312"/>
              </a:rPr>
              <a:t>中；</a:t>
            </a:r>
            <a:endParaRPr b="0" lang="en-US" sz="3000" strike="noStrike" u="none">
              <a:solidFill>
                <a:schemeClr val="dk1"/>
              </a:solidFill>
              <a:effectLst/>
              <a:uFillTx/>
              <a:latin typeface="Times New Roman"/>
            </a:endParaRPr>
          </a:p>
          <a:p>
            <a:pPr lvl="1" marL="907920" indent="-436320">
              <a:lnSpc>
                <a:spcPct val="9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若</a:t>
            </a:r>
            <a:r>
              <a:rPr b="1" lang="en-US" sz="3000" strike="noStrike" u="none">
                <a:solidFill>
                  <a:schemeClr val="dk1"/>
                </a:solidFill>
                <a:effectLst/>
                <a:uFillTx/>
                <a:latin typeface="Times New Roman"/>
                <a:ea typeface="楷体_GB2312"/>
              </a:rPr>
              <a:t>X→Y</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k</a:t>
            </a:r>
            <a:r>
              <a:rPr b="1" lang="zh-CN" sz="3000" strike="noStrike" u="none">
                <a:solidFill>
                  <a:schemeClr val="dk1"/>
                </a:solidFill>
                <a:effectLst/>
                <a:uFillTx/>
                <a:latin typeface="Times New Roman"/>
                <a:ea typeface="楷体_GB2312"/>
              </a:rPr>
              <a:t>是一个产生式，</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1</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i-1</a:t>
            </a:r>
            <a:r>
              <a:rPr b="1" lang="zh-CN" sz="3000" strike="noStrike" u="none">
                <a:solidFill>
                  <a:schemeClr val="dk1"/>
                </a:solidFill>
                <a:effectLst/>
                <a:uFillTx/>
                <a:latin typeface="Times New Roman"/>
                <a:ea typeface="楷体_GB2312"/>
              </a:rPr>
              <a:t>都是非终结符，而且，对于任何</a:t>
            </a:r>
            <a:r>
              <a:rPr b="1" lang="en-US" sz="3000" strike="noStrike" u="none">
                <a:solidFill>
                  <a:schemeClr val="dk1"/>
                </a:solidFill>
                <a:effectLst/>
                <a:uFillTx/>
                <a:latin typeface="Times New Roman"/>
                <a:ea typeface="楷体_GB2312"/>
              </a:rPr>
              <a:t>j</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1</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j</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i-1</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FIRST(Y</a:t>
            </a:r>
            <a:r>
              <a:rPr b="1" lang="en-US" sz="3000" strike="noStrike" u="none" baseline="-25000">
                <a:solidFill>
                  <a:schemeClr val="dk1"/>
                </a:solidFill>
                <a:effectLst/>
                <a:uFillTx/>
                <a:latin typeface="Times New Roman"/>
                <a:ea typeface="楷体_GB2312"/>
              </a:rPr>
              <a:t>j</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都含有</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即</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…Y</a:t>
            </a:r>
            <a:r>
              <a:rPr b="1" lang="en-US" sz="3000" strike="noStrike" u="none" baseline="-25000">
                <a:solidFill>
                  <a:schemeClr val="dk1"/>
                </a:solidFill>
                <a:effectLst/>
                <a:uFillTx/>
                <a:latin typeface="Times New Roman"/>
                <a:ea typeface="楷体_GB2312"/>
              </a:rPr>
              <a:t>i-1</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 则把</a:t>
            </a:r>
            <a:r>
              <a:rPr b="1" lang="en-US" sz="3000" strike="noStrike" u="none">
                <a:solidFill>
                  <a:schemeClr val="dk1"/>
                </a:solidFill>
                <a:effectLst/>
                <a:uFillTx/>
                <a:latin typeface="Times New Roman"/>
                <a:ea typeface="楷体_GB2312"/>
              </a:rPr>
              <a:t>FIRST(Y</a:t>
            </a:r>
            <a:r>
              <a:rPr b="1" lang="en-US" sz="3000" strike="noStrike" u="none" baseline="-25000">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中的所有非</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元素都加到</a:t>
            </a:r>
            <a:r>
              <a:rPr b="1" lang="en-US" sz="3000" strike="noStrike" u="none">
                <a:solidFill>
                  <a:schemeClr val="dk1"/>
                </a:solidFill>
                <a:effectLst/>
                <a:uFillTx/>
                <a:latin typeface="Times New Roman"/>
                <a:ea typeface="楷体_GB2312"/>
              </a:rPr>
              <a:t>FIRST(X)</a:t>
            </a:r>
            <a:r>
              <a:rPr b="1" lang="zh-CN" sz="3000" strike="noStrike" u="none">
                <a:solidFill>
                  <a:schemeClr val="dk1"/>
                </a:solidFill>
                <a:effectLst/>
                <a:uFillTx/>
                <a:latin typeface="Times New Roman"/>
                <a:ea typeface="楷体_GB2312"/>
              </a:rPr>
              <a:t>中；特别是，若所有的</a:t>
            </a:r>
            <a:r>
              <a:rPr b="1" lang="en-US" sz="3000" strike="noStrike" u="none">
                <a:solidFill>
                  <a:schemeClr val="dk1"/>
                </a:solidFill>
                <a:effectLst/>
                <a:uFillTx/>
                <a:latin typeface="Times New Roman"/>
                <a:ea typeface="楷体_GB2312"/>
              </a:rPr>
              <a:t>FIRST(Y</a:t>
            </a:r>
            <a:r>
              <a:rPr b="1" lang="en-US" sz="3000" strike="noStrike" u="none" baseline="-25000">
                <a:solidFill>
                  <a:schemeClr val="dk1"/>
                </a:solidFill>
                <a:effectLst/>
                <a:uFillTx/>
                <a:latin typeface="Times New Roman"/>
                <a:ea typeface="楷体_GB2312"/>
              </a:rPr>
              <a:t>j</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均含有</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j</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1</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2</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k</a:t>
            </a:r>
            <a:r>
              <a:rPr b="1" lang="zh-CN" sz="3000" strike="noStrike" u="none">
                <a:solidFill>
                  <a:schemeClr val="dk1"/>
                </a:solidFill>
                <a:effectLst/>
                <a:uFillTx/>
                <a:latin typeface="Times New Roman"/>
                <a:ea typeface="楷体_GB2312"/>
              </a:rPr>
              <a:t>，则把</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加到</a:t>
            </a:r>
            <a:r>
              <a:rPr b="1" lang="en-US" sz="3000" strike="noStrike" u="none">
                <a:solidFill>
                  <a:schemeClr val="dk1"/>
                </a:solidFill>
                <a:effectLst/>
                <a:uFillTx/>
                <a:latin typeface="Times New Roman"/>
                <a:ea typeface="楷体_GB2312"/>
              </a:rPr>
              <a:t>FIRST(X)</a:t>
            </a:r>
            <a:r>
              <a:rPr b="1" lang="zh-CN" sz="3000" strike="noStrike" u="none">
                <a:solidFill>
                  <a:schemeClr val="dk1"/>
                </a:solidFill>
                <a:effectLst/>
                <a:uFillTx/>
                <a:latin typeface="Times New Roman"/>
                <a:ea typeface="楷体_GB2312"/>
              </a:rPr>
              <a:t>中。</a:t>
            </a:r>
            <a:endParaRPr b="0" lang="en-US" sz="3000" strike="noStrike" u="none">
              <a:solidFill>
                <a:schemeClr val="dk1"/>
              </a:solidFill>
              <a:effectLst/>
              <a:uFillTx/>
              <a:latin typeface="Times New Roman"/>
            </a:endParaRPr>
          </a:p>
        </p:txBody>
      </p:sp>
    </p:spTree>
  </p:cSld>
  <p:timing>
    <p:tnLst>
      <p:par>
        <p:cTn id="1171" dur="indefinite" restart="never" nodeType="tmRoot">
          <p:childTnLst>
            <p:seq>
              <p:cTn id="1172" dur="indefinite" nodeType="mainSeq">
                <p:childTnLst>
                  <p:par>
                    <p:cTn id="1173" fill="hold">
                      <p:stCondLst>
                        <p:cond delay="indefinite"/>
                      </p:stCondLst>
                      <p:childTnLst>
                        <p:par>
                          <p:cTn id="1174" fill="hold">
                            <p:stCondLst>
                              <p:cond delay="0"/>
                            </p:stCondLst>
                            <p:childTnLst>
                              <p:par>
                                <p:cTn id="1175" nodeType="clickEffect" fill="hold" presetClass="entr" presetID="22" presetSubtype="1">
                                  <p:stCondLst>
                                    <p:cond delay="0"/>
                                  </p:stCondLst>
                                  <p:childTnLst>
                                    <p:set>
                                      <p:cBhvr>
                                        <p:cTn id="1176" dur="1" fill="hold">
                                          <p:stCondLst>
                                            <p:cond delay="0"/>
                                          </p:stCondLst>
                                        </p:cTn>
                                        <p:tgtEl>
                                          <p:spTgt spid="701">
                                            <p:txEl>
                                              <p:pRg st="0" end="0"/>
                                            </p:txEl>
                                          </p:spTgt>
                                        </p:tgtEl>
                                        <p:attrNameLst>
                                          <p:attrName>style.visibility</p:attrName>
                                        </p:attrNameLst>
                                      </p:cBhvr>
                                      <p:to>
                                        <p:strVal val="visible"/>
                                      </p:to>
                                    </p:set>
                                    <p:animEffect filter="wipe(up)" transition="in">
                                      <p:cBhvr additive="repl">
                                        <p:cTn id="1177" dur="500"/>
                                        <p:tgtEl>
                                          <p:spTgt spid="701">
                                            <p:txEl>
                                              <p:pRg st="0" end="0"/>
                                            </p:txEl>
                                          </p:spTgt>
                                        </p:tgtEl>
                                      </p:cBhvr>
                                    </p:animEffect>
                                  </p:childTnLst>
                                </p:cTn>
                              </p:par>
                            </p:childTnLst>
                          </p:cTn>
                        </p:par>
                      </p:childTnLst>
                    </p:cTn>
                  </p:par>
                  <p:par>
                    <p:cTn id="1178" fill="hold">
                      <p:stCondLst>
                        <p:cond delay="indefinite"/>
                      </p:stCondLst>
                      <p:childTnLst>
                        <p:par>
                          <p:cTn id="1179" fill="hold">
                            <p:stCondLst>
                              <p:cond delay="0"/>
                            </p:stCondLst>
                            <p:childTnLst>
                              <p:par>
                                <p:cTn id="1180" nodeType="clickEffect" fill="hold" presetClass="entr" presetID="22" presetSubtype="1">
                                  <p:stCondLst>
                                    <p:cond delay="0"/>
                                  </p:stCondLst>
                                  <p:childTnLst>
                                    <p:set>
                                      <p:cBhvr>
                                        <p:cTn id="1181" dur="1" fill="hold">
                                          <p:stCondLst>
                                            <p:cond delay="0"/>
                                          </p:stCondLst>
                                        </p:cTn>
                                        <p:tgtEl>
                                          <p:spTgt spid="701">
                                            <p:txEl>
                                              <p:pRg st="0" end="0"/>
                                            </p:txEl>
                                          </p:spTgt>
                                        </p:tgtEl>
                                        <p:attrNameLst>
                                          <p:attrName>style.visibility</p:attrName>
                                        </p:attrNameLst>
                                      </p:cBhvr>
                                      <p:to>
                                        <p:strVal val="visible"/>
                                      </p:to>
                                    </p:set>
                                    <p:animEffect filter="wipe(up)" transition="in">
                                      <p:cBhvr additive="repl">
                                        <p:cTn id="1182" dur="500"/>
                                        <p:tgtEl>
                                          <p:spTgt spid="70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2" name="PlaceHolder 1"/>
          <p:cNvSpPr>
            <a:spLocks noGrp="1"/>
          </p:cNvSpPr>
          <p:nvPr>
            <p:ph type="sldNum" idx="8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03" name="PlaceHolder 2"/>
          <p:cNvSpPr>
            <a:spLocks noGrp="1"/>
          </p:cNvSpPr>
          <p:nvPr>
            <p:ph/>
          </p:nvPr>
        </p:nvSpPr>
        <p:spPr>
          <a:xfrm>
            <a:off x="685800" y="533520"/>
            <a:ext cx="7772040" cy="5257440"/>
          </a:xfrm>
          <a:prstGeom prst="rect">
            <a:avLst/>
          </a:prstGeom>
          <a:noFill/>
          <a:ln w="9360">
            <a:noFill/>
          </a:ln>
        </p:spPr>
        <p:txBody>
          <a:bodyPr lIns="91440" rIns="91440" tIns="45720" bIns="45720" anchor="t">
            <a:noAutofit/>
          </a:bodyPr>
          <a:p>
            <a:pPr marL="469800" indent="-469800">
              <a:lnSpc>
                <a:spcPct val="100000"/>
              </a:lnSpc>
              <a:spcBef>
                <a:spcPts val="1500"/>
              </a:spcBef>
              <a:buClr>
                <a:srgbClr val="cc0000"/>
              </a:buClr>
              <a:buFont typeface="Wingdings" charset="2"/>
              <a:buChar char=""/>
            </a:pPr>
            <a:r>
              <a:rPr b="1" lang="zh-CN" sz="3000" strike="noStrike" u="none">
                <a:solidFill>
                  <a:schemeClr val="dk1"/>
                </a:solidFill>
                <a:effectLst/>
                <a:uFillTx/>
                <a:latin typeface="Times New Roman"/>
                <a:ea typeface="楷体_GB2312"/>
              </a:rPr>
              <a:t>对文法</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的任何符号串</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=X</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X</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…X</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构造集合</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907920" indent="-436320">
              <a:lnSpc>
                <a:spcPct val="100000"/>
              </a:lnSpc>
              <a:spcBef>
                <a:spcPts val="1500"/>
              </a:spcBef>
              <a:buNone/>
              <a:tabLst>
                <a:tab algn="l" pos="0"/>
              </a:tabLst>
            </a:pPr>
            <a:r>
              <a:rPr b="1" lang="en-US" sz="3000" strike="noStrike" u="none">
                <a:solidFill>
                  <a:schemeClr val="dk1"/>
                </a:solidFill>
                <a:effectLst/>
                <a:uFillTx/>
                <a:latin typeface="Times New Roman"/>
                <a:ea typeface="楷体_GB2312"/>
              </a:rPr>
              <a:t>1. </a:t>
            </a:r>
            <a:r>
              <a:rPr b="1" lang="zh-CN" sz="3000" strike="noStrike" u="none">
                <a:solidFill>
                  <a:schemeClr val="dk1"/>
                </a:solidFill>
                <a:effectLst/>
                <a:uFillTx/>
                <a:latin typeface="Times New Roman"/>
                <a:ea typeface="楷体_GB2312"/>
              </a:rPr>
              <a:t>置</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FIRST(X</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907920" indent="-436320">
              <a:lnSpc>
                <a:spcPct val="100000"/>
              </a:lnSpc>
              <a:spcBef>
                <a:spcPts val="1500"/>
              </a:spcBef>
              <a:buNone/>
              <a:tabLst>
                <a:tab algn="l" pos="0"/>
              </a:tabLst>
            </a:pPr>
            <a:r>
              <a:rPr b="1" lang="en-US" sz="3000" strike="noStrike" u="none">
                <a:solidFill>
                  <a:schemeClr val="dk1"/>
                </a:solidFill>
                <a:effectLst/>
                <a:uFillTx/>
                <a:latin typeface="Times New Roman"/>
                <a:ea typeface="楷体_GB2312"/>
              </a:rPr>
              <a:t>2. </a:t>
            </a:r>
            <a:r>
              <a:rPr b="1" lang="zh-CN" sz="3000" strike="noStrike" u="none">
                <a:solidFill>
                  <a:schemeClr val="dk1"/>
                </a:solidFill>
                <a:effectLst/>
                <a:uFillTx/>
                <a:latin typeface="Times New Roman"/>
                <a:ea typeface="楷体_GB2312"/>
              </a:rPr>
              <a:t>若对任何</a:t>
            </a:r>
            <a:r>
              <a:rPr b="1" lang="en-US" sz="3000" strike="noStrike" u="none">
                <a:solidFill>
                  <a:schemeClr val="dk1"/>
                </a:solidFill>
                <a:effectLst/>
                <a:uFillTx/>
                <a:latin typeface="Times New Roman"/>
                <a:ea typeface="楷体_GB2312"/>
              </a:rPr>
              <a:t>1</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j</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i-1</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FIRST(X</a:t>
            </a:r>
            <a:r>
              <a:rPr b="1" lang="en-US" sz="3000" strike="noStrike" u="none" baseline="-25000">
                <a:solidFill>
                  <a:schemeClr val="dk1"/>
                </a:solidFill>
                <a:effectLst/>
                <a:uFillTx/>
                <a:latin typeface="Times New Roman"/>
                <a:ea typeface="楷体_GB2312"/>
              </a:rPr>
              <a:t>j</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，则把</a:t>
            </a:r>
            <a:r>
              <a:rPr b="1" lang="en-US" sz="3000" strike="noStrike" u="none">
                <a:solidFill>
                  <a:schemeClr val="dk1"/>
                </a:solidFill>
                <a:effectLst/>
                <a:uFillTx/>
                <a:latin typeface="Times New Roman"/>
                <a:ea typeface="楷体_GB2312"/>
              </a:rPr>
              <a:t>FIRST(X</a:t>
            </a:r>
            <a:r>
              <a:rPr b="1" lang="en-US" sz="3000" strike="noStrike" u="none" baseline="-25000">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加至</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中；特别是，若所有的</a:t>
            </a:r>
            <a:r>
              <a:rPr b="1" lang="en-US" sz="3000" strike="noStrike" u="none">
                <a:solidFill>
                  <a:schemeClr val="dk1"/>
                </a:solidFill>
                <a:effectLst/>
                <a:uFillTx/>
                <a:latin typeface="Times New Roman"/>
                <a:ea typeface="楷体_GB2312"/>
              </a:rPr>
              <a:t>FIRST(X</a:t>
            </a:r>
            <a:r>
              <a:rPr b="1" lang="en-US" sz="3000" strike="noStrike" u="none" baseline="-25000">
                <a:solidFill>
                  <a:schemeClr val="dk1"/>
                </a:solidFill>
                <a:effectLst/>
                <a:uFillTx/>
                <a:latin typeface="Times New Roman"/>
                <a:ea typeface="楷体_GB2312"/>
              </a:rPr>
              <a:t>j</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均含有</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1</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j</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，则把</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也加至</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中。显然，若</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则</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p:txBody>
      </p:sp>
    </p:spTree>
  </p:cSld>
  <p:timing>
    <p:tnLst>
      <p:par>
        <p:cTn id="1183" dur="indefinite" restart="never" nodeType="tmRoot">
          <p:childTnLst>
            <p:seq>
              <p:cTn id="1184" dur="indefinite" nodeType="mainSeq">
                <p:childTnLst>
                  <p:par>
                    <p:cTn id="1185" fill="hold">
                      <p:stCondLst>
                        <p:cond delay="indefinite"/>
                      </p:stCondLst>
                      <p:childTnLst>
                        <p:par>
                          <p:cTn id="1186" fill="hold">
                            <p:stCondLst>
                              <p:cond delay="0"/>
                            </p:stCondLst>
                            <p:childTnLst>
                              <p:par>
                                <p:cTn id="1187" nodeType="clickEffect" fill="hold" presetClass="entr" presetID="22" presetSubtype="1">
                                  <p:stCondLst>
                                    <p:cond delay="0"/>
                                  </p:stCondLst>
                                  <p:childTnLst>
                                    <p:set>
                                      <p:cBhvr>
                                        <p:cTn id="1188" dur="1" fill="hold">
                                          <p:stCondLst>
                                            <p:cond delay="0"/>
                                          </p:stCondLst>
                                        </p:cTn>
                                        <p:tgtEl>
                                          <p:spTgt spid="703">
                                            <p:txEl>
                                              <p:pRg st="0" end="0"/>
                                            </p:txEl>
                                          </p:spTgt>
                                        </p:tgtEl>
                                        <p:attrNameLst>
                                          <p:attrName>style.visibility</p:attrName>
                                        </p:attrNameLst>
                                      </p:cBhvr>
                                      <p:to>
                                        <p:strVal val="visible"/>
                                      </p:to>
                                    </p:set>
                                    <p:animEffect filter="wipe(up)" transition="in">
                                      <p:cBhvr additive="repl">
                                        <p:cTn id="1189" dur="500"/>
                                        <p:tgtEl>
                                          <p:spTgt spid="703">
                                            <p:txEl>
                                              <p:pRg st="0" end="0"/>
                                            </p:txEl>
                                          </p:spTgt>
                                        </p:tgtEl>
                                      </p:cBhvr>
                                    </p:animEffect>
                                  </p:childTnLst>
                                </p:cTn>
                              </p:par>
                            </p:childTnLst>
                          </p:cTn>
                        </p:par>
                      </p:childTnLst>
                    </p:cTn>
                  </p:par>
                  <p:par>
                    <p:cTn id="1190" fill="hold">
                      <p:stCondLst>
                        <p:cond delay="indefinite"/>
                      </p:stCondLst>
                      <p:childTnLst>
                        <p:par>
                          <p:cTn id="1191" fill="hold">
                            <p:stCondLst>
                              <p:cond delay="0"/>
                            </p:stCondLst>
                            <p:childTnLst>
                              <p:par>
                                <p:cTn id="1192" nodeType="clickEffect" fill="hold" presetClass="entr" presetID="22" presetSubtype="1">
                                  <p:stCondLst>
                                    <p:cond delay="0"/>
                                  </p:stCondLst>
                                  <p:childTnLst>
                                    <p:set>
                                      <p:cBhvr>
                                        <p:cTn id="1193" dur="1" fill="hold">
                                          <p:stCondLst>
                                            <p:cond delay="0"/>
                                          </p:stCondLst>
                                        </p:cTn>
                                        <p:tgtEl>
                                          <p:spTgt spid="703">
                                            <p:txEl>
                                              <p:pRg st="0" end="0"/>
                                            </p:txEl>
                                          </p:spTgt>
                                        </p:tgtEl>
                                        <p:attrNameLst>
                                          <p:attrName>style.visibility</p:attrName>
                                        </p:attrNameLst>
                                      </p:cBhvr>
                                      <p:to>
                                        <p:strVal val="visible"/>
                                      </p:to>
                                    </p:set>
                                    <p:animEffect filter="wipe(up)" transition="in">
                                      <p:cBhvr additive="repl">
                                        <p:cTn id="1194" dur="500"/>
                                        <p:tgtEl>
                                          <p:spTgt spid="703">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PlaceHolder 1"/>
          <p:cNvSpPr>
            <a:spLocks noGrp="1"/>
          </p:cNvSpPr>
          <p:nvPr>
            <p:ph type="sldNum" idx="8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05" name="PlaceHolder 2"/>
          <p:cNvSpPr>
            <a:spLocks noGrp="1"/>
          </p:cNvSpPr>
          <p:nvPr>
            <p:ph/>
          </p:nvPr>
        </p:nvSpPr>
        <p:spPr>
          <a:xfrm>
            <a:off x="684360" y="907920"/>
            <a:ext cx="7772040" cy="685440"/>
          </a:xfrm>
          <a:prstGeom prst="rect">
            <a:avLst/>
          </a:prstGeom>
          <a:noFill/>
          <a:ln w="9360">
            <a:noFill/>
          </a:ln>
        </p:spPr>
        <p:txBody>
          <a:bodyPr lIns="91440" rIns="91440" tIns="45720" bIns="45720" anchor="t">
            <a:noAutofit/>
          </a:bodyPr>
          <a:p>
            <a:pPr marL="469800" indent="-469800">
              <a:lnSpc>
                <a:spcPct val="90000"/>
              </a:lnSpc>
              <a:spcBef>
                <a:spcPts val="780"/>
              </a:spcBef>
              <a:buNone/>
              <a:tabLst>
                <a:tab algn="l" pos="0"/>
              </a:tabLst>
            </a:pPr>
            <a:r>
              <a:rPr b="1" lang="zh-CN" sz="3900" strike="noStrike" u="none">
                <a:solidFill>
                  <a:schemeClr val="dk1"/>
                </a:solidFill>
                <a:effectLst/>
                <a:uFillTx/>
                <a:latin typeface="Times New Roman"/>
                <a:ea typeface="楷体_GB2312"/>
              </a:rPr>
              <a:t>构造</a:t>
            </a:r>
            <a:r>
              <a:rPr b="1" lang="en-US" sz="3900" strike="noStrike" u="none">
                <a:solidFill>
                  <a:schemeClr val="dk1"/>
                </a:solidFill>
                <a:effectLst/>
                <a:uFillTx/>
                <a:latin typeface="Times New Roman"/>
                <a:ea typeface="楷体_GB2312"/>
              </a:rPr>
              <a:t>FOLLOW(A)</a:t>
            </a:r>
            <a:endParaRPr b="0" lang="en-US" sz="3900" strike="noStrike" u="none">
              <a:solidFill>
                <a:schemeClr val="dk1"/>
              </a:solidFill>
              <a:effectLst/>
              <a:uFillTx/>
              <a:latin typeface="Times New Roman"/>
            </a:endParaRPr>
          </a:p>
        </p:txBody>
      </p:sp>
      <p:graphicFrame>
        <p:nvGraphicFramePr>
          <p:cNvPr id="706" name="Object 4"/>
          <p:cNvGraphicFramePr/>
          <p:nvPr/>
        </p:nvGraphicFramePr>
        <p:xfrm>
          <a:off x="1214280" y="2209680"/>
          <a:ext cx="7094160" cy="885600"/>
        </p:xfrm>
        <a:graphic>
          <a:graphicData uri="http://schemas.openxmlformats.org/presentationml/2006/ole">
            <p:oleObj progId="Equation.3" r:id="rId1" spid="">
              <p:embed/>
              <p:pic>
                <p:nvPicPr>
                  <p:cNvPr id="707" name="Object 4" descr=""/>
                  <p:cNvPicPr/>
                  <p:nvPr/>
                </p:nvPicPr>
                <p:blipFill>
                  <a:blip r:embed="rId2"/>
                  <a:stretch/>
                </p:blipFill>
                <p:spPr>
                  <a:xfrm>
                    <a:off x="1214280" y="2209680"/>
                    <a:ext cx="7094160" cy="885600"/>
                  </a:xfrm>
                  <a:prstGeom prst="rect">
                    <a:avLst/>
                  </a:prstGeom>
                  <a:noFill/>
                  <a:ln w="0">
                    <a:noFill/>
                  </a:ln>
                </p:spPr>
              </p:pic>
            </p:oleObj>
          </a:graphicData>
        </a:graphic>
      </p:graphicFrame>
    </p:spTree>
  </p:cSld>
  <p:timing>
    <p:tnLst>
      <p:par>
        <p:cTn id="1195" dur="indefinite" restart="never" nodeType="tmRoot">
          <p:childTnLst>
            <p:seq>
              <p:cTn id="1196" dur="indefinite" nodeType="mainSeq">
                <p:childTnLst>
                  <p:par>
                    <p:cTn id="1197" fill="hold">
                      <p:stCondLst>
                        <p:cond delay="indefinite"/>
                      </p:stCondLst>
                      <p:childTnLst>
                        <p:par>
                          <p:cTn id="1198" fill="hold">
                            <p:stCondLst>
                              <p:cond delay="0"/>
                            </p:stCondLst>
                            <p:childTnLst>
                              <p:par>
                                <p:cTn id="1199" nodeType="clickEffect" fill="hold" presetClass="entr" presetID="22" presetSubtype="8">
                                  <p:stCondLst>
                                    <p:cond delay="0"/>
                                  </p:stCondLst>
                                  <p:childTnLst>
                                    <p:set>
                                      <p:cBhvr>
                                        <p:cTn id="1200" dur="1" fill="hold">
                                          <p:stCondLst>
                                            <p:cond delay="0"/>
                                          </p:stCondLst>
                                        </p:cTn>
                                        <p:tgtEl>
                                          <p:spTgt spid="707"/>
                                        </p:tgtEl>
                                        <p:attrNameLst>
                                          <p:attrName>style.visibility</p:attrName>
                                        </p:attrNameLst>
                                      </p:cBhvr>
                                      <p:to>
                                        <p:strVal val="visible"/>
                                      </p:to>
                                    </p:set>
                                    <p:animEffect filter="wipe(left)" transition="in">
                                      <p:cBhvr additive="repl">
                                        <p:cTn id="1201" dur="500"/>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8" name="PlaceHolder 1"/>
          <p:cNvSpPr>
            <a:spLocks noGrp="1"/>
          </p:cNvSpPr>
          <p:nvPr>
            <p:ph type="sldNum" idx="8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09" name="PlaceHolder 2"/>
          <p:cNvSpPr>
            <a:spLocks noGrp="1"/>
          </p:cNvSpPr>
          <p:nvPr>
            <p:ph/>
          </p:nvPr>
        </p:nvSpPr>
        <p:spPr>
          <a:xfrm>
            <a:off x="685800" y="758880"/>
            <a:ext cx="7918200" cy="403812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对于文法</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的每个非终结符</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构造</a:t>
            </a:r>
            <a:r>
              <a:rPr b="1" lang="en-US" sz="3000" strike="noStrike" u="none">
                <a:solidFill>
                  <a:schemeClr val="dk1"/>
                </a:solidFill>
                <a:effectLst/>
                <a:uFillTx/>
                <a:latin typeface="Times New Roman"/>
                <a:ea typeface="楷体_GB2312"/>
              </a:rPr>
              <a:t>FOLLOW(A)</a:t>
            </a:r>
            <a:r>
              <a:rPr b="1" lang="zh-CN" sz="3000" strike="noStrike" u="none">
                <a:solidFill>
                  <a:schemeClr val="dk1"/>
                </a:solidFill>
                <a:effectLst/>
                <a:uFillTx/>
                <a:latin typeface="Times New Roman"/>
                <a:ea typeface="楷体_GB2312"/>
              </a:rPr>
              <a:t>的办法是，连续使用下面的规则，直至每个</a:t>
            </a:r>
            <a:r>
              <a:rPr b="1" lang="en-US" sz="3000" strike="noStrike" u="none">
                <a:solidFill>
                  <a:schemeClr val="dk1"/>
                </a:solidFill>
                <a:effectLst/>
                <a:uFillTx/>
                <a:latin typeface="Times New Roman"/>
                <a:ea typeface="楷体_GB2312"/>
              </a:rPr>
              <a:t>FOLLOW</a:t>
            </a:r>
            <a:r>
              <a:rPr b="1" lang="zh-CN" sz="3000" strike="noStrike" u="none">
                <a:solidFill>
                  <a:schemeClr val="dk1"/>
                </a:solidFill>
                <a:effectLst/>
                <a:uFillTx/>
                <a:latin typeface="Times New Roman"/>
                <a:ea typeface="楷体_GB2312"/>
              </a:rPr>
              <a:t>不再增大为止：</a:t>
            </a:r>
            <a:endParaRPr b="0" lang="en-US" sz="3000" strike="noStrike" u="none">
              <a:solidFill>
                <a:schemeClr val="dk1"/>
              </a:solidFill>
              <a:effectLst/>
              <a:uFillTx/>
              <a:latin typeface="Times New Roman"/>
            </a:endParaRPr>
          </a:p>
          <a:p>
            <a:pPr marL="907920" indent="-436320">
              <a:lnSpc>
                <a:spcPct val="90000"/>
              </a:lnSpc>
              <a:spcBef>
                <a:spcPts val="1400"/>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对于文法的开始符号</a:t>
            </a:r>
            <a:r>
              <a:rPr b="1" lang="en-US" sz="2800" strike="noStrike" u="none">
                <a:solidFill>
                  <a:schemeClr val="dk1"/>
                </a:solidFill>
                <a:effectLst/>
                <a:uFillTx/>
                <a:latin typeface="Times New Roman"/>
                <a:ea typeface="楷体_GB2312"/>
              </a:rPr>
              <a:t>S</a:t>
            </a:r>
            <a:r>
              <a:rPr b="1" lang="zh-CN" sz="2800" strike="noStrike" u="none">
                <a:solidFill>
                  <a:schemeClr val="dk1"/>
                </a:solidFill>
                <a:effectLst/>
                <a:uFillTx/>
                <a:latin typeface="Times New Roman"/>
                <a:ea typeface="楷体_GB2312"/>
              </a:rPr>
              <a:t>，置＃于</a:t>
            </a:r>
            <a:r>
              <a:rPr b="1" lang="en-US" sz="2800" strike="noStrike" u="none">
                <a:solidFill>
                  <a:schemeClr val="dk1"/>
                </a:solidFill>
                <a:effectLst/>
                <a:uFillTx/>
                <a:latin typeface="Times New Roman"/>
                <a:ea typeface="楷体_GB2312"/>
              </a:rPr>
              <a:t>FOLLOW(S)</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a:p>
            <a:pPr marL="907920" indent="-436320">
              <a:lnSpc>
                <a:spcPct val="90000"/>
              </a:lnSpc>
              <a:spcBef>
                <a:spcPts val="1400"/>
              </a:spcBef>
              <a:buNone/>
              <a:tabLst>
                <a:tab algn="l" pos="0"/>
              </a:tabLst>
            </a:pPr>
            <a:r>
              <a:rPr b="1" lang="en-US" sz="2800" strike="noStrike" u="none">
                <a:solidFill>
                  <a:schemeClr val="dk1"/>
                </a:solidFill>
                <a:effectLst/>
                <a:uFillTx/>
                <a:latin typeface="Times New Roman"/>
                <a:ea typeface="楷体_GB2312"/>
              </a:rPr>
              <a:t>2.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B</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是一个产生式，则把</a:t>
            </a:r>
            <a:r>
              <a:rPr b="1" lang="en-US" sz="2800" strike="noStrike" u="none">
                <a:solidFill>
                  <a:schemeClr val="dk1"/>
                </a:solidFill>
                <a:effectLst/>
                <a:uFillTx/>
                <a:latin typeface="Times New Roman"/>
                <a:ea typeface="楷体_GB2312"/>
              </a:rPr>
              <a:t>FIRST(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加至</a:t>
            </a:r>
            <a:r>
              <a:rPr b="1" lang="en-US" sz="2800" strike="noStrike" u="none">
                <a:solidFill>
                  <a:schemeClr val="dk1"/>
                </a:solidFill>
                <a:effectLst/>
                <a:uFillTx/>
                <a:latin typeface="Times New Roman"/>
                <a:ea typeface="楷体_GB2312"/>
              </a:rPr>
              <a:t>FOLLOW(B)</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p:txBody>
      </p:sp>
      <p:grpSp>
        <p:nvGrpSpPr>
          <p:cNvPr id="710" name="Group 6"/>
          <p:cNvGrpSpPr/>
          <p:nvPr/>
        </p:nvGrpSpPr>
        <p:grpSpPr>
          <a:xfrm>
            <a:off x="685800" y="4497480"/>
            <a:ext cx="7846560" cy="1523520"/>
            <a:chOff x="685800" y="4497480"/>
            <a:chExt cx="7846560" cy="1523520"/>
          </a:xfrm>
        </p:grpSpPr>
        <p:sp>
          <p:nvSpPr>
            <p:cNvPr id="711" name="Rectangle 4"/>
            <p:cNvSpPr/>
            <p:nvPr/>
          </p:nvSpPr>
          <p:spPr>
            <a:xfrm>
              <a:off x="685800" y="4497480"/>
              <a:ext cx="7846560" cy="1523520"/>
            </a:xfrm>
            <a:prstGeom prst="rect">
              <a:avLst/>
            </a:prstGeom>
            <a:noFill/>
            <a:ln w="9525">
              <a:noFill/>
            </a:ln>
          </p:spPr>
          <p:style>
            <a:lnRef idx="0"/>
            <a:fillRef idx="0"/>
            <a:effectRef idx="0"/>
            <a:fontRef idx="minor"/>
          </p:style>
          <p:txBody>
            <a:bodyPr lIns="92160" rIns="92160" tIns="46080" bIns="46080" anchor="t">
              <a:noAutofit/>
            </a:bodyPr>
            <a:p>
              <a:pPr marL="743040" indent="-285840" defTabSz="914400">
                <a:lnSpc>
                  <a:spcPct val="150000"/>
                </a:lnSpc>
                <a:spcBef>
                  <a:spcPts val="1400"/>
                </a:spcBef>
                <a:tabLst>
                  <a:tab algn="l" pos="0"/>
                </a:tabLst>
              </a:pPr>
              <a:r>
                <a:rPr b="1" lang="en-US" sz="2800" strike="noStrike" u="none">
                  <a:solidFill>
                    <a:schemeClr val="dk1"/>
                  </a:solidFill>
                  <a:effectLst/>
                  <a:uFillTx/>
                  <a:latin typeface="Arial"/>
                  <a:ea typeface="宋体"/>
                </a:rPr>
                <a:t>3. </a:t>
              </a:r>
              <a:r>
                <a:rPr b="1" lang="zh-CN" sz="2800" strike="noStrike" u="none">
                  <a:solidFill>
                    <a:schemeClr val="dk1"/>
                  </a:solidFill>
                  <a:effectLst/>
                  <a:uFillTx/>
                  <a:latin typeface="Arial"/>
                  <a:ea typeface="宋体"/>
                </a:rPr>
                <a:t>若</a:t>
              </a:r>
              <a:r>
                <a:rPr b="1" lang="en-US" sz="2800" strike="noStrike" u="none">
                  <a:solidFill>
                    <a:schemeClr val="dk1"/>
                  </a:solidFill>
                  <a:effectLst/>
                  <a:uFillTx/>
                  <a:latin typeface="Arial"/>
                  <a:ea typeface="宋体"/>
                </a:rPr>
                <a:t>A→</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B</a:t>
              </a:r>
              <a:r>
                <a:rPr b="1" lang="zh-CN" sz="2800" strike="noStrike" u="none">
                  <a:solidFill>
                    <a:schemeClr val="dk1"/>
                  </a:solidFill>
                  <a:effectLst/>
                  <a:uFillTx/>
                  <a:latin typeface="Arial"/>
                  <a:ea typeface="宋体"/>
                </a:rPr>
                <a:t>是一个产生式，或</a:t>
              </a:r>
              <a:r>
                <a:rPr b="1" lang="en-US" sz="2800" strike="noStrike" u="none">
                  <a:solidFill>
                    <a:schemeClr val="dk1"/>
                  </a:solidFill>
                  <a:effectLst/>
                  <a:uFillTx/>
                  <a:latin typeface="Arial"/>
                  <a:ea typeface="宋体"/>
                </a:rPr>
                <a:t>A</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B</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Arial"/>
                  <a:ea typeface="宋体"/>
                </a:rPr>
                <a:t>是一个产生式而</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Arial"/>
                  <a:ea typeface="宋体"/>
                </a:rPr>
                <a:t>(</a:t>
              </a:r>
              <a:r>
                <a:rPr b="1" lang="zh-CN" sz="2800" strike="noStrike" u="none">
                  <a:solidFill>
                    <a:schemeClr val="dk1"/>
                  </a:solidFill>
                  <a:effectLst/>
                  <a:uFillTx/>
                  <a:latin typeface="Arial"/>
                  <a:ea typeface="宋体"/>
                </a:rPr>
                <a:t>即</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FIRST(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r>
                <a:rPr b="1" lang="zh-CN" sz="2800" strike="noStrike" u="none">
                  <a:solidFill>
                    <a:schemeClr val="dk1"/>
                  </a:solidFill>
                  <a:effectLst/>
                  <a:uFillTx/>
                  <a:latin typeface="Aria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   则把</a:t>
              </a:r>
              <a:r>
                <a:rPr b="1" lang="en-US" sz="2800" strike="noStrike" u="none">
                  <a:solidFill>
                    <a:schemeClr val="dk1"/>
                  </a:solidFill>
                  <a:effectLst/>
                  <a:uFillTx/>
                  <a:latin typeface="Arial"/>
                  <a:ea typeface="宋体"/>
                </a:rPr>
                <a:t>FOLLOW(A)</a:t>
              </a:r>
              <a:r>
                <a:rPr b="1" lang="zh-CN" sz="2800" strike="noStrike" u="none">
                  <a:solidFill>
                    <a:schemeClr val="dk1"/>
                  </a:solidFill>
                  <a:effectLst/>
                  <a:uFillTx/>
                  <a:latin typeface="Arial"/>
                  <a:ea typeface="宋体"/>
                </a:rPr>
                <a:t>加至</a:t>
              </a:r>
              <a:r>
                <a:rPr b="1" lang="en-US" sz="2800" strike="noStrike" u="none">
                  <a:solidFill>
                    <a:schemeClr val="dk1"/>
                  </a:solidFill>
                  <a:effectLst/>
                  <a:uFillTx/>
                  <a:latin typeface="Arial"/>
                  <a:ea typeface="宋体"/>
                </a:rPr>
                <a:t>FOLLOW(B)</a:t>
              </a:r>
              <a:r>
                <a:rPr b="1" lang="zh-CN" sz="2800" strike="noStrike" u="none">
                  <a:solidFill>
                    <a:schemeClr val="dk1"/>
                  </a:solidFill>
                  <a:effectLst/>
                  <a:uFillTx/>
                  <a:latin typeface="Arial"/>
                  <a:ea typeface="宋体"/>
                </a:rPr>
                <a:t>中。</a:t>
              </a:r>
              <a:endParaRPr b="0" lang="en-US" sz="2800" strike="noStrike" u="none">
                <a:solidFill>
                  <a:srgbClr val="000000"/>
                </a:solidFill>
                <a:effectLst/>
                <a:uFillTx/>
                <a:latin typeface="Arial"/>
              </a:endParaRPr>
            </a:p>
          </p:txBody>
        </p:sp>
        <p:graphicFrame>
          <p:nvGraphicFramePr>
            <p:cNvPr id="712" name="Object 5"/>
            <p:cNvGraphicFramePr/>
            <p:nvPr/>
          </p:nvGraphicFramePr>
          <p:xfrm>
            <a:off x="3132000" y="4878360"/>
            <a:ext cx="761760" cy="1066320"/>
          </p:xfrm>
          <a:graphic>
            <a:graphicData uri="http://schemas.openxmlformats.org/presentationml/2006/ole">
              <p:oleObj progId="Equation.3" r:id="rId1" spid="">
                <p:embed/>
                <p:pic>
                  <p:nvPicPr>
                    <p:cNvPr id="713" name="Object 5" descr=""/>
                    <p:cNvPicPr/>
                    <p:nvPr/>
                  </p:nvPicPr>
                  <p:blipFill>
                    <a:blip r:embed="rId2"/>
                    <a:stretch/>
                  </p:blipFill>
                  <p:spPr>
                    <a:xfrm>
                      <a:off x="3132000" y="4878360"/>
                      <a:ext cx="761760" cy="1066320"/>
                    </a:xfrm>
                    <a:prstGeom prst="rect">
                      <a:avLst/>
                    </a:prstGeom>
                    <a:noFill/>
                    <a:ln w="0">
                      <a:noFill/>
                    </a:ln>
                  </p:spPr>
                </p:pic>
              </p:oleObj>
            </a:graphicData>
          </a:graphic>
        </p:graphicFrame>
      </p:grpSp>
    </p:spTree>
  </p:cSld>
  <p:timing>
    <p:tnLst>
      <p:par>
        <p:cTn id="1202" dur="indefinite" restart="never" nodeType="tmRoot">
          <p:childTnLst>
            <p:seq>
              <p:cTn id="1203" dur="indefinite" nodeType="mainSeq">
                <p:childTnLst>
                  <p:par>
                    <p:cTn id="1204" fill="hold">
                      <p:stCondLst>
                        <p:cond delay="indefinite"/>
                      </p:stCondLst>
                      <p:childTnLst>
                        <p:par>
                          <p:cTn id="1205" fill="hold">
                            <p:stCondLst>
                              <p:cond delay="0"/>
                            </p:stCondLst>
                            <p:childTnLst>
                              <p:par>
                                <p:cTn id="1206" nodeType="clickEffect" fill="hold" presetClass="entr" presetID="22" presetSubtype="1">
                                  <p:stCondLst>
                                    <p:cond delay="0"/>
                                  </p:stCondLst>
                                  <p:childTnLst>
                                    <p:set>
                                      <p:cBhvr>
                                        <p:cTn id="1207" dur="1" fill="hold">
                                          <p:stCondLst>
                                            <p:cond delay="0"/>
                                          </p:stCondLst>
                                        </p:cTn>
                                        <p:tgtEl>
                                          <p:spTgt spid="709">
                                            <p:txEl>
                                              <p:pRg st="0" end="0"/>
                                            </p:txEl>
                                          </p:spTgt>
                                        </p:tgtEl>
                                        <p:attrNameLst>
                                          <p:attrName>style.visibility</p:attrName>
                                        </p:attrNameLst>
                                      </p:cBhvr>
                                      <p:to>
                                        <p:strVal val="visible"/>
                                      </p:to>
                                    </p:set>
                                    <p:animEffect filter="wipe(up)" transition="in">
                                      <p:cBhvr additive="repl">
                                        <p:cTn id="1208" dur="500"/>
                                        <p:tgtEl>
                                          <p:spTgt spid="709">
                                            <p:txEl>
                                              <p:pRg st="0" end="0"/>
                                            </p:txEl>
                                          </p:spTgt>
                                        </p:tgtEl>
                                      </p:cBhvr>
                                    </p:animEffect>
                                  </p:childTnLst>
                                </p:cTn>
                              </p:par>
                            </p:childTnLst>
                          </p:cTn>
                        </p:par>
                      </p:childTnLst>
                    </p:cTn>
                  </p:par>
                  <p:par>
                    <p:cTn id="1209" fill="hold">
                      <p:stCondLst>
                        <p:cond delay="indefinite"/>
                      </p:stCondLst>
                      <p:childTnLst>
                        <p:par>
                          <p:cTn id="1210" fill="hold">
                            <p:stCondLst>
                              <p:cond delay="0"/>
                            </p:stCondLst>
                            <p:childTnLst>
                              <p:par>
                                <p:cTn id="1211" nodeType="clickEffect" fill="hold" presetClass="entr" presetID="22" presetSubtype="1">
                                  <p:stCondLst>
                                    <p:cond delay="0"/>
                                  </p:stCondLst>
                                  <p:childTnLst>
                                    <p:set>
                                      <p:cBhvr>
                                        <p:cTn id="1212" dur="1" fill="hold">
                                          <p:stCondLst>
                                            <p:cond delay="0"/>
                                          </p:stCondLst>
                                        </p:cTn>
                                        <p:tgtEl>
                                          <p:spTgt spid="709">
                                            <p:txEl>
                                              <p:pRg st="0" end="0"/>
                                            </p:txEl>
                                          </p:spTgt>
                                        </p:tgtEl>
                                        <p:attrNameLst>
                                          <p:attrName>style.visibility</p:attrName>
                                        </p:attrNameLst>
                                      </p:cBhvr>
                                      <p:to>
                                        <p:strVal val="visible"/>
                                      </p:to>
                                    </p:set>
                                    <p:animEffect filter="wipe(up)" transition="in">
                                      <p:cBhvr additive="repl">
                                        <p:cTn id="1213" dur="500"/>
                                        <p:tgtEl>
                                          <p:spTgt spid="709">
                                            <p:txEl>
                                              <p:pRg st="0" end="0"/>
                                            </p:txEl>
                                          </p:spTgt>
                                        </p:tgtEl>
                                      </p:cBhvr>
                                    </p:animEffect>
                                  </p:childTnLst>
                                </p:cTn>
                              </p:par>
                            </p:childTnLst>
                          </p:cTn>
                        </p:par>
                      </p:childTnLst>
                    </p:cTn>
                  </p:par>
                  <p:par>
                    <p:cTn id="1214" fill="hold">
                      <p:stCondLst>
                        <p:cond delay="indefinite"/>
                      </p:stCondLst>
                      <p:childTnLst>
                        <p:par>
                          <p:cTn id="1215" fill="hold">
                            <p:stCondLst>
                              <p:cond delay="0"/>
                            </p:stCondLst>
                            <p:childTnLst>
                              <p:par>
                                <p:cTn id="1216" nodeType="clickEffect" fill="hold" presetClass="entr" presetID="22" presetSubtype="1">
                                  <p:stCondLst>
                                    <p:cond delay="0"/>
                                  </p:stCondLst>
                                  <p:childTnLst>
                                    <p:set>
                                      <p:cBhvr>
                                        <p:cTn id="1217" dur="1" fill="hold">
                                          <p:stCondLst>
                                            <p:cond delay="0"/>
                                          </p:stCondLst>
                                        </p:cTn>
                                        <p:tgtEl>
                                          <p:spTgt spid="709">
                                            <p:txEl>
                                              <p:pRg st="0" end="0"/>
                                            </p:txEl>
                                          </p:spTgt>
                                        </p:tgtEl>
                                        <p:attrNameLst>
                                          <p:attrName>style.visibility</p:attrName>
                                        </p:attrNameLst>
                                      </p:cBhvr>
                                      <p:to>
                                        <p:strVal val="visible"/>
                                      </p:to>
                                    </p:set>
                                    <p:animEffect filter="wipe(up)" transition="in">
                                      <p:cBhvr additive="repl">
                                        <p:cTn id="1218" dur="500"/>
                                        <p:tgtEl>
                                          <p:spTgt spid="709">
                                            <p:txEl>
                                              <p:pRg st="0" end="0"/>
                                            </p:txEl>
                                          </p:spTgt>
                                        </p:tgtEl>
                                      </p:cBhvr>
                                    </p:animEffect>
                                  </p:childTnLst>
                                </p:cTn>
                              </p:par>
                            </p:childTnLst>
                          </p:cTn>
                        </p:par>
                      </p:childTnLst>
                    </p:cTn>
                  </p:par>
                  <p:par>
                    <p:cTn id="1219" fill="hold">
                      <p:stCondLst>
                        <p:cond delay="indefinite"/>
                      </p:stCondLst>
                      <p:childTnLst>
                        <p:par>
                          <p:cTn id="1220" fill="hold">
                            <p:stCondLst>
                              <p:cond delay="0"/>
                            </p:stCondLst>
                            <p:childTnLst>
                              <p:par>
                                <p:cTn id="1221" nodeType="clickEffect" fill="hold" presetClass="entr" presetID="22" presetSubtype="1">
                                  <p:stCondLst>
                                    <p:cond delay="0"/>
                                  </p:stCondLst>
                                  <p:childTnLst>
                                    <p:set>
                                      <p:cBhvr>
                                        <p:cTn id="1222" dur="1" fill="hold">
                                          <p:stCondLst>
                                            <p:cond delay="0"/>
                                          </p:stCondLst>
                                        </p:cTn>
                                        <p:tgtEl>
                                          <p:spTgt spid="710"/>
                                        </p:tgtEl>
                                        <p:attrNameLst>
                                          <p:attrName>style.visibility</p:attrName>
                                        </p:attrNameLst>
                                      </p:cBhvr>
                                      <p:to>
                                        <p:strVal val="visible"/>
                                      </p:to>
                                    </p:set>
                                    <p:animEffect filter="wipe(up)" transition="in">
                                      <p:cBhvr additive="repl">
                                        <p:cTn id="1223" dur="500"/>
                                        <p:tgtEl>
                                          <p:spTgt spid="7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sldNum" idx="8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15" name="PlaceHolder 2"/>
          <p:cNvSpPr>
            <a:spLocks noGrp="1"/>
          </p:cNvSpPr>
          <p:nvPr>
            <p:ph type="title"/>
          </p:nvPr>
        </p:nvSpPr>
        <p:spPr>
          <a:xfrm>
            <a:off x="574560" y="476280"/>
            <a:ext cx="8000640" cy="755280"/>
          </a:xfrm>
          <a:prstGeom prst="rect">
            <a:avLst/>
          </a:prstGeom>
          <a:noFill/>
          <a:ln w="9360">
            <a:noFill/>
          </a:ln>
        </p:spPr>
        <p:txBody>
          <a:bodyPr lIns="91440" rIns="91440" tIns="45720" bIns="45720" anchor="b">
            <a:noAutofit/>
          </a:bodyPr>
          <a:p>
            <a:pPr indent="0" algn="ctr">
              <a:lnSpc>
                <a:spcPct val="100000"/>
              </a:lnSpc>
              <a:buNone/>
            </a:pPr>
            <a:r>
              <a:rPr b="0" lang="zh-CN" sz="4000" strike="noStrike" u="none">
                <a:solidFill>
                  <a:schemeClr val="dk2"/>
                </a:solidFill>
                <a:effectLst/>
                <a:uFillTx/>
                <a:latin typeface="Verdana"/>
                <a:ea typeface="黑体"/>
              </a:rPr>
              <a:t>两个集合求法的补充</a:t>
            </a:r>
            <a:endParaRPr b="0" lang="en-US" sz="4000" strike="noStrike" u="none">
              <a:solidFill>
                <a:schemeClr val="accent2"/>
              </a:solidFill>
              <a:effectLst/>
              <a:uFillTx/>
              <a:latin typeface="Verdana"/>
            </a:endParaRPr>
          </a:p>
        </p:txBody>
      </p:sp>
      <p:sp>
        <p:nvSpPr>
          <p:cNvPr id="716" name="PlaceHolder 3"/>
          <p:cNvSpPr>
            <a:spLocks noGrp="1"/>
          </p:cNvSpPr>
          <p:nvPr>
            <p:ph/>
          </p:nvPr>
        </p:nvSpPr>
        <p:spPr>
          <a:xfrm>
            <a:off x="468360" y="1844640"/>
            <a:ext cx="8206920" cy="4247640"/>
          </a:xfrm>
          <a:prstGeom prst="rect">
            <a:avLst/>
          </a:prstGeom>
          <a:noFill/>
          <a:ln w="9360">
            <a:noFill/>
          </a:ln>
        </p:spPr>
        <p:txBody>
          <a:bodyPr lIns="91440" rIns="91440" tIns="45720" bIns="45720" anchor="t">
            <a:noAutofit/>
          </a:bodyPr>
          <a:p>
            <a:pPr marL="469800" indent="-469800">
              <a:lnSpc>
                <a:spcPct val="80000"/>
              </a:lnSpc>
              <a:spcBef>
                <a:spcPts val="760"/>
              </a:spcBef>
              <a:buClr>
                <a:srgbClr val="cc0000"/>
              </a:buClr>
              <a:buFont typeface="Wingdings" charset="2"/>
              <a:buChar char=""/>
            </a:pPr>
            <a:r>
              <a:rPr b="1" lang="en-US" sz="3800" strike="noStrike" u="none">
                <a:solidFill>
                  <a:schemeClr val="dk1"/>
                </a:solidFill>
                <a:effectLst/>
                <a:uFillTx/>
                <a:latin typeface="Times New Roman"/>
                <a:ea typeface="楷体_GB2312"/>
              </a:rPr>
              <a:t>FIRST</a:t>
            </a:r>
            <a:r>
              <a:rPr b="1" lang="zh-CN" sz="3800" strike="noStrike" u="none">
                <a:solidFill>
                  <a:schemeClr val="dk1"/>
                </a:solidFill>
                <a:effectLst/>
                <a:uFillTx/>
                <a:latin typeface="Times New Roman"/>
                <a:ea typeface="楷体_GB2312"/>
              </a:rPr>
              <a:t>集合</a:t>
            </a:r>
            <a:endParaRPr b="0" lang="en-US" sz="3800" strike="noStrike" u="none">
              <a:solidFill>
                <a:schemeClr val="dk1"/>
              </a:solidFill>
              <a:effectLst/>
              <a:uFillTx/>
              <a:latin typeface="Times New Roman"/>
            </a:endParaRPr>
          </a:p>
          <a:p>
            <a:pPr lvl="1" marL="907920" indent="-436320">
              <a:lnSpc>
                <a:spcPct val="80000"/>
              </a:lnSpc>
              <a:spcBef>
                <a:spcPts val="720"/>
              </a:spcBef>
              <a:buClr>
                <a:srgbClr val="cc0000"/>
              </a:buClr>
              <a:buFont typeface="Wingdings" charset="2"/>
              <a:buChar char=""/>
            </a:pPr>
            <a:r>
              <a:rPr b="1" lang="zh-CN" sz="3600" strike="noStrike" u="none">
                <a:solidFill>
                  <a:schemeClr val="dk1"/>
                </a:solidFill>
                <a:effectLst/>
                <a:uFillTx/>
                <a:latin typeface="Times New Roman"/>
                <a:ea typeface="楷体_GB2312"/>
              </a:rPr>
              <a:t>主要看产生式左边</a:t>
            </a:r>
            <a:endParaRPr b="0" lang="en-US" sz="3600" strike="noStrike" u="none">
              <a:solidFill>
                <a:schemeClr val="dk1"/>
              </a:solidFill>
              <a:effectLst/>
              <a:uFillTx/>
              <a:latin typeface="Times New Roman"/>
            </a:endParaRPr>
          </a:p>
          <a:p>
            <a:pPr lvl="1" marL="907920" indent="-436320">
              <a:lnSpc>
                <a:spcPct val="80000"/>
              </a:lnSpc>
              <a:spcBef>
                <a:spcPts val="720"/>
              </a:spcBef>
              <a:buClr>
                <a:srgbClr val="cc0000"/>
              </a:buClr>
              <a:buFont typeface="Wingdings" charset="2"/>
              <a:buChar char=""/>
            </a:pPr>
            <a:r>
              <a:rPr b="1" lang="zh-CN" sz="3600" strike="noStrike" u="none">
                <a:solidFill>
                  <a:schemeClr val="dk1"/>
                </a:solidFill>
                <a:effectLst/>
                <a:uFillTx/>
                <a:latin typeface="Times New Roman"/>
                <a:ea typeface="楷体_GB2312"/>
              </a:rPr>
              <a:t>自下而上求</a:t>
            </a:r>
            <a:endParaRPr b="0" lang="en-US" sz="3600" strike="noStrike" u="none">
              <a:solidFill>
                <a:schemeClr val="dk1"/>
              </a:solidFill>
              <a:effectLst/>
              <a:uFillTx/>
              <a:latin typeface="Times New Roman"/>
            </a:endParaRPr>
          </a:p>
          <a:p>
            <a:pPr indent="0">
              <a:lnSpc>
                <a:spcPct val="80000"/>
              </a:lnSpc>
              <a:spcBef>
                <a:spcPts val="720"/>
              </a:spcBef>
              <a:buNone/>
            </a:pPr>
            <a:endParaRPr b="0" lang="en-US" sz="3600" strike="noStrike" u="none">
              <a:solidFill>
                <a:schemeClr val="dk1"/>
              </a:solidFill>
              <a:effectLst/>
              <a:uFillTx/>
              <a:latin typeface="Times New Roman"/>
            </a:endParaRPr>
          </a:p>
          <a:p>
            <a:pPr marL="469800" indent="-469800">
              <a:lnSpc>
                <a:spcPct val="80000"/>
              </a:lnSpc>
              <a:spcBef>
                <a:spcPts val="760"/>
              </a:spcBef>
              <a:buClr>
                <a:srgbClr val="cc0000"/>
              </a:buClr>
              <a:buFont typeface="Wingdings" charset="2"/>
              <a:buChar char=""/>
            </a:pPr>
            <a:r>
              <a:rPr b="1" lang="en-US" sz="3800" strike="noStrike" u="none">
                <a:solidFill>
                  <a:schemeClr val="dk1"/>
                </a:solidFill>
                <a:effectLst/>
                <a:uFillTx/>
                <a:latin typeface="Times New Roman"/>
                <a:ea typeface="楷体_GB2312"/>
              </a:rPr>
              <a:t>FOLLOW</a:t>
            </a:r>
            <a:r>
              <a:rPr b="1" lang="zh-CN" sz="3800" strike="noStrike" u="none">
                <a:solidFill>
                  <a:schemeClr val="dk1"/>
                </a:solidFill>
                <a:effectLst/>
                <a:uFillTx/>
                <a:latin typeface="Times New Roman"/>
                <a:ea typeface="楷体_GB2312"/>
              </a:rPr>
              <a:t>集合</a:t>
            </a:r>
            <a:endParaRPr b="0" lang="en-US" sz="3800" strike="noStrike" u="none">
              <a:solidFill>
                <a:schemeClr val="dk1"/>
              </a:solidFill>
              <a:effectLst/>
              <a:uFillTx/>
              <a:latin typeface="Times New Roman"/>
            </a:endParaRPr>
          </a:p>
          <a:p>
            <a:pPr lvl="1" marL="907920" indent="-436320">
              <a:lnSpc>
                <a:spcPct val="80000"/>
              </a:lnSpc>
              <a:spcBef>
                <a:spcPts val="720"/>
              </a:spcBef>
              <a:buClr>
                <a:srgbClr val="cc0000"/>
              </a:buClr>
              <a:buFont typeface="Wingdings" charset="2"/>
              <a:buChar char=""/>
            </a:pPr>
            <a:r>
              <a:rPr b="1" lang="zh-CN" sz="3600" strike="noStrike" u="none">
                <a:solidFill>
                  <a:schemeClr val="dk1"/>
                </a:solidFill>
                <a:effectLst/>
                <a:uFillTx/>
                <a:latin typeface="Times New Roman"/>
                <a:ea typeface="楷体_GB2312"/>
              </a:rPr>
              <a:t>只看产生式右边</a:t>
            </a:r>
            <a:endParaRPr b="0" lang="en-US" sz="3600" strike="noStrike" u="none">
              <a:solidFill>
                <a:schemeClr val="dk1"/>
              </a:solidFill>
              <a:effectLst/>
              <a:uFillTx/>
              <a:latin typeface="Times New Roman"/>
            </a:endParaRPr>
          </a:p>
          <a:p>
            <a:pPr lvl="1" marL="907920" indent="-436320">
              <a:lnSpc>
                <a:spcPct val="80000"/>
              </a:lnSpc>
              <a:spcBef>
                <a:spcPts val="720"/>
              </a:spcBef>
              <a:buClr>
                <a:srgbClr val="cc0000"/>
              </a:buClr>
              <a:buFont typeface="Wingdings" charset="2"/>
              <a:buChar char=""/>
            </a:pPr>
            <a:r>
              <a:rPr b="1" lang="zh-CN" sz="3600" strike="noStrike" u="none">
                <a:solidFill>
                  <a:schemeClr val="dk1"/>
                </a:solidFill>
                <a:effectLst/>
                <a:uFillTx/>
                <a:latin typeface="Times New Roman"/>
                <a:ea typeface="楷体_GB2312"/>
              </a:rPr>
              <a:t>自上而下求</a:t>
            </a:r>
            <a:endParaRPr b="0" lang="en-US" sz="3600" strike="noStrike" u="none">
              <a:solidFill>
                <a:schemeClr val="dk1"/>
              </a:solidFill>
              <a:effectLst/>
              <a:uFillTx/>
              <a:latin typeface="Times New Roman"/>
            </a:endParaRPr>
          </a:p>
        </p:txBody>
      </p:sp>
    </p:spTree>
  </p:cSld>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sldNum" idx="8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18" name="PlaceHolder 2"/>
          <p:cNvSpPr>
            <a:spLocks noGrp="1"/>
          </p:cNvSpPr>
          <p:nvPr>
            <p:ph/>
          </p:nvPr>
        </p:nvSpPr>
        <p:spPr>
          <a:xfrm>
            <a:off x="468360" y="598320"/>
            <a:ext cx="8610120" cy="333504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a:t>
            </a:r>
            <a:r>
              <a:rPr b="1" lang="en-US" sz="3000" strike="noStrike" u="none">
                <a:solidFill>
                  <a:schemeClr val="dk1"/>
                </a:solidFill>
                <a:effectLst/>
                <a:uFillTx/>
                <a:latin typeface="Times New Roman"/>
                <a:ea typeface="楷体_GB2312"/>
              </a:rPr>
              <a:t>4.6  </a:t>
            </a:r>
            <a:r>
              <a:rPr b="1" lang="zh-CN" sz="3000" strike="noStrike" u="none">
                <a:solidFill>
                  <a:schemeClr val="dk1"/>
                </a:solidFill>
                <a:effectLst/>
                <a:uFillTx/>
                <a:latin typeface="Times New Roman"/>
                <a:ea typeface="楷体_GB2312"/>
              </a:rPr>
              <a:t>对于文法</a:t>
            </a:r>
            <a:r>
              <a:rPr b="1" lang="en-US" sz="3000" strike="noStrike" u="none">
                <a:solidFill>
                  <a:schemeClr val="dk1"/>
                </a:solidFill>
                <a:effectLst/>
                <a:uFillTx/>
                <a:latin typeface="Times New Roman"/>
                <a:ea typeface="楷体_GB2312"/>
              </a:rPr>
              <a:t>G(E)</a:t>
            </a:r>
            <a:endParaRPr b="0" lang="en-US" sz="3000" strike="noStrike" u="none">
              <a:solidFill>
                <a:schemeClr val="dk1"/>
              </a:solidFill>
              <a:effectLst/>
              <a:uFillTx/>
              <a:latin typeface="Times New Roman"/>
            </a:endParaRPr>
          </a:p>
          <a:p>
            <a:pPr marL="1305000" indent="-394920">
              <a:lnSpc>
                <a:spcPct val="90000"/>
              </a:lnSpc>
              <a:buNone/>
              <a:tabLst>
                <a:tab algn="l" pos="0"/>
              </a:tabLst>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1305000" indent="-394920">
              <a:lnSpc>
                <a:spcPct val="90000"/>
              </a:lnSpc>
              <a:buNone/>
              <a:tabLst>
                <a:tab algn="l" pos="0"/>
              </a:tabLst>
            </a:pPr>
            <a:r>
              <a:rPr b="1" lang="en-US" sz="2800" strike="noStrike" u="none">
                <a:solidFill>
                  <a:schemeClr val="dk1"/>
                </a:solidFill>
                <a:effectLst/>
                <a:uFillTx/>
                <a:latin typeface="Times New Roman"/>
                <a:ea typeface="楷体_GB2312"/>
              </a:rPr>
              <a: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1305000" indent="-394920">
              <a:lnSpc>
                <a:spcPct val="90000"/>
              </a:lnSpc>
              <a:buNone/>
              <a:tabLst>
                <a:tab algn="l" pos="0"/>
              </a:tabLst>
            </a:pPr>
            <a:r>
              <a:rPr b="1" lang="en-US" sz="2800" strike="noStrike" u="none">
                <a:solidFill>
                  <a:schemeClr val="dk1"/>
                </a:solidFill>
                <a:effectLst/>
                <a:uFillTx/>
                <a:latin typeface="Times New Roman"/>
                <a:ea typeface="楷体_GB2312"/>
              </a:rPr>
              <a:t>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1305000" indent="-394920">
              <a:lnSpc>
                <a:spcPct val="90000"/>
              </a:lnSpc>
              <a:buNone/>
              <a:tabLst>
                <a:tab algn="l" pos="0"/>
              </a:tabLst>
            </a:pPr>
            <a:r>
              <a:rPr b="1" lang="en-US" sz="2800" strike="noStrike" u="none">
                <a:solidFill>
                  <a:schemeClr val="dk1"/>
                </a:solidFill>
                <a:effectLst/>
                <a:uFillTx/>
                <a:latin typeface="Times New Roman"/>
                <a:ea typeface="楷体_GB2312"/>
              </a:rPr>
              <a:t>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1305000" indent="-394920">
              <a:lnSpc>
                <a:spcPct val="90000"/>
              </a:lnSpc>
              <a:buNone/>
              <a:tabLst>
                <a:tab algn="l" pos="0"/>
              </a:tabLst>
            </a:pPr>
            <a:r>
              <a:rPr b="1" lang="en-US" sz="2800" strike="noStrike" u="none">
                <a:solidFill>
                  <a:schemeClr val="dk1"/>
                </a:solidFill>
                <a:effectLst/>
                <a:uFillTx/>
                <a:latin typeface="Times New Roman"/>
                <a:ea typeface="楷体_GB2312"/>
              </a:rPr>
              <a:t>F→(E) | i</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469800" indent="-469800">
              <a:lnSpc>
                <a:spcPct val="90000"/>
              </a:lnSpc>
              <a:spcBef>
                <a:spcPts val="601"/>
              </a:spcBef>
              <a:buNone/>
              <a:tabLst>
                <a:tab algn="l" pos="0"/>
              </a:tabLst>
            </a:pPr>
            <a:r>
              <a:rPr b="1" lang="zh-CN" sz="3000" strike="noStrike" u="none">
                <a:solidFill>
                  <a:schemeClr val="dk1"/>
                </a:solidFill>
                <a:effectLst/>
                <a:uFillTx/>
                <a:latin typeface="Times New Roman"/>
                <a:ea typeface="楷体_GB2312"/>
              </a:rPr>
              <a:t>构造每个非终结符的</a:t>
            </a:r>
            <a:r>
              <a:rPr b="1" lang="en-US" sz="3000" strike="noStrike" u="none">
                <a:solidFill>
                  <a:schemeClr val="dk1"/>
                </a:solidFill>
                <a:effectLst/>
                <a:uFillTx/>
                <a:latin typeface="Times New Roman"/>
                <a:ea typeface="楷体_GB2312"/>
              </a:rPr>
              <a:t>FIRST</a:t>
            </a:r>
            <a:r>
              <a:rPr b="1" lang="zh-CN" sz="3000" strike="noStrike" u="none">
                <a:solidFill>
                  <a:schemeClr val="dk1"/>
                </a:solidFill>
                <a:effectLst/>
                <a:uFillTx/>
                <a:latin typeface="Times New Roman"/>
                <a:ea typeface="楷体_GB2312"/>
              </a:rPr>
              <a:t>和</a:t>
            </a:r>
            <a:r>
              <a:rPr b="1" lang="en-US" sz="3000" strike="noStrike" u="none">
                <a:solidFill>
                  <a:schemeClr val="dk1"/>
                </a:solidFill>
                <a:effectLst/>
                <a:uFillTx/>
                <a:latin typeface="Times New Roman"/>
                <a:ea typeface="楷体_GB2312"/>
              </a:rPr>
              <a:t>FOLLOW</a:t>
            </a:r>
            <a:r>
              <a:rPr b="1" lang="zh-CN" sz="3000" strike="noStrike" u="none">
                <a:solidFill>
                  <a:schemeClr val="dk1"/>
                </a:solidFill>
                <a:effectLst/>
                <a:uFillTx/>
                <a:latin typeface="Times New Roman"/>
                <a:ea typeface="楷体_GB2312"/>
              </a:rPr>
              <a:t>集合：</a:t>
            </a:r>
            <a:endParaRPr b="0" lang="en-US" sz="3000" strike="noStrike" u="none">
              <a:solidFill>
                <a:schemeClr val="dk1"/>
              </a:solidFill>
              <a:effectLst/>
              <a:uFillTx/>
              <a:latin typeface="Times New Roman"/>
            </a:endParaRPr>
          </a:p>
        </p:txBody>
      </p:sp>
      <p:sp>
        <p:nvSpPr>
          <p:cNvPr id="719" name="Rectangle 3"/>
          <p:cNvSpPr/>
          <p:nvPr/>
        </p:nvSpPr>
        <p:spPr>
          <a:xfrm>
            <a:off x="468360" y="3645000"/>
            <a:ext cx="3887280" cy="2703240"/>
          </a:xfrm>
          <a:prstGeom prst="rect">
            <a:avLst/>
          </a:prstGeom>
          <a:noFill/>
          <a:ln w="9525">
            <a:noFill/>
          </a:ln>
        </p:spPr>
        <p:style>
          <a:lnRef idx="0"/>
          <a:fillRef idx="0"/>
          <a:effectRef idx="0"/>
          <a:fontRef idx="minor"/>
        </p:style>
        <p:txBody>
          <a:bodyPr lIns="92160" rIns="92160" tIns="46080" bIns="46080" anchor="t">
            <a:noAutofit/>
          </a:bodyPr>
          <a:p>
            <a:pPr marL="343080" indent="-343080" defTabSz="914400">
              <a:lnSpc>
                <a:spcPct val="100000"/>
              </a:lnSpc>
              <a:spcBef>
                <a:spcPts val="561"/>
              </a:spcBef>
              <a:tabLst>
                <a:tab algn="l" pos="0"/>
              </a:tabLst>
            </a:pP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Arial"/>
                <a:ea typeface="宋体"/>
              </a:rPr>
              <a:t> FIRST(E) ={(,i}</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FIRST(E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FIRST(T) ={(,i}</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FIRST(T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FIRST(F) ={(,i}</a:t>
            </a:r>
            <a:endParaRPr b="0" lang="en-US" sz="2800" strike="noStrike" u="none">
              <a:solidFill>
                <a:srgbClr val="000000"/>
              </a:solidFill>
              <a:effectLst/>
              <a:uFillTx/>
              <a:latin typeface="Arial"/>
            </a:endParaRPr>
          </a:p>
        </p:txBody>
      </p:sp>
      <p:sp>
        <p:nvSpPr>
          <p:cNvPr id="720" name="Rectangle 4"/>
          <p:cNvSpPr/>
          <p:nvPr/>
        </p:nvSpPr>
        <p:spPr>
          <a:xfrm>
            <a:off x="4067280" y="3678120"/>
            <a:ext cx="4642920" cy="2703240"/>
          </a:xfrm>
          <a:prstGeom prst="rect">
            <a:avLst/>
          </a:prstGeom>
          <a:noFill/>
          <a:ln w="9525">
            <a:noFill/>
          </a:ln>
        </p:spPr>
        <p:style>
          <a:lnRef idx="0"/>
          <a:fillRef idx="0"/>
          <a:effectRef idx="0"/>
          <a:fontRef idx="minor"/>
        </p:style>
        <p:txBody>
          <a:bodyPr lIns="92160" rIns="92160" tIns="46080" bIns="46080" anchor="t">
            <a:noAutofit/>
          </a:bodyPr>
          <a:p>
            <a:pPr marL="343080" indent="-343080" defTabSz="914400">
              <a:lnSpc>
                <a:spcPct val="100000"/>
              </a:lnSpc>
              <a:spcBef>
                <a:spcPts val="561"/>
              </a:spcBef>
              <a:tabLst>
                <a:tab algn="l" pos="0"/>
              </a:tabLst>
            </a:pPr>
            <a:r>
              <a:rPr b="1" lang="en-US" sz="2800" strike="noStrike" u="none">
                <a:solidFill>
                  <a:schemeClr val="dk1"/>
                </a:solidFill>
                <a:effectLst/>
                <a:uFillTx/>
                <a:latin typeface="Arial"/>
                <a:ea typeface="宋体"/>
              </a:rPr>
              <a:t>	</a:t>
            </a:r>
            <a:r>
              <a:rPr b="1" lang="en-US" sz="2800" strike="noStrike" u="none">
                <a:solidFill>
                  <a:schemeClr val="dk1"/>
                </a:solidFill>
                <a:effectLst/>
                <a:uFillTx/>
                <a:latin typeface="Arial"/>
                <a:ea typeface="宋体"/>
              </a:rPr>
              <a:t> FOLLOW(E) ={),#}</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FOLLOW(E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FOLLOW(T) ={+,),#}</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FOLLOW(T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FOLLOW(F) ={*,+,),#}</a:t>
            </a:r>
            <a:endParaRPr b="0" lang="en-US" sz="2800" strike="noStrike" u="none">
              <a:solidFill>
                <a:srgbClr val="000000"/>
              </a:solidFill>
              <a:effectLst/>
              <a:uFillTx/>
              <a:latin typeface="Arial"/>
            </a:endParaRPr>
          </a:p>
        </p:txBody>
      </p:sp>
    </p:spTree>
  </p:cSld>
  <p:timing>
    <p:tnLst>
      <p:par>
        <p:cTn id="1224" dur="indefinite" restart="never" nodeType="tmRoot">
          <p:childTnLst>
            <p:seq>
              <p:cTn id="1225" dur="indefinite" nodeType="mainSeq">
                <p:childTnLst>
                  <p:par>
                    <p:cTn id="1226" fill="hold">
                      <p:stCondLst>
                        <p:cond delay="indefinite"/>
                      </p:stCondLst>
                      <p:childTnLst>
                        <p:par>
                          <p:cTn id="1227" fill="hold">
                            <p:stCondLst>
                              <p:cond delay="0"/>
                            </p:stCondLst>
                            <p:childTnLst>
                              <p:par>
                                <p:cTn id="1228" nodeType="clickEffect" fill="hold" presetClass="entr" presetID="22" presetSubtype="1">
                                  <p:stCondLst>
                                    <p:cond delay="0"/>
                                  </p:stCondLst>
                                  <p:childTnLst>
                                    <p:set>
                                      <p:cBhvr>
                                        <p:cTn id="1229"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30" dur="500"/>
                                        <p:tgtEl>
                                          <p:spTgt spid="718">
                                            <p:txEl>
                                              <p:pRg st="0" end="0"/>
                                            </p:txEl>
                                          </p:spTgt>
                                        </p:tgtEl>
                                      </p:cBhvr>
                                    </p:animEffect>
                                  </p:childTnLst>
                                </p:cTn>
                              </p:par>
                              <p:par>
                                <p:cTn id="1231" nodeType="withEffect" fill="hold" presetClass="entr" presetID="22" presetSubtype="1">
                                  <p:stCondLst>
                                    <p:cond delay="0"/>
                                  </p:stCondLst>
                                  <p:childTnLst>
                                    <p:set>
                                      <p:cBhvr>
                                        <p:cTn id="1232"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33" dur="500"/>
                                        <p:tgtEl>
                                          <p:spTgt spid="718">
                                            <p:txEl>
                                              <p:pRg st="0" end="0"/>
                                            </p:txEl>
                                          </p:spTgt>
                                        </p:tgtEl>
                                      </p:cBhvr>
                                    </p:animEffect>
                                  </p:childTnLst>
                                </p:cTn>
                              </p:par>
                              <p:par>
                                <p:cTn id="1234" nodeType="withEffect" fill="hold" presetClass="entr" presetID="22" presetSubtype="1">
                                  <p:stCondLst>
                                    <p:cond delay="0"/>
                                  </p:stCondLst>
                                  <p:childTnLst>
                                    <p:set>
                                      <p:cBhvr>
                                        <p:cTn id="1235"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36" dur="500"/>
                                        <p:tgtEl>
                                          <p:spTgt spid="718">
                                            <p:txEl>
                                              <p:pRg st="0" end="0"/>
                                            </p:txEl>
                                          </p:spTgt>
                                        </p:tgtEl>
                                      </p:cBhvr>
                                    </p:animEffect>
                                  </p:childTnLst>
                                </p:cTn>
                              </p:par>
                              <p:par>
                                <p:cTn id="1237" nodeType="withEffect" fill="hold" presetClass="entr" presetID="22" presetSubtype="1">
                                  <p:stCondLst>
                                    <p:cond delay="0"/>
                                  </p:stCondLst>
                                  <p:childTnLst>
                                    <p:set>
                                      <p:cBhvr>
                                        <p:cTn id="1238"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39" dur="500"/>
                                        <p:tgtEl>
                                          <p:spTgt spid="718">
                                            <p:txEl>
                                              <p:pRg st="0" end="0"/>
                                            </p:txEl>
                                          </p:spTgt>
                                        </p:tgtEl>
                                      </p:cBhvr>
                                    </p:animEffect>
                                  </p:childTnLst>
                                </p:cTn>
                              </p:par>
                              <p:par>
                                <p:cTn id="1240" nodeType="withEffect" fill="hold" presetClass="entr" presetID="22" presetSubtype="1">
                                  <p:stCondLst>
                                    <p:cond delay="0"/>
                                  </p:stCondLst>
                                  <p:childTnLst>
                                    <p:set>
                                      <p:cBhvr>
                                        <p:cTn id="1241"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42" dur="500"/>
                                        <p:tgtEl>
                                          <p:spTgt spid="718">
                                            <p:txEl>
                                              <p:pRg st="0" end="0"/>
                                            </p:txEl>
                                          </p:spTgt>
                                        </p:tgtEl>
                                      </p:cBhvr>
                                    </p:animEffect>
                                  </p:childTnLst>
                                </p:cTn>
                              </p:par>
                              <p:par>
                                <p:cTn id="1243" nodeType="withEffect" fill="hold" presetClass="entr" presetID="22" presetSubtype="1">
                                  <p:stCondLst>
                                    <p:cond delay="0"/>
                                  </p:stCondLst>
                                  <p:childTnLst>
                                    <p:set>
                                      <p:cBhvr>
                                        <p:cTn id="1244"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45" dur="500"/>
                                        <p:tgtEl>
                                          <p:spTgt spid="718">
                                            <p:txEl>
                                              <p:pRg st="0" end="0"/>
                                            </p:txEl>
                                          </p:spTgt>
                                        </p:tgtEl>
                                      </p:cBhvr>
                                    </p:animEffect>
                                  </p:childTnLst>
                                </p:cTn>
                              </p:par>
                            </p:childTnLst>
                          </p:cTn>
                        </p:par>
                      </p:childTnLst>
                    </p:cTn>
                  </p:par>
                  <p:par>
                    <p:cTn id="1246" fill="hold">
                      <p:stCondLst>
                        <p:cond delay="indefinite"/>
                      </p:stCondLst>
                      <p:childTnLst>
                        <p:par>
                          <p:cTn id="1247" fill="hold">
                            <p:stCondLst>
                              <p:cond delay="0"/>
                            </p:stCondLst>
                            <p:childTnLst>
                              <p:par>
                                <p:cTn id="1248" nodeType="clickEffect" fill="hold" presetClass="entr" presetID="22" presetSubtype="1">
                                  <p:stCondLst>
                                    <p:cond delay="0"/>
                                  </p:stCondLst>
                                  <p:childTnLst>
                                    <p:set>
                                      <p:cBhvr>
                                        <p:cTn id="1249" dur="1" fill="hold">
                                          <p:stCondLst>
                                            <p:cond delay="0"/>
                                          </p:stCondLst>
                                        </p:cTn>
                                        <p:tgtEl>
                                          <p:spTgt spid="718">
                                            <p:txEl>
                                              <p:pRg st="0" end="0"/>
                                            </p:txEl>
                                          </p:spTgt>
                                        </p:tgtEl>
                                        <p:attrNameLst>
                                          <p:attrName>style.visibility</p:attrName>
                                        </p:attrNameLst>
                                      </p:cBhvr>
                                      <p:to>
                                        <p:strVal val="visible"/>
                                      </p:to>
                                    </p:set>
                                    <p:animEffect filter="wipe(up)" transition="in">
                                      <p:cBhvr additive="repl">
                                        <p:cTn id="1250" dur="500"/>
                                        <p:tgtEl>
                                          <p:spTgt spid="718">
                                            <p:txEl>
                                              <p:pRg st="0" end="0"/>
                                            </p:txEl>
                                          </p:spTgt>
                                        </p:tgtEl>
                                      </p:cBhvr>
                                    </p:animEffect>
                                  </p:childTnLst>
                                </p:cTn>
                              </p:par>
                            </p:childTnLst>
                          </p:cTn>
                        </p:par>
                      </p:childTnLst>
                    </p:cTn>
                  </p:par>
                  <p:par>
                    <p:cTn id="1251" fill="hold">
                      <p:stCondLst>
                        <p:cond delay="indefinite"/>
                      </p:stCondLst>
                      <p:childTnLst>
                        <p:par>
                          <p:cTn id="1252" fill="hold">
                            <p:stCondLst>
                              <p:cond delay="0"/>
                            </p:stCondLst>
                            <p:childTnLst>
                              <p:par>
                                <p:cTn id="1253" nodeType="clickEffect" fill="hold" presetClass="entr" presetID="9">
                                  <p:stCondLst>
                                    <p:cond delay="0"/>
                                  </p:stCondLst>
                                  <p:childTnLst>
                                    <p:set>
                                      <p:cBhvr>
                                        <p:cTn id="1254" dur="1" fill="hold">
                                          <p:stCondLst>
                                            <p:cond delay="0"/>
                                          </p:stCondLst>
                                        </p:cTn>
                                        <p:tgtEl>
                                          <p:spTgt spid="719"/>
                                        </p:tgtEl>
                                        <p:attrNameLst>
                                          <p:attrName>style.visibility</p:attrName>
                                        </p:attrNameLst>
                                      </p:cBhvr>
                                      <p:to>
                                        <p:strVal val="visible"/>
                                      </p:to>
                                    </p:set>
                                    <p:animEffect filter="dissolve" transition="in">
                                      <p:cBhvr additive="repl">
                                        <p:cTn id="1255" dur="500"/>
                                        <p:tgtEl>
                                          <p:spTgt spid="719"/>
                                        </p:tgtEl>
                                      </p:cBhvr>
                                    </p:animEffect>
                                  </p:childTnLst>
                                </p:cTn>
                              </p:par>
                            </p:childTnLst>
                          </p:cTn>
                        </p:par>
                      </p:childTnLst>
                    </p:cTn>
                  </p:par>
                  <p:par>
                    <p:cTn id="1256" fill="hold">
                      <p:stCondLst>
                        <p:cond delay="indefinite"/>
                      </p:stCondLst>
                      <p:childTnLst>
                        <p:par>
                          <p:cTn id="1257" fill="hold">
                            <p:stCondLst>
                              <p:cond delay="0"/>
                            </p:stCondLst>
                            <p:childTnLst>
                              <p:par>
                                <p:cTn id="1258" nodeType="clickEffect" fill="hold" presetClass="entr" presetID="9">
                                  <p:stCondLst>
                                    <p:cond delay="0"/>
                                  </p:stCondLst>
                                  <p:childTnLst>
                                    <p:set>
                                      <p:cBhvr>
                                        <p:cTn id="1259" dur="1" fill="hold">
                                          <p:stCondLst>
                                            <p:cond delay="0"/>
                                          </p:stCondLst>
                                        </p:cTn>
                                        <p:tgtEl>
                                          <p:spTgt spid="720"/>
                                        </p:tgtEl>
                                        <p:attrNameLst>
                                          <p:attrName>style.visibility</p:attrName>
                                        </p:attrNameLst>
                                      </p:cBhvr>
                                      <p:to>
                                        <p:strVal val="visible"/>
                                      </p:to>
                                    </p:set>
                                    <p:animEffect filter="dissolve" transition="in">
                                      <p:cBhvr additive="repl">
                                        <p:cTn id="1260" dur="500"/>
                                        <p:tgtEl>
                                          <p:spTgt spid="7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1" name="PlaceHolder 1"/>
          <p:cNvSpPr>
            <a:spLocks noGrp="1"/>
          </p:cNvSpPr>
          <p:nvPr>
            <p:ph type="sldNum" idx="8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22" name="Text Box 2"/>
          <p:cNvSpPr/>
          <p:nvPr/>
        </p:nvSpPr>
        <p:spPr>
          <a:xfrm>
            <a:off x="457200" y="3733920"/>
            <a:ext cx="1912680" cy="641160"/>
          </a:xfrm>
          <a:prstGeom prst="rect">
            <a:avLst/>
          </a:prstGeom>
          <a:noFill/>
          <a:ln w="12700">
            <a:noFill/>
          </a:ln>
        </p:spPr>
        <p:style>
          <a:lnRef idx="0"/>
          <a:fillRef idx="0"/>
          <a:effectRef idx="0"/>
          <a:fontRef idx="minor"/>
        </p:style>
        <p:txBody>
          <a:bodyPr lIns="90000" rIns="90000" tIns="45000" bIns="45000" anchor="t">
            <a:spAutoFit/>
          </a:bodyPr>
          <a:p>
            <a:pPr algn="ctr" defTabSz="914400">
              <a:lnSpc>
                <a:spcPct val="100000"/>
              </a:lnSpc>
              <a:tabLst>
                <a:tab algn="l" pos="0"/>
              </a:tabLst>
            </a:pPr>
            <a:r>
              <a:rPr b="1" lang="en-US" sz="3600" strike="noStrike" u="none">
                <a:solidFill>
                  <a:schemeClr val="dk1"/>
                </a:solidFill>
                <a:effectLst/>
                <a:uFillTx/>
                <a:latin typeface="Times New Roman"/>
                <a:ea typeface="宋体"/>
              </a:rPr>
              <a:t>i   +   i </a:t>
            </a:r>
            <a:endParaRPr b="0" lang="en-US" sz="3600" strike="noStrike" u="none">
              <a:solidFill>
                <a:srgbClr val="000000"/>
              </a:solidFill>
              <a:effectLst/>
              <a:uFillTx/>
              <a:latin typeface="Arial"/>
            </a:endParaRPr>
          </a:p>
        </p:txBody>
      </p:sp>
      <p:sp>
        <p:nvSpPr>
          <p:cNvPr id="723" name="Line 3"/>
          <p:cNvSpPr/>
          <p:nvPr/>
        </p:nvSpPr>
        <p:spPr>
          <a:xfrm flipV="1">
            <a:off x="1411200" y="4400280"/>
            <a:ext cx="360" cy="533520"/>
          </a:xfrm>
          <a:prstGeom prst="line">
            <a:avLst/>
          </a:prstGeom>
          <a:ln w="19050">
            <a:solidFill>
              <a:srgbClr val="000000"/>
            </a:solidFill>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24" name="Text Box 4"/>
          <p:cNvSpPr/>
          <p:nvPr/>
        </p:nvSpPr>
        <p:spPr>
          <a:xfrm>
            <a:off x="1143000" y="5076720"/>
            <a:ext cx="539280" cy="51876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IP</a:t>
            </a:r>
            <a:endParaRPr b="0" lang="en-US" sz="2800" strike="noStrike" u="none">
              <a:solidFill>
                <a:srgbClr val="000000"/>
              </a:solidFill>
              <a:effectLst/>
              <a:uFillTx/>
              <a:latin typeface="Arial"/>
            </a:endParaRPr>
          </a:p>
        </p:txBody>
      </p:sp>
      <p:sp>
        <p:nvSpPr>
          <p:cNvPr id="725" name="Text Box 5"/>
          <p:cNvSpPr/>
          <p:nvPr/>
        </p:nvSpPr>
        <p:spPr>
          <a:xfrm>
            <a:off x="5030640" y="180972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726" name="Line 6"/>
          <p:cNvSpPr/>
          <p:nvPr/>
        </p:nvSpPr>
        <p:spPr>
          <a:xfrm flipH="1">
            <a:off x="4038480" y="2312640"/>
            <a:ext cx="11430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27" name="Line 7"/>
          <p:cNvSpPr/>
          <p:nvPr/>
        </p:nvSpPr>
        <p:spPr>
          <a:xfrm>
            <a:off x="5333760" y="2312640"/>
            <a:ext cx="129564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28" name="Text Box 8"/>
          <p:cNvSpPr/>
          <p:nvPr/>
        </p:nvSpPr>
        <p:spPr>
          <a:xfrm>
            <a:off x="3809880" y="2998800"/>
            <a:ext cx="45540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729" name="Text Box 9"/>
          <p:cNvSpPr/>
          <p:nvPr/>
        </p:nvSpPr>
        <p:spPr>
          <a:xfrm>
            <a:off x="6257880" y="2998800"/>
            <a:ext cx="590040" cy="579240"/>
          </a:xfrm>
          <a:prstGeom prst="rect">
            <a:avLst/>
          </a:prstGeom>
          <a:noFill/>
          <a:ln w="1270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730" name="Line 10"/>
          <p:cNvSpPr/>
          <p:nvPr/>
        </p:nvSpPr>
        <p:spPr>
          <a:xfrm flipH="1">
            <a:off x="3200400" y="3455640"/>
            <a:ext cx="76176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31" name="Line 11"/>
          <p:cNvSpPr/>
          <p:nvPr/>
        </p:nvSpPr>
        <p:spPr>
          <a:xfrm>
            <a:off x="4038480" y="3455640"/>
            <a:ext cx="685800" cy="76212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32" name="Text Box 12"/>
          <p:cNvSpPr/>
          <p:nvPr/>
        </p:nvSpPr>
        <p:spPr>
          <a:xfrm>
            <a:off x="2921040" y="4248000"/>
            <a:ext cx="43128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F</a:t>
            </a:r>
            <a:endParaRPr b="0" lang="en-US" sz="3200" strike="noStrike" u="none">
              <a:solidFill>
                <a:srgbClr val="000000"/>
              </a:solidFill>
              <a:effectLst/>
              <a:uFillTx/>
              <a:latin typeface="Arial"/>
            </a:endParaRPr>
          </a:p>
        </p:txBody>
      </p:sp>
      <p:sp>
        <p:nvSpPr>
          <p:cNvPr id="733" name="Text Box 13"/>
          <p:cNvSpPr/>
          <p:nvPr/>
        </p:nvSpPr>
        <p:spPr>
          <a:xfrm>
            <a:off x="4495680" y="424800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734" name="Line 14"/>
          <p:cNvSpPr/>
          <p:nvPr/>
        </p:nvSpPr>
        <p:spPr>
          <a:xfrm>
            <a:off x="3135240" y="4751280"/>
            <a:ext cx="360" cy="83808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35" name="Text Box 15"/>
          <p:cNvSpPr/>
          <p:nvPr/>
        </p:nvSpPr>
        <p:spPr>
          <a:xfrm>
            <a:off x="2982960" y="5589720"/>
            <a:ext cx="2966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i</a:t>
            </a:r>
            <a:endParaRPr b="0" lang="en-US" sz="3200" strike="noStrike" u="none">
              <a:solidFill>
                <a:srgbClr val="000000"/>
              </a:solidFill>
              <a:effectLst/>
              <a:uFillTx/>
              <a:latin typeface="Arial"/>
            </a:endParaRPr>
          </a:p>
        </p:txBody>
      </p:sp>
      <p:grpSp>
        <p:nvGrpSpPr>
          <p:cNvPr id="736" name="Group 24"/>
          <p:cNvGrpSpPr/>
          <p:nvPr/>
        </p:nvGrpSpPr>
        <p:grpSpPr>
          <a:xfrm>
            <a:off x="4529160" y="4827240"/>
            <a:ext cx="363240" cy="1409760"/>
            <a:chOff x="4529160" y="4827240"/>
            <a:chExt cx="363240" cy="1409760"/>
          </a:xfrm>
        </p:grpSpPr>
        <p:sp>
          <p:nvSpPr>
            <p:cNvPr id="737" name="Line 16"/>
            <p:cNvSpPr/>
            <p:nvPr/>
          </p:nvSpPr>
          <p:spPr>
            <a:xfrm>
              <a:off x="4714560" y="4827240"/>
              <a:ext cx="36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38" name="Text Box 17"/>
            <p:cNvSpPr/>
            <p:nvPr/>
          </p:nvSpPr>
          <p:spPr>
            <a:xfrm>
              <a:off x="4529160" y="5657760"/>
              <a:ext cx="3632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p:txBody>
        </p:sp>
      </p:grpSp>
      <p:sp>
        <p:nvSpPr>
          <p:cNvPr id="739" name="Line 18"/>
          <p:cNvSpPr/>
          <p:nvPr/>
        </p:nvSpPr>
        <p:spPr>
          <a:xfrm flipH="1">
            <a:off x="5715000" y="3497040"/>
            <a:ext cx="801360" cy="7970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40" name="Line 19"/>
          <p:cNvSpPr/>
          <p:nvPr/>
        </p:nvSpPr>
        <p:spPr>
          <a:xfrm>
            <a:off x="6629400" y="3531960"/>
            <a:ext cx="228600" cy="68580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41" name="Line 20"/>
          <p:cNvSpPr/>
          <p:nvPr/>
        </p:nvSpPr>
        <p:spPr>
          <a:xfrm>
            <a:off x="6705360" y="3455640"/>
            <a:ext cx="1524240" cy="838440"/>
          </a:xfrm>
          <a:prstGeom prst="line">
            <a:avLst/>
          </a:prstGeom>
          <a:ln w="19050">
            <a:solidFill>
              <a:srgbClr val="000000"/>
            </a:solidFill>
            <a:roun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742" name="Text Box 21"/>
          <p:cNvSpPr/>
          <p:nvPr/>
        </p:nvSpPr>
        <p:spPr>
          <a:xfrm>
            <a:off x="5486400" y="4294080"/>
            <a:ext cx="4154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rgbClr val="ff0000"/>
                </a:solidFill>
                <a:effectLst/>
                <a:uFillTx/>
                <a:latin typeface="Times New Roman"/>
                <a:ea typeface="宋体"/>
              </a:rPr>
              <a:t>+</a:t>
            </a:r>
            <a:endParaRPr b="0" lang="en-US" sz="3200" strike="noStrike" u="none">
              <a:solidFill>
                <a:srgbClr val="000000"/>
              </a:solidFill>
              <a:effectLst/>
              <a:uFillTx/>
              <a:latin typeface="Arial"/>
            </a:endParaRPr>
          </a:p>
        </p:txBody>
      </p:sp>
      <p:sp>
        <p:nvSpPr>
          <p:cNvPr id="743" name="Text Box 22"/>
          <p:cNvSpPr/>
          <p:nvPr/>
        </p:nvSpPr>
        <p:spPr>
          <a:xfrm>
            <a:off x="6629400" y="4294080"/>
            <a:ext cx="45540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T</a:t>
            </a:r>
            <a:endParaRPr b="0" lang="en-US" sz="3200" strike="noStrike" u="none">
              <a:solidFill>
                <a:srgbClr val="000000"/>
              </a:solidFill>
              <a:effectLst/>
              <a:uFillTx/>
              <a:latin typeface="Arial"/>
            </a:endParaRPr>
          </a:p>
        </p:txBody>
      </p:sp>
      <p:sp>
        <p:nvSpPr>
          <p:cNvPr id="744" name="Text Box 23"/>
          <p:cNvSpPr/>
          <p:nvPr/>
        </p:nvSpPr>
        <p:spPr>
          <a:xfrm>
            <a:off x="8010360" y="4294080"/>
            <a:ext cx="590040" cy="579240"/>
          </a:xfrm>
          <a:prstGeom prst="rect">
            <a:avLst/>
          </a:prstGeom>
          <a:noFill/>
          <a:ln w="19050">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en-US" sz="3200" strike="noStrike" u="none">
                <a:solidFill>
                  <a:schemeClr val="dk1"/>
                </a:solidFill>
                <a:effectLst/>
                <a:uFillTx/>
                <a:latin typeface="Times New Roman"/>
                <a:ea typeface="宋体"/>
              </a:rPr>
              <a:t>E’</a:t>
            </a:r>
            <a:endParaRPr b="0" lang="en-US" sz="3200" strike="noStrike" u="none">
              <a:solidFill>
                <a:srgbClr val="000000"/>
              </a:solidFill>
              <a:effectLst/>
              <a:uFillTx/>
              <a:latin typeface="Arial"/>
            </a:endParaRPr>
          </a:p>
        </p:txBody>
      </p:sp>
      <p:sp>
        <p:nvSpPr>
          <p:cNvPr id="745" name="Rectangle 25"/>
          <p:cNvSpPr/>
          <p:nvPr/>
        </p:nvSpPr>
        <p:spPr>
          <a:xfrm>
            <a:off x="5292720" y="3570120"/>
            <a:ext cx="3600000" cy="1439640"/>
          </a:xfrm>
          <a:prstGeom prst="rect">
            <a:avLst/>
          </a:prstGeom>
          <a:noFill/>
          <a:ln w="25400">
            <a:solidFill>
              <a:srgbClr val="000000"/>
            </a:solidFill>
            <a:prstDash val="dash"/>
            <a:miter/>
          </a:ln>
        </p:spPr>
        <p:style>
          <a:lnRef idx="0"/>
          <a:fillRef idx="0"/>
          <a:effectRef idx="0"/>
          <a:fontRef idx="minor"/>
        </p:style>
        <p:txBody>
          <a:bodyPr wrap="none" lIns="90000" rIns="90000" tIns="45000" bIns="45000" anchor="ctr">
            <a:noAutofit/>
          </a:bodyPr>
          <a:p>
            <a:pPr defTabSz="914400">
              <a:lnSpc>
                <a:spcPct val="100000"/>
              </a:lnSpc>
              <a:tabLst>
                <a:tab algn="l" pos="0"/>
              </a:tabLst>
            </a:pPr>
            <a:endParaRPr b="0" lang="en-US" sz="1800" strike="noStrike" u="none">
              <a:solidFill>
                <a:schemeClr val="dk1"/>
              </a:solidFill>
              <a:effectLst/>
              <a:uFillTx/>
              <a:latin typeface="Arial"/>
              <a:ea typeface="宋体"/>
            </a:endParaRPr>
          </a:p>
        </p:txBody>
      </p:sp>
      <p:sp>
        <p:nvSpPr>
          <p:cNvPr id="746" name="Text Box 26"/>
          <p:cNvSpPr/>
          <p:nvPr/>
        </p:nvSpPr>
        <p:spPr>
          <a:xfrm>
            <a:off x="395280" y="620640"/>
            <a:ext cx="4052520" cy="3009600"/>
          </a:xfrm>
          <a:prstGeom prst="rect">
            <a:avLst/>
          </a:prstGeom>
          <a:noFill/>
          <a:ln w="12700">
            <a:noFill/>
          </a:ln>
        </p:spPr>
        <p:style>
          <a:lnRef idx="0"/>
          <a:fillRef idx="0"/>
          <a:effectRef idx="0"/>
          <a:fontRef idx="minor"/>
        </p:style>
        <p:txBody>
          <a:bodyPr lIns="90000" rIns="90000" tIns="45000" bIns="45000" anchor="t">
            <a:spAutoFit/>
          </a:bodyPr>
          <a:p>
            <a:pPr defTabSz="914400">
              <a:lnSpc>
                <a:spcPct val="90000"/>
              </a:lnSpc>
              <a:buClr>
                <a:srgbClr val="dddddd"/>
              </a:buClr>
              <a:buSzPct val="75000"/>
              <a:buFont typeface="Wingdings" charset="2"/>
              <a:buChar char=""/>
            </a:pPr>
            <a:r>
              <a:rPr b="1" lang="en-US" sz="3200" strike="noStrike" u="none">
                <a:solidFill>
                  <a:schemeClr val="dk1"/>
                </a:solidFill>
                <a:effectLst/>
                <a:uFillTx/>
                <a:latin typeface="Arial"/>
                <a:ea typeface="宋体"/>
              </a:rPr>
              <a:t> </a:t>
            </a:r>
            <a:r>
              <a:rPr b="1" lang="zh-CN" sz="3200" strike="noStrike" u="none">
                <a:solidFill>
                  <a:schemeClr val="dk1"/>
                </a:solidFill>
                <a:effectLst/>
                <a:uFillTx/>
                <a:latin typeface="Arial"/>
                <a:ea typeface="宋体"/>
              </a:rPr>
              <a:t>回顾前面例子：</a:t>
            </a:r>
            <a:endParaRPr b="0" lang="en-US" sz="3200" strike="noStrike" u="none">
              <a:solidFill>
                <a:srgbClr val="000000"/>
              </a:solidFill>
              <a:effectLst/>
              <a:uFillTx/>
              <a:latin typeface="Arial"/>
            </a:endParaRPr>
          </a:p>
          <a:p>
            <a:pPr defTabSz="914400">
              <a:lnSpc>
                <a:spcPct val="90000"/>
              </a:lnSpc>
              <a:buClr>
                <a:srgbClr val="dddddd"/>
              </a:buClr>
              <a:buSzPct val="75000"/>
              <a:buFont typeface="Wingdings" charset="2"/>
              <a:buChar char=""/>
            </a:pPr>
            <a:r>
              <a:rPr b="1" lang="en-US" sz="3200" strike="noStrike" u="none">
                <a:solidFill>
                  <a:schemeClr val="dk1"/>
                </a:solidFill>
                <a:effectLst/>
                <a:uFillTx/>
                <a:latin typeface="Arial"/>
                <a:ea typeface="宋体"/>
              </a:rPr>
              <a:t>  E→TE</a:t>
            </a: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a:p>
            <a:pPr defTabSz="914400">
              <a:lnSpc>
                <a:spcPct val="90000"/>
              </a:lnSpc>
              <a:tabLst>
                <a:tab algn="l" pos="0"/>
              </a:tabLst>
            </a:pPr>
            <a:r>
              <a:rPr b="1" lang="en-US" sz="3200" strike="noStrike" u="none">
                <a:solidFill>
                  <a:schemeClr val="dk1"/>
                </a:solidFill>
                <a:effectLst/>
                <a:uFillTx/>
                <a:latin typeface="Arial"/>
                <a:ea typeface="宋体"/>
              </a:rPr>
              <a:t>    E</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Arial"/>
                <a:ea typeface="宋体"/>
              </a:rPr>
              <a:t>→+TE</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Arial"/>
                <a:ea typeface="宋体"/>
              </a:rPr>
              <a:t> | </a:t>
            </a: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a:p>
            <a:pPr defTabSz="914400">
              <a:lnSpc>
                <a:spcPct val="90000"/>
              </a:lnSpc>
              <a:tabLst>
                <a:tab algn="l" pos="0"/>
              </a:tabLst>
            </a:pPr>
            <a:r>
              <a:rPr b="1" lang="en-US" sz="3200" strike="noStrike" u="none">
                <a:solidFill>
                  <a:schemeClr val="dk1"/>
                </a:solidFill>
                <a:effectLst/>
                <a:uFillTx/>
                <a:latin typeface="Arial"/>
                <a:ea typeface="宋体"/>
              </a:rPr>
              <a:t>    T→FT</a:t>
            </a:r>
            <a:r>
              <a:rPr b="1" lang="en-US" sz="3200" strike="noStrike" u="none">
                <a:solidFill>
                  <a:schemeClr val="dk1"/>
                </a:solidFill>
                <a:effectLst/>
                <a:uFillTx/>
                <a:latin typeface="Symbol"/>
                <a:ea typeface="宋体"/>
              </a:rPr>
              <a:t></a:t>
            </a:r>
            <a:endParaRPr b="0" lang="en-US" sz="3200" strike="noStrike" u="none">
              <a:solidFill>
                <a:srgbClr val="000000"/>
              </a:solidFill>
              <a:effectLst/>
              <a:uFillTx/>
              <a:latin typeface="Arial"/>
            </a:endParaRPr>
          </a:p>
          <a:p>
            <a:pPr defTabSz="914400">
              <a:lnSpc>
                <a:spcPct val="90000"/>
              </a:lnSpc>
              <a:tabLst>
                <a:tab algn="l" pos="0"/>
              </a:tabLst>
            </a:pPr>
            <a:r>
              <a:rPr b="1" lang="en-US" sz="3200" strike="noStrike" u="none">
                <a:solidFill>
                  <a:schemeClr val="dk1"/>
                </a:solidFill>
                <a:effectLst/>
                <a:uFillTx/>
                <a:latin typeface="Arial"/>
                <a:ea typeface="宋体"/>
              </a:rPr>
              <a:t>    </a:t>
            </a:r>
            <a:r>
              <a:rPr b="1" lang="en-US" sz="3200" strike="noStrike" u="none">
                <a:solidFill>
                  <a:srgbClr val="3366cc"/>
                </a:solidFill>
                <a:effectLst/>
                <a:uFillTx/>
                <a:latin typeface="Arial"/>
                <a:ea typeface="宋体"/>
              </a:rPr>
              <a:t>T</a:t>
            </a:r>
            <a:r>
              <a:rPr b="1" lang="en-US" sz="3200" strike="noStrike" u="none">
                <a:solidFill>
                  <a:srgbClr val="3366cc"/>
                </a:solidFill>
                <a:effectLst/>
                <a:uFillTx/>
                <a:latin typeface="Symbol"/>
                <a:ea typeface="宋体"/>
              </a:rPr>
              <a:t></a:t>
            </a:r>
            <a:r>
              <a:rPr b="1" lang="en-US" sz="3200" strike="noStrike" u="none">
                <a:solidFill>
                  <a:srgbClr val="3366cc"/>
                </a:solidFill>
                <a:effectLst/>
                <a:uFillTx/>
                <a:latin typeface="Arial"/>
                <a:ea typeface="宋体"/>
              </a:rPr>
              <a:t>→*FT</a:t>
            </a:r>
            <a:r>
              <a:rPr b="1" lang="en-US" sz="3200" strike="noStrike" u="none">
                <a:solidFill>
                  <a:srgbClr val="3366cc"/>
                </a:solidFill>
                <a:effectLst/>
                <a:uFillTx/>
                <a:latin typeface="Symbol"/>
                <a:ea typeface="宋体"/>
              </a:rPr>
              <a:t></a:t>
            </a:r>
            <a:r>
              <a:rPr b="1" lang="en-US" sz="3200" strike="noStrike" u="none">
                <a:solidFill>
                  <a:srgbClr val="3366cc"/>
                </a:solidFill>
                <a:effectLst/>
                <a:uFillTx/>
                <a:latin typeface="Arial"/>
                <a:ea typeface="宋体"/>
              </a:rPr>
              <a:t> | </a:t>
            </a:r>
            <a:r>
              <a:rPr b="1" lang="en-US" sz="3200" strike="noStrike" u="none">
                <a:solidFill>
                  <a:srgbClr val="3366cc"/>
                </a:solidFill>
                <a:effectLst/>
                <a:uFillTx/>
                <a:latin typeface="Symbol"/>
                <a:ea typeface="宋体"/>
              </a:rPr>
              <a:t></a:t>
            </a:r>
            <a:endParaRPr b="0" lang="en-US" sz="3200" strike="noStrike" u="none">
              <a:solidFill>
                <a:srgbClr val="000000"/>
              </a:solidFill>
              <a:effectLst/>
              <a:uFillTx/>
              <a:latin typeface="Arial"/>
            </a:endParaRPr>
          </a:p>
          <a:p>
            <a:pPr defTabSz="914400">
              <a:lnSpc>
                <a:spcPct val="90000"/>
              </a:lnSpc>
              <a:tabLst>
                <a:tab algn="l" pos="0"/>
              </a:tabLst>
            </a:pPr>
            <a:r>
              <a:rPr b="1" lang="en-US" sz="3200" strike="noStrike" u="none">
                <a:solidFill>
                  <a:schemeClr val="dk1"/>
                </a:solidFill>
                <a:effectLst/>
                <a:uFillTx/>
                <a:latin typeface="Arial"/>
                <a:ea typeface="宋体"/>
              </a:rPr>
              <a:t>    F→(E) | i</a:t>
            </a:r>
            <a:endParaRPr b="0" lang="en-US" sz="3200" strike="noStrike" u="none">
              <a:solidFill>
                <a:srgbClr val="000000"/>
              </a:solidFill>
              <a:effectLst/>
              <a:uFillTx/>
              <a:latin typeface="Arial"/>
            </a:endParaRPr>
          </a:p>
          <a:p>
            <a:pPr defTabSz="914400">
              <a:lnSpc>
                <a:spcPct val="90000"/>
              </a:lnSpc>
              <a:tabLst>
                <a:tab algn="l" pos="0"/>
              </a:tabLst>
            </a:pPr>
            <a:endParaRPr b="0" lang="en-US" sz="3200" strike="noStrike" u="none">
              <a:solidFill>
                <a:srgbClr val="000000"/>
              </a:solidFill>
              <a:effectLst/>
              <a:uFillTx/>
              <a:latin typeface="Arial"/>
            </a:endParaRPr>
          </a:p>
        </p:txBody>
      </p:sp>
    </p:spTree>
  </p:cSld>
  <p:timing>
    <p:tnLst>
      <p:par>
        <p:cTn id="1261" dur="indefinite" restart="never" nodeType="tmRoot">
          <p:childTnLst>
            <p:seq>
              <p:cTn id="1262" dur="indefinite" nodeType="mainSeq">
                <p:childTnLst>
                  <p:par>
                    <p:cTn id="1263" fill="hold">
                      <p:stCondLst>
                        <p:cond delay="indefinite"/>
                      </p:stCondLst>
                      <p:childTnLst>
                        <p:par>
                          <p:cTn id="1264" fill="hold">
                            <p:stCondLst>
                              <p:cond delay="0"/>
                            </p:stCondLst>
                            <p:childTnLst>
                              <p:par>
                                <p:cTn id="1265" nodeType="clickEffect" fill="hold" presetClass="entr" presetID="22" presetSubtype="1">
                                  <p:stCondLst>
                                    <p:cond delay="0"/>
                                  </p:stCondLst>
                                  <p:childTnLst>
                                    <p:set>
                                      <p:cBhvr>
                                        <p:cTn id="1266" dur="1" fill="hold">
                                          <p:stCondLst>
                                            <p:cond delay="0"/>
                                          </p:stCondLst>
                                        </p:cTn>
                                        <p:tgtEl>
                                          <p:spTgt spid="736"/>
                                        </p:tgtEl>
                                        <p:attrNameLst>
                                          <p:attrName>style.visibility</p:attrName>
                                        </p:attrNameLst>
                                      </p:cBhvr>
                                      <p:to>
                                        <p:strVal val="visible"/>
                                      </p:to>
                                    </p:set>
                                    <p:animEffect filter="wipe(up)" transition="in">
                                      <p:cBhvr additive="repl">
                                        <p:cTn id="1267" dur="500"/>
                                        <p:tgtEl>
                                          <p:spTgt spid="736"/>
                                        </p:tgtEl>
                                      </p:cBhvr>
                                    </p:animEffect>
                                  </p:childTnLst>
                                </p:cTn>
                              </p:par>
                            </p:childTnLst>
                          </p:cTn>
                        </p:par>
                      </p:childTnLst>
                    </p:cTn>
                  </p:par>
                  <p:par>
                    <p:cTn id="1268" fill="hold">
                      <p:stCondLst>
                        <p:cond delay="indefinite"/>
                      </p:stCondLst>
                      <p:childTnLst>
                        <p:par>
                          <p:cTn id="1269" fill="hold">
                            <p:stCondLst>
                              <p:cond delay="0"/>
                            </p:stCondLst>
                            <p:childTnLst>
                              <p:par>
                                <p:cTn id="1270" nodeType="clickEffect" fill="hold" presetClass="exit" presetID="22" presetSubtype="4">
                                  <p:stCondLst>
                                    <p:cond delay="0"/>
                                  </p:stCondLst>
                                  <p:childTnLst>
                                    <p:animEffect filter="wipe(down)" transition="out">
                                      <p:cBhvr additive="repl">
                                        <p:cTn id="1271" dur="500"/>
                                        <p:tgtEl>
                                          <p:spTgt spid="736"/>
                                        </p:tgtEl>
                                      </p:cBhvr>
                                    </p:animEffect>
                                    <p:set>
                                      <p:cBhvr>
                                        <p:cTn id="1272" dur="1" fill="hold">
                                          <p:stCondLst>
                                            <p:cond delay="499"/>
                                          </p:stCondLst>
                                        </p:cTn>
                                        <p:tgtEl>
                                          <p:spTgt spid="73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7" name="PlaceHolder 1"/>
          <p:cNvSpPr>
            <a:spLocks noGrp="1"/>
          </p:cNvSpPr>
          <p:nvPr>
            <p:ph type="sldNum" idx="9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48" name="PlaceHolder 2"/>
          <p:cNvSpPr>
            <a:spLocks noGrp="1"/>
          </p:cNvSpPr>
          <p:nvPr>
            <p:ph type="title"/>
          </p:nvPr>
        </p:nvSpPr>
        <p:spPr>
          <a:xfrm>
            <a:off x="797040" y="304920"/>
            <a:ext cx="7556040" cy="10123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4.4  </a:t>
            </a:r>
            <a:r>
              <a:rPr b="1" lang="zh-CN" sz="4000" strike="noStrike" u="none">
                <a:solidFill>
                  <a:schemeClr val="dk2"/>
                </a:solidFill>
                <a:effectLst/>
                <a:uFillTx/>
                <a:latin typeface="Verdana"/>
                <a:ea typeface="黑体"/>
              </a:rPr>
              <a:t>递归下降分析</a:t>
            </a:r>
            <a:r>
              <a:rPr b="1" lang="zh-CN" sz="4000" strike="noStrike" u="none">
                <a:solidFill>
                  <a:schemeClr val="dk2"/>
                </a:solidFill>
                <a:effectLst/>
                <a:uFillTx/>
                <a:latin typeface="宋体"/>
                <a:ea typeface="黑体"/>
              </a:rPr>
              <a:t>程序构造</a:t>
            </a:r>
            <a:endParaRPr b="0" lang="en-US" sz="4000" strike="noStrike" u="none">
              <a:solidFill>
                <a:schemeClr val="accent2"/>
              </a:solidFill>
              <a:effectLst/>
              <a:uFillTx/>
              <a:latin typeface="Verdana"/>
            </a:endParaRPr>
          </a:p>
        </p:txBody>
      </p:sp>
      <p:sp>
        <p:nvSpPr>
          <p:cNvPr id="749" name="PlaceHolder 3"/>
          <p:cNvSpPr>
            <a:spLocks noGrp="1"/>
          </p:cNvSpPr>
          <p:nvPr>
            <p:ph/>
          </p:nvPr>
        </p:nvSpPr>
        <p:spPr>
          <a:xfrm>
            <a:off x="685800" y="1752480"/>
            <a:ext cx="7848360" cy="2285640"/>
          </a:xfrm>
          <a:prstGeom prst="rect">
            <a:avLst/>
          </a:prstGeom>
          <a:noFill/>
          <a:ln w="9360">
            <a:noFill/>
          </a:ln>
        </p:spPr>
        <p:txBody>
          <a:bodyPr lIns="91440" rIns="91440" tIns="45720" bIns="45720" anchor="t">
            <a:noAutofit/>
          </a:bodyPr>
          <a:p>
            <a:pPr marL="469800" indent="-469800">
              <a:lnSpc>
                <a:spcPct val="100000"/>
              </a:lnSpc>
              <a:spcBef>
                <a:spcPts val="1301"/>
              </a:spcBef>
              <a:spcAft>
                <a:spcPts val="1301"/>
              </a:spcAft>
              <a:buClr>
                <a:srgbClr val="cc0000"/>
              </a:buClr>
              <a:buFont typeface="Wingdings" charset="2"/>
              <a:buChar char=""/>
            </a:pPr>
            <a:r>
              <a:rPr b="1" lang="zh-CN" sz="3000" strike="noStrike" u="none">
                <a:solidFill>
                  <a:schemeClr val="dk1"/>
                </a:solidFill>
                <a:effectLst/>
                <a:uFillTx/>
                <a:latin typeface="Times New Roman"/>
                <a:ea typeface="楷体_GB2312"/>
              </a:rPr>
              <a:t>构造不带回溯的自上而下分析程序</a:t>
            </a:r>
            <a:endParaRPr b="0" lang="en-US" sz="3000" strike="noStrike" u="none">
              <a:solidFill>
                <a:schemeClr val="dk1"/>
              </a:solidFill>
              <a:effectLst/>
              <a:uFillTx/>
              <a:latin typeface="Times New Roman"/>
            </a:endParaRPr>
          </a:p>
          <a:p>
            <a:pPr lvl="1" marL="907920" indent="-436320">
              <a:lnSpc>
                <a:spcPct val="100000"/>
              </a:lnSpc>
              <a:spcBef>
                <a:spcPts val="1120"/>
              </a:spcBef>
              <a:buClr>
                <a:srgbClr val="cc0000"/>
              </a:buClr>
              <a:buFont typeface="Wingdings" charset="2"/>
              <a:buChar char=""/>
            </a:pPr>
            <a:r>
              <a:rPr b="1" lang="zh-CN" sz="2800" strike="noStrike" u="none">
                <a:solidFill>
                  <a:schemeClr val="dk1"/>
                </a:solidFill>
                <a:effectLst/>
                <a:uFillTx/>
                <a:latin typeface="Times New Roman"/>
                <a:ea typeface="楷体_GB2312"/>
              </a:rPr>
              <a:t>要消除文法的左递归性</a:t>
            </a:r>
            <a:endParaRPr b="0" lang="en-US" sz="2800" strike="noStrike" u="none">
              <a:solidFill>
                <a:schemeClr val="dk1"/>
              </a:solidFill>
              <a:effectLst/>
              <a:uFillTx/>
              <a:latin typeface="Times New Roman"/>
            </a:endParaRPr>
          </a:p>
          <a:p>
            <a:pPr lvl="1" marL="907920" indent="-436320">
              <a:lnSpc>
                <a:spcPct val="100000"/>
              </a:lnSpc>
              <a:spcBef>
                <a:spcPts val="1120"/>
              </a:spcBef>
              <a:buClr>
                <a:srgbClr val="cc0000"/>
              </a:buClr>
              <a:buFont typeface="Wingdings" charset="2"/>
              <a:buChar char=""/>
            </a:pPr>
            <a:r>
              <a:rPr b="1" lang="zh-CN" sz="2800" strike="noStrike" u="none">
                <a:solidFill>
                  <a:schemeClr val="dk1"/>
                </a:solidFill>
                <a:effectLst/>
                <a:uFillTx/>
                <a:latin typeface="Times New Roman"/>
                <a:ea typeface="楷体_GB2312"/>
              </a:rPr>
              <a:t>克服回溯</a:t>
            </a:r>
            <a:endParaRPr b="0" lang="en-US" sz="2800" strike="noStrike" u="none">
              <a:solidFill>
                <a:schemeClr val="dk1"/>
              </a:solidFill>
              <a:effectLst/>
              <a:uFillTx/>
              <a:latin typeface="Times New Roman"/>
            </a:endParaRPr>
          </a:p>
        </p:txBody>
      </p:sp>
    </p:spTree>
  </p:cSld>
  <p:timing>
    <p:tnLst>
      <p:par>
        <p:cTn id="1273" dur="indefinite" restart="never" nodeType="tmRoot">
          <p:childTnLst>
            <p:seq>
              <p:cTn id="1274" dur="indefinite" nodeType="mainSeq">
                <p:childTnLst>
                  <p:par>
                    <p:cTn id="1275" fill="hold">
                      <p:stCondLst>
                        <p:cond delay="indefinite"/>
                      </p:stCondLst>
                      <p:childTnLst>
                        <p:par>
                          <p:cTn id="1276" fill="hold">
                            <p:stCondLst>
                              <p:cond delay="0"/>
                            </p:stCondLst>
                            <p:childTnLst>
                              <p:par>
                                <p:cTn id="1277" nodeType="clickEffect" fill="hold" presetClass="entr" presetID="22" presetSubtype="8">
                                  <p:stCondLst>
                                    <p:cond delay="0"/>
                                  </p:stCondLst>
                                  <p:childTnLst>
                                    <p:set>
                                      <p:cBhvr>
                                        <p:cTn id="1278" dur="1" fill="hold">
                                          <p:stCondLst>
                                            <p:cond delay="0"/>
                                          </p:stCondLst>
                                        </p:cTn>
                                        <p:tgtEl>
                                          <p:spTgt spid="749">
                                            <p:txEl>
                                              <p:pRg st="0" end="0"/>
                                            </p:txEl>
                                          </p:spTgt>
                                        </p:tgtEl>
                                        <p:attrNameLst>
                                          <p:attrName>style.visibility</p:attrName>
                                        </p:attrNameLst>
                                      </p:cBhvr>
                                      <p:to>
                                        <p:strVal val="visible"/>
                                      </p:to>
                                    </p:set>
                                    <p:animEffect filter="wipe(left)" transition="in">
                                      <p:cBhvr additive="repl">
                                        <p:cTn id="1279" dur="500"/>
                                        <p:tgtEl>
                                          <p:spTgt spid="749">
                                            <p:txEl>
                                              <p:pRg st="0" end="0"/>
                                            </p:txEl>
                                          </p:spTgt>
                                        </p:tgtEl>
                                      </p:cBhvr>
                                    </p:animEffect>
                                  </p:childTnLst>
                                </p:cTn>
                              </p:par>
                            </p:childTnLst>
                          </p:cTn>
                        </p:par>
                      </p:childTnLst>
                    </p:cTn>
                  </p:par>
                  <p:par>
                    <p:cTn id="1280" fill="hold">
                      <p:stCondLst>
                        <p:cond delay="indefinite"/>
                      </p:stCondLst>
                      <p:childTnLst>
                        <p:par>
                          <p:cTn id="1281" fill="hold">
                            <p:stCondLst>
                              <p:cond delay="0"/>
                            </p:stCondLst>
                            <p:childTnLst>
                              <p:par>
                                <p:cTn id="1282" nodeType="clickEffect" fill="hold" presetClass="entr" presetID="22" presetSubtype="8">
                                  <p:stCondLst>
                                    <p:cond delay="0"/>
                                  </p:stCondLst>
                                  <p:childTnLst>
                                    <p:set>
                                      <p:cBhvr>
                                        <p:cTn id="1283" dur="1" fill="hold">
                                          <p:stCondLst>
                                            <p:cond delay="0"/>
                                          </p:stCondLst>
                                        </p:cTn>
                                        <p:tgtEl>
                                          <p:spTgt spid="749">
                                            <p:txEl>
                                              <p:pRg st="0" end="0"/>
                                            </p:txEl>
                                          </p:spTgt>
                                        </p:tgtEl>
                                        <p:attrNameLst>
                                          <p:attrName>style.visibility</p:attrName>
                                        </p:attrNameLst>
                                      </p:cBhvr>
                                      <p:to>
                                        <p:strVal val="visible"/>
                                      </p:to>
                                    </p:set>
                                    <p:animEffect filter="wipe(left)" transition="in">
                                      <p:cBhvr additive="repl">
                                        <p:cTn id="1284" dur="500"/>
                                        <p:tgtEl>
                                          <p:spTgt spid="749">
                                            <p:txEl>
                                              <p:pRg st="0" end="0"/>
                                            </p:txEl>
                                          </p:spTgt>
                                        </p:tgtEl>
                                      </p:cBhvr>
                                    </p:animEffect>
                                  </p:childTnLst>
                                </p:cTn>
                              </p:par>
                            </p:childTnLst>
                          </p:cTn>
                        </p:par>
                      </p:childTnLst>
                    </p:cTn>
                  </p:par>
                  <p:par>
                    <p:cTn id="1285" fill="hold">
                      <p:stCondLst>
                        <p:cond delay="indefinite"/>
                      </p:stCondLst>
                      <p:childTnLst>
                        <p:par>
                          <p:cTn id="1286" fill="hold">
                            <p:stCondLst>
                              <p:cond delay="0"/>
                            </p:stCondLst>
                            <p:childTnLst>
                              <p:par>
                                <p:cTn id="1287" nodeType="clickEffect" fill="hold" presetClass="entr" presetID="22" presetSubtype="8">
                                  <p:stCondLst>
                                    <p:cond delay="0"/>
                                  </p:stCondLst>
                                  <p:childTnLst>
                                    <p:set>
                                      <p:cBhvr>
                                        <p:cTn id="1288" dur="1" fill="hold">
                                          <p:stCondLst>
                                            <p:cond delay="0"/>
                                          </p:stCondLst>
                                        </p:cTn>
                                        <p:tgtEl>
                                          <p:spTgt spid="749">
                                            <p:txEl>
                                              <p:pRg st="0" end="0"/>
                                            </p:txEl>
                                          </p:spTgt>
                                        </p:tgtEl>
                                        <p:attrNameLst>
                                          <p:attrName>style.visibility</p:attrName>
                                        </p:attrNameLst>
                                      </p:cBhvr>
                                      <p:to>
                                        <p:strVal val="visible"/>
                                      </p:to>
                                    </p:set>
                                    <p:animEffect filter="wipe(left)" transition="in">
                                      <p:cBhvr additive="repl">
                                        <p:cTn id="1289" dur="500"/>
                                        <p:tgtEl>
                                          <p:spTgt spid="749">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0" name="PlaceHolder 1"/>
          <p:cNvSpPr>
            <a:spLocks noGrp="1"/>
          </p:cNvSpPr>
          <p:nvPr>
            <p:ph type="sldNum" idx="9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51" name="PlaceHolder 2"/>
          <p:cNvSpPr>
            <a:spLocks noGrp="1"/>
          </p:cNvSpPr>
          <p:nvPr>
            <p:ph/>
          </p:nvPr>
        </p:nvSpPr>
        <p:spPr>
          <a:xfrm>
            <a:off x="685800" y="907920"/>
            <a:ext cx="7924320" cy="518760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构造不带回溯的自上而下分析器</a:t>
            </a:r>
            <a:endParaRPr b="0" lang="en-US" sz="3000" strike="noStrike" u="none">
              <a:solidFill>
                <a:schemeClr val="dk1"/>
              </a:solidFill>
              <a:effectLst/>
              <a:uFillTx/>
              <a:latin typeface="Times New Roman"/>
            </a:endParaRPr>
          </a:p>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分析程序由一组递归过程组成，文法中每个非终结符对应一个过程；所以这样的分析程序称为递归下降分析器。</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因为文法的定义通常是递归的</a:t>
            </a:r>
            <a:r>
              <a:rPr b="1" lang="en-US" sz="3000" strike="noStrike" u="none">
                <a:solidFill>
                  <a:schemeClr val="dk1"/>
                </a:solidFill>
                <a:effectLst/>
                <a:uFillTx/>
                <a:latin typeface="宋体"/>
                <a:ea typeface="楷体_GB2312"/>
              </a:rPr>
              <a:t>)</a:t>
            </a:r>
            <a:endParaRPr b="0" lang="en-US" sz="3000" strike="noStrike" u="none">
              <a:solidFill>
                <a:schemeClr val="dk1"/>
              </a:solidFill>
              <a:effectLst/>
              <a:uFillTx/>
              <a:latin typeface="Times New Roman"/>
            </a:endParaRPr>
          </a:p>
          <a:p>
            <a:pPr marL="469800" indent="-469800">
              <a:lnSpc>
                <a:spcPct val="90000"/>
              </a:lnSpc>
              <a:spcBef>
                <a:spcPts val="1650"/>
              </a:spcBef>
              <a:buClr>
                <a:srgbClr val="cc0000"/>
              </a:buClr>
              <a:buFont typeface="Wingdings" charset="2"/>
              <a:buChar char=""/>
            </a:pPr>
            <a:r>
              <a:rPr b="1" lang="zh-CN" sz="3000" strike="noStrike" u="none">
                <a:solidFill>
                  <a:schemeClr val="dk1"/>
                </a:solidFill>
                <a:effectLst/>
                <a:uFillTx/>
                <a:latin typeface="宋体"/>
                <a:ea typeface="楷体_GB2312"/>
              </a:rPr>
              <a:t>几个全局过程和变量：</a:t>
            </a:r>
            <a:endParaRPr b="0" lang="en-US" sz="3000" strike="noStrike" u="none">
              <a:solidFill>
                <a:schemeClr val="dk1"/>
              </a:solidFill>
              <a:effectLst/>
              <a:uFillTx/>
              <a:latin typeface="Times New Roman"/>
            </a:endParaRPr>
          </a:p>
          <a:p>
            <a:pPr lvl="1" marL="907920" indent="-43632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ADVANCE</a:t>
            </a:r>
            <a:r>
              <a:rPr b="1" lang="zh-CN" sz="2800" strike="noStrike" u="none">
                <a:solidFill>
                  <a:schemeClr val="dk1"/>
                </a:solidFill>
                <a:effectLst/>
                <a:uFillTx/>
                <a:latin typeface="Times New Roman"/>
                <a:ea typeface="楷体_GB2312"/>
              </a:rPr>
              <a:t>，把输入串指示器</a:t>
            </a:r>
            <a:r>
              <a:rPr b="1" lang="en-US" sz="2800" strike="noStrike" u="none">
                <a:solidFill>
                  <a:schemeClr val="dk1"/>
                </a:solidFill>
                <a:effectLst/>
                <a:uFillTx/>
                <a:latin typeface="Times New Roman"/>
                <a:ea typeface="楷体_GB2312"/>
              </a:rPr>
              <a:t>IP</a:t>
            </a:r>
            <a:r>
              <a:rPr b="1" lang="zh-CN" sz="2800" strike="noStrike" u="none">
                <a:solidFill>
                  <a:schemeClr val="dk1"/>
                </a:solidFill>
                <a:effectLst/>
                <a:uFillTx/>
                <a:latin typeface="Times New Roman"/>
                <a:ea typeface="楷体_GB2312"/>
              </a:rPr>
              <a:t>指向下一个输入符号，即读入一个单字符号</a:t>
            </a:r>
            <a:endParaRPr b="0" lang="en-US" sz="2800" strike="noStrike" u="none">
              <a:solidFill>
                <a:schemeClr val="dk1"/>
              </a:solidFill>
              <a:effectLst/>
              <a:uFillTx/>
              <a:latin typeface="Times New Roman"/>
            </a:endParaRPr>
          </a:p>
          <a:p>
            <a:pPr lvl="1" marL="907920" indent="-43632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SYM</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IP</a:t>
            </a:r>
            <a:r>
              <a:rPr b="1" lang="zh-CN" sz="2800" strike="noStrike" u="none">
                <a:solidFill>
                  <a:schemeClr val="dk1"/>
                </a:solidFill>
                <a:effectLst/>
                <a:uFillTx/>
                <a:latin typeface="Times New Roman"/>
                <a:ea typeface="楷体_GB2312"/>
              </a:rPr>
              <a:t>当前所指的输入符号</a:t>
            </a:r>
            <a:endParaRPr b="0" lang="en-US" sz="2800" strike="noStrike" u="none">
              <a:solidFill>
                <a:schemeClr val="dk1"/>
              </a:solidFill>
              <a:effectLst/>
              <a:uFillTx/>
              <a:latin typeface="Times New Roman"/>
            </a:endParaRPr>
          </a:p>
          <a:p>
            <a:pPr lvl="1" marL="907920" indent="-43632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ERROR</a:t>
            </a:r>
            <a:r>
              <a:rPr b="1" lang="zh-CN" sz="2800" strike="noStrike" u="none">
                <a:solidFill>
                  <a:schemeClr val="dk1"/>
                </a:solidFill>
                <a:effectLst/>
                <a:uFillTx/>
                <a:latin typeface="Times New Roman"/>
                <a:ea typeface="楷体_GB2312"/>
              </a:rPr>
              <a:t>，出错处理子程序</a:t>
            </a:r>
            <a:endParaRPr b="0" lang="en-US" sz="2800" strike="noStrike" u="none">
              <a:solidFill>
                <a:schemeClr val="dk1"/>
              </a:solidFill>
              <a:effectLst/>
              <a:uFillTx/>
              <a:latin typeface="Times New Roman"/>
            </a:endParaRPr>
          </a:p>
        </p:txBody>
      </p:sp>
    </p:spTree>
  </p:cSld>
  <p:timing>
    <p:tnLst>
      <p:par>
        <p:cTn id="1290" dur="indefinite" restart="never" nodeType="tmRoot">
          <p:childTnLst>
            <p:seq>
              <p:cTn id="1291" dur="indefinite" nodeType="mainSeq">
                <p:childTnLst>
                  <p:par>
                    <p:cTn id="1292" fill="hold">
                      <p:stCondLst>
                        <p:cond delay="indefinite"/>
                      </p:stCondLst>
                      <p:childTnLst>
                        <p:par>
                          <p:cTn id="1293" fill="hold">
                            <p:stCondLst>
                              <p:cond delay="0"/>
                            </p:stCondLst>
                            <p:childTnLst>
                              <p:par>
                                <p:cTn id="1294" nodeType="clickEffect" fill="hold" presetClass="entr" presetID="22" presetSubtype="8">
                                  <p:stCondLst>
                                    <p:cond delay="0"/>
                                  </p:stCondLst>
                                  <p:childTnLst>
                                    <p:set>
                                      <p:cBhvr>
                                        <p:cTn id="1295" dur="1" fill="hold">
                                          <p:stCondLst>
                                            <p:cond delay="0"/>
                                          </p:stCondLst>
                                        </p:cTn>
                                        <p:tgtEl>
                                          <p:spTgt spid="751">
                                            <p:txEl>
                                              <p:pRg st="0" end="0"/>
                                            </p:txEl>
                                          </p:spTgt>
                                        </p:tgtEl>
                                        <p:attrNameLst>
                                          <p:attrName>style.visibility</p:attrName>
                                        </p:attrNameLst>
                                      </p:cBhvr>
                                      <p:to>
                                        <p:strVal val="visible"/>
                                      </p:to>
                                    </p:set>
                                    <p:animEffect filter="wipe(left)" transition="in">
                                      <p:cBhvr additive="repl">
                                        <p:cTn id="1296" dur="500"/>
                                        <p:tgtEl>
                                          <p:spTgt spid="751">
                                            <p:txEl>
                                              <p:pRg st="0" end="0"/>
                                            </p:txEl>
                                          </p:spTgt>
                                        </p:tgtEl>
                                      </p:cBhvr>
                                    </p:animEffect>
                                  </p:childTnLst>
                                </p:cTn>
                              </p:par>
                            </p:childTnLst>
                          </p:cTn>
                        </p:par>
                      </p:childTnLst>
                    </p:cTn>
                  </p:par>
                  <p:par>
                    <p:cTn id="1297" fill="hold">
                      <p:stCondLst>
                        <p:cond delay="indefinite"/>
                      </p:stCondLst>
                      <p:childTnLst>
                        <p:par>
                          <p:cTn id="1298" fill="hold">
                            <p:stCondLst>
                              <p:cond delay="0"/>
                            </p:stCondLst>
                            <p:childTnLst>
                              <p:par>
                                <p:cTn id="1299" nodeType="clickEffect" fill="hold" presetClass="entr" presetID="22" presetSubtype="1">
                                  <p:stCondLst>
                                    <p:cond delay="0"/>
                                  </p:stCondLst>
                                  <p:childTnLst>
                                    <p:set>
                                      <p:cBhvr>
                                        <p:cTn id="1300" dur="1" fill="hold">
                                          <p:stCondLst>
                                            <p:cond delay="0"/>
                                          </p:stCondLst>
                                        </p:cTn>
                                        <p:tgtEl>
                                          <p:spTgt spid="751">
                                            <p:txEl>
                                              <p:pRg st="0" end="0"/>
                                            </p:txEl>
                                          </p:spTgt>
                                        </p:tgtEl>
                                        <p:attrNameLst>
                                          <p:attrName>style.visibility</p:attrName>
                                        </p:attrNameLst>
                                      </p:cBhvr>
                                      <p:to>
                                        <p:strVal val="visible"/>
                                      </p:to>
                                    </p:set>
                                    <p:animEffect filter="wipe(up)" transition="in">
                                      <p:cBhvr additive="repl">
                                        <p:cTn id="1301" dur="500"/>
                                        <p:tgtEl>
                                          <p:spTgt spid="751">
                                            <p:txEl>
                                              <p:pRg st="0" end="0"/>
                                            </p:txEl>
                                          </p:spTgt>
                                        </p:tgtEl>
                                      </p:cBhvr>
                                    </p:animEffect>
                                  </p:childTnLst>
                                </p:cTn>
                              </p:par>
                            </p:childTnLst>
                          </p:cTn>
                        </p:par>
                      </p:childTnLst>
                    </p:cTn>
                  </p:par>
                  <p:par>
                    <p:cTn id="1302" fill="hold">
                      <p:stCondLst>
                        <p:cond delay="indefinite"/>
                      </p:stCondLst>
                      <p:childTnLst>
                        <p:par>
                          <p:cTn id="1303" fill="hold">
                            <p:stCondLst>
                              <p:cond delay="0"/>
                            </p:stCondLst>
                            <p:childTnLst>
                              <p:par>
                                <p:cTn id="1304" nodeType="clickEffect" fill="hold" presetClass="entr" presetID="22" presetSubtype="8">
                                  <p:stCondLst>
                                    <p:cond delay="0"/>
                                  </p:stCondLst>
                                  <p:childTnLst>
                                    <p:set>
                                      <p:cBhvr>
                                        <p:cTn id="1305" dur="1" fill="hold">
                                          <p:stCondLst>
                                            <p:cond delay="0"/>
                                          </p:stCondLst>
                                        </p:cTn>
                                        <p:tgtEl>
                                          <p:spTgt spid="751">
                                            <p:txEl>
                                              <p:pRg st="0" end="0"/>
                                            </p:txEl>
                                          </p:spTgt>
                                        </p:tgtEl>
                                        <p:attrNameLst>
                                          <p:attrName>style.visibility</p:attrName>
                                        </p:attrNameLst>
                                      </p:cBhvr>
                                      <p:to>
                                        <p:strVal val="visible"/>
                                      </p:to>
                                    </p:set>
                                    <p:animEffect filter="wipe(left)" transition="in">
                                      <p:cBhvr additive="repl">
                                        <p:cTn id="1306" dur="500"/>
                                        <p:tgtEl>
                                          <p:spTgt spid="751">
                                            <p:txEl>
                                              <p:pRg st="0" end="0"/>
                                            </p:txEl>
                                          </p:spTgt>
                                        </p:tgtEl>
                                      </p:cBhvr>
                                    </p:animEffect>
                                  </p:childTnLst>
                                </p:cTn>
                              </p:par>
                            </p:childTnLst>
                          </p:cTn>
                        </p:par>
                      </p:childTnLst>
                    </p:cTn>
                  </p:par>
                  <p:par>
                    <p:cTn id="1307" fill="hold">
                      <p:stCondLst>
                        <p:cond delay="indefinite"/>
                      </p:stCondLst>
                      <p:childTnLst>
                        <p:par>
                          <p:cTn id="1308" fill="hold">
                            <p:stCondLst>
                              <p:cond delay="0"/>
                            </p:stCondLst>
                            <p:childTnLst>
                              <p:par>
                                <p:cTn id="1309" nodeType="clickEffect" fill="hold" presetClass="entr" presetID="22" presetSubtype="8">
                                  <p:stCondLst>
                                    <p:cond delay="0"/>
                                  </p:stCondLst>
                                  <p:childTnLst>
                                    <p:set>
                                      <p:cBhvr>
                                        <p:cTn id="1310" dur="1" fill="hold">
                                          <p:stCondLst>
                                            <p:cond delay="0"/>
                                          </p:stCondLst>
                                        </p:cTn>
                                        <p:tgtEl>
                                          <p:spTgt spid="751">
                                            <p:txEl>
                                              <p:pRg st="0" end="0"/>
                                            </p:txEl>
                                          </p:spTgt>
                                        </p:tgtEl>
                                        <p:attrNameLst>
                                          <p:attrName>style.visibility</p:attrName>
                                        </p:attrNameLst>
                                      </p:cBhvr>
                                      <p:to>
                                        <p:strVal val="visible"/>
                                      </p:to>
                                    </p:set>
                                    <p:animEffect filter="wipe(left)" transition="in">
                                      <p:cBhvr additive="repl">
                                        <p:cTn id="1311" dur="500"/>
                                        <p:tgtEl>
                                          <p:spTgt spid="751">
                                            <p:txEl>
                                              <p:pRg st="0" end="0"/>
                                            </p:txEl>
                                          </p:spTgt>
                                        </p:tgtEl>
                                      </p:cBhvr>
                                    </p:animEffect>
                                  </p:childTnLst>
                                </p:cTn>
                              </p:par>
                            </p:childTnLst>
                          </p:cTn>
                        </p:par>
                      </p:childTnLst>
                    </p:cTn>
                  </p:par>
                  <p:par>
                    <p:cTn id="1312" fill="hold">
                      <p:stCondLst>
                        <p:cond delay="indefinite"/>
                      </p:stCondLst>
                      <p:childTnLst>
                        <p:par>
                          <p:cTn id="1313" fill="hold">
                            <p:stCondLst>
                              <p:cond delay="0"/>
                            </p:stCondLst>
                            <p:childTnLst>
                              <p:par>
                                <p:cTn id="1314" nodeType="clickEffect" fill="hold" presetClass="entr" presetID="22" presetSubtype="8">
                                  <p:stCondLst>
                                    <p:cond delay="0"/>
                                  </p:stCondLst>
                                  <p:childTnLst>
                                    <p:set>
                                      <p:cBhvr>
                                        <p:cTn id="1315" dur="1" fill="hold">
                                          <p:stCondLst>
                                            <p:cond delay="0"/>
                                          </p:stCondLst>
                                        </p:cTn>
                                        <p:tgtEl>
                                          <p:spTgt spid="751">
                                            <p:txEl>
                                              <p:pRg st="0" end="0"/>
                                            </p:txEl>
                                          </p:spTgt>
                                        </p:tgtEl>
                                        <p:attrNameLst>
                                          <p:attrName>style.visibility</p:attrName>
                                        </p:attrNameLst>
                                      </p:cBhvr>
                                      <p:to>
                                        <p:strVal val="visible"/>
                                      </p:to>
                                    </p:set>
                                    <p:animEffect filter="wipe(left)" transition="in">
                                      <p:cBhvr additive="repl">
                                        <p:cTn id="1316" dur="500"/>
                                        <p:tgtEl>
                                          <p:spTgt spid="751">
                                            <p:txEl>
                                              <p:pRg st="0" end="0"/>
                                            </p:txEl>
                                          </p:spTgt>
                                        </p:tgtEl>
                                      </p:cBhvr>
                                    </p:animEffect>
                                  </p:childTnLst>
                                </p:cTn>
                              </p:par>
                            </p:childTnLst>
                          </p:cTn>
                        </p:par>
                      </p:childTnLst>
                    </p:cTn>
                  </p:par>
                  <p:par>
                    <p:cTn id="1317" fill="hold">
                      <p:stCondLst>
                        <p:cond delay="indefinite"/>
                      </p:stCondLst>
                      <p:childTnLst>
                        <p:par>
                          <p:cTn id="1318" fill="hold">
                            <p:stCondLst>
                              <p:cond delay="0"/>
                            </p:stCondLst>
                            <p:childTnLst>
                              <p:par>
                                <p:cTn id="1319" nodeType="clickEffect" fill="hold" presetClass="entr" presetID="22" presetSubtype="8">
                                  <p:stCondLst>
                                    <p:cond delay="0"/>
                                  </p:stCondLst>
                                  <p:childTnLst>
                                    <p:set>
                                      <p:cBhvr>
                                        <p:cTn id="1320" dur="1" fill="hold">
                                          <p:stCondLst>
                                            <p:cond delay="0"/>
                                          </p:stCondLst>
                                        </p:cTn>
                                        <p:tgtEl>
                                          <p:spTgt spid="751">
                                            <p:txEl>
                                              <p:pRg st="0" end="0"/>
                                            </p:txEl>
                                          </p:spTgt>
                                        </p:tgtEl>
                                        <p:attrNameLst>
                                          <p:attrName>style.visibility</p:attrName>
                                        </p:attrNameLst>
                                      </p:cBhvr>
                                      <p:to>
                                        <p:strVal val="visible"/>
                                      </p:to>
                                    </p:set>
                                    <p:animEffect filter="wipe(left)" transition="in">
                                      <p:cBhvr additive="repl">
                                        <p:cTn id="1321" dur="500"/>
                                        <p:tgtEl>
                                          <p:spTgt spid="75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2" name="PlaceHolder 1"/>
          <p:cNvSpPr>
            <a:spLocks noGrp="1"/>
          </p:cNvSpPr>
          <p:nvPr>
            <p:ph type="sldNum" idx="9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53" name="PlaceHolder 2"/>
          <p:cNvSpPr>
            <a:spLocks noGrp="1"/>
          </p:cNvSpPr>
          <p:nvPr>
            <p:ph/>
          </p:nvPr>
        </p:nvSpPr>
        <p:spPr>
          <a:xfrm>
            <a:off x="685800" y="609480"/>
            <a:ext cx="7772040" cy="54860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例</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文法</a:t>
            </a:r>
            <a:r>
              <a:rPr b="1" lang="en-US" sz="3000" strike="noStrike" u="none">
                <a:solidFill>
                  <a:schemeClr val="dk1"/>
                </a:solidFill>
                <a:effectLst/>
                <a:uFillTx/>
                <a:latin typeface="宋体"/>
                <a:ea typeface="楷体_GB2312"/>
              </a:rPr>
              <a:t>G(E):</a:t>
            </a:r>
            <a:endParaRPr b="0" lang="en-US" sz="30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F→(E) | i</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宋体"/>
                <a:ea typeface="楷体_GB2312"/>
              </a:rPr>
              <a:t>每个非终结符有对应的子程序的定义，首先在分析过程中，当需要从某个非终结符出发进行展开</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推导</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时，就调用这个非终结符对应的子程序。</a:t>
            </a:r>
            <a:endParaRPr b="0" lang="en-US" sz="3000" strike="noStrike" u="none">
              <a:solidFill>
                <a:schemeClr val="dk1"/>
              </a:solidFill>
              <a:effectLst/>
              <a:uFillTx/>
              <a:latin typeface="Times New Roman"/>
            </a:endParaRPr>
          </a:p>
        </p:txBody>
      </p:sp>
    </p:spTree>
  </p:cSld>
  <p:timing>
    <p:tnLst>
      <p:par>
        <p:cTn id="1322" dur="indefinite" restart="never" nodeType="tmRoot">
          <p:childTnLst>
            <p:seq>
              <p:cTn id="1323" dur="indefinite" nodeType="mainSeq">
                <p:childTnLst>
                  <p:par>
                    <p:cTn id="1324" fill="hold">
                      <p:stCondLst>
                        <p:cond delay="indefinite"/>
                      </p:stCondLst>
                      <p:childTnLst>
                        <p:par>
                          <p:cTn id="1325" fill="hold">
                            <p:stCondLst>
                              <p:cond delay="0"/>
                            </p:stCondLst>
                            <p:childTnLst>
                              <p:par>
                                <p:cTn id="1326" nodeType="clickEffect" fill="hold" presetClass="entr" presetID="2" presetSubtype="8">
                                  <p:stCondLst>
                                    <p:cond delay="0"/>
                                  </p:stCondLst>
                                  <p:childTnLst>
                                    <p:set>
                                      <p:cBhvr>
                                        <p:cTn id="1327" dur="1" fill="hold">
                                          <p:stCondLst>
                                            <p:cond delay="0"/>
                                          </p:stCondLst>
                                        </p:cTn>
                                        <p:tgtEl>
                                          <p:spTgt spid="753">
                                            <p:txEl>
                                              <p:pRg st="0" end="0"/>
                                            </p:txEl>
                                          </p:spTgt>
                                        </p:tgtEl>
                                        <p:attrNameLst>
                                          <p:attrName>style.visibility</p:attrName>
                                        </p:attrNameLst>
                                      </p:cBhvr>
                                      <p:to>
                                        <p:strVal val="visible"/>
                                      </p:to>
                                    </p:set>
                                    <p:anim calcmode="lin" valueType="num">
                                      <p:cBhvr additive="repl">
                                        <p:cTn id="1328"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29" dur="500" fill="hold"/>
                                        <p:tgtEl>
                                          <p:spTgt spid="753">
                                            <p:txEl>
                                              <p:pRg st="0" end="0"/>
                                            </p:txEl>
                                          </p:spTgt>
                                        </p:tgtEl>
                                        <p:attrNameLst>
                                          <p:attrName>ppt_y</p:attrName>
                                        </p:attrNameLst>
                                      </p:cBhvr>
                                      <p:tavLst>
                                        <p:tav tm="0">
                                          <p:val>
                                            <p:strVal val="#ppt_y"/>
                                          </p:val>
                                        </p:tav>
                                        <p:tav tm="100000">
                                          <p:val>
                                            <p:strVal val="#ppt_y"/>
                                          </p:val>
                                        </p:tav>
                                      </p:tavLst>
                                    </p:anim>
                                  </p:childTnLst>
                                </p:cTn>
                              </p:par>
                              <p:par>
                                <p:cTn id="1330" nodeType="withEffect" fill="hold" presetClass="entr" presetID="2" presetSubtype="8">
                                  <p:stCondLst>
                                    <p:cond delay="0"/>
                                  </p:stCondLst>
                                  <p:childTnLst>
                                    <p:set>
                                      <p:cBhvr>
                                        <p:cTn id="1331" dur="1" fill="hold">
                                          <p:stCondLst>
                                            <p:cond delay="0"/>
                                          </p:stCondLst>
                                        </p:cTn>
                                        <p:tgtEl>
                                          <p:spTgt spid="753">
                                            <p:txEl>
                                              <p:pRg st="0" end="0"/>
                                            </p:txEl>
                                          </p:spTgt>
                                        </p:tgtEl>
                                        <p:attrNameLst>
                                          <p:attrName>style.visibility</p:attrName>
                                        </p:attrNameLst>
                                      </p:cBhvr>
                                      <p:to>
                                        <p:strVal val="visible"/>
                                      </p:to>
                                    </p:set>
                                    <p:anim calcmode="lin" valueType="num">
                                      <p:cBhvr additive="repl">
                                        <p:cTn id="1332"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33" dur="500" fill="hold"/>
                                        <p:tgtEl>
                                          <p:spTgt spid="753">
                                            <p:txEl>
                                              <p:pRg st="0" end="0"/>
                                            </p:txEl>
                                          </p:spTgt>
                                        </p:tgtEl>
                                        <p:attrNameLst>
                                          <p:attrName>ppt_y</p:attrName>
                                        </p:attrNameLst>
                                      </p:cBhvr>
                                      <p:tavLst>
                                        <p:tav tm="0">
                                          <p:val>
                                            <p:strVal val="#ppt_y"/>
                                          </p:val>
                                        </p:tav>
                                        <p:tav tm="100000">
                                          <p:val>
                                            <p:strVal val="#ppt_y"/>
                                          </p:val>
                                        </p:tav>
                                      </p:tavLst>
                                    </p:anim>
                                  </p:childTnLst>
                                </p:cTn>
                              </p:par>
                              <p:par>
                                <p:cTn id="1334" nodeType="withEffect" fill="hold" presetClass="entr" presetID="2" presetSubtype="8">
                                  <p:stCondLst>
                                    <p:cond delay="0"/>
                                  </p:stCondLst>
                                  <p:childTnLst>
                                    <p:set>
                                      <p:cBhvr>
                                        <p:cTn id="1335" dur="1" fill="hold">
                                          <p:stCondLst>
                                            <p:cond delay="0"/>
                                          </p:stCondLst>
                                        </p:cTn>
                                        <p:tgtEl>
                                          <p:spTgt spid="753">
                                            <p:txEl>
                                              <p:pRg st="0" end="0"/>
                                            </p:txEl>
                                          </p:spTgt>
                                        </p:tgtEl>
                                        <p:attrNameLst>
                                          <p:attrName>style.visibility</p:attrName>
                                        </p:attrNameLst>
                                      </p:cBhvr>
                                      <p:to>
                                        <p:strVal val="visible"/>
                                      </p:to>
                                    </p:set>
                                    <p:anim calcmode="lin" valueType="num">
                                      <p:cBhvr additive="repl">
                                        <p:cTn id="1336"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37" dur="500" fill="hold"/>
                                        <p:tgtEl>
                                          <p:spTgt spid="753">
                                            <p:txEl>
                                              <p:pRg st="0" end="0"/>
                                            </p:txEl>
                                          </p:spTgt>
                                        </p:tgtEl>
                                        <p:attrNameLst>
                                          <p:attrName>ppt_y</p:attrName>
                                        </p:attrNameLst>
                                      </p:cBhvr>
                                      <p:tavLst>
                                        <p:tav tm="0">
                                          <p:val>
                                            <p:strVal val="#ppt_y"/>
                                          </p:val>
                                        </p:tav>
                                        <p:tav tm="100000">
                                          <p:val>
                                            <p:strVal val="#ppt_y"/>
                                          </p:val>
                                        </p:tav>
                                      </p:tavLst>
                                    </p:anim>
                                  </p:childTnLst>
                                </p:cTn>
                              </p:par>
                              <p:par>
                                <p:cTn id="1338" nodeType="withEffect" fill="hold" presetClass="entr" presetID="2" presetSubtype="8">
                                  <p:stCondLst>
                                    <p:cond delay="0"/>
                                  </p:stCondLst>
                                  <p:childTnLst>
                                    <p:set>
                                      <p:cBhvr>
                                        <p:cTn id="1339" dur="1" fill="hold">
                                          <p:stCondLst>
                                            <p:cond delay="0"/>
                                          </p:stCondLst>
                                        </p:cTn>
                                        <p:tgtEl>
                                          <p:spTgt spid="753">
                                            <p:txEl>
                                              <p:pRg st="0" end="0"/>
                                            </p:txEl>
                                          </p:spTgt>
                                        </p:tgtEl>
                                        <p:attrNameLst>
                                          <p:attrName>style.visibility</p:attrName>
                                        </p:attrNameLst>
                                      </p:cBhvr>
                                      <p:to>
                                        <p:strVal val="visible"/>
                                      </p:to>
                                    </p:set>
                                    <p:anim calcmode="lin" valueType="num">
                                      <p:cBhvr additive="repl">
                                        <p:cTn id="1340"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41" dur="500" fill="hold"/>
                                        <p:tgtEl>
                                          <p:spTgt spid="753">
                                            <p:txEl>
                                              <p:pRg st="0" end="0"/>
                                            </p:txEl>
                                          </p:spTgt>
                                        </p:tgtEl>
                                        <p:attrNameLst>
                                          <p:attrName>ppt_y</p:attrName>
                                        </p:attrNameLst>
                                      </p:cBhvr>
                                      <p:tavLst>
                                        <p:tav tm="0">
                                          <p:val>
                                            <p:strVal val="#ppt_y"/>
                                          </p:val>
                                        </p:tav>
                                        <p:tav tm="100000">
                                          <p:val>
                                            <p:strVal val="#ppt_y"/>
                                          </p:val>
                                        </p:tav>
                                      </p:tavLst>
                                    </p:anim>
                                  </p:childTnLst>
                                </p:cTn>
                              </p:par>
                              <p:par>
                                <p:cTn id="1342" nodeType="withEffect" fill="hold" presetClass="entr" presetID="2" presetSubtype="8">
                                  <p:stCondLst>
                                    <p:cond delay="0"/>
                                  </p:stCondLst>
                                  <p:childTnLst>
                                    <p:set>
                                      <p:cBhvr>
                                        <p:cTn id="1343" dur="1" fill="hold">
                                          <p:stCondLst>
                                            <p:cond delay="0"/>
                                          </p:stCondLst>
                                        </p:cTn>
                                        <p:tgtEl>
                                          <p:spTgt spid="753">
                                            <p:txEl>
                                              <p:pRg st="0" end="0"/>
                                            </p:txEl>
                                          </p:spTgt>
                                        </p:tgtEl>
                                        <p:attrNameLst>
                                          <p:attrName>style.visibility</p:attrName>
                                        </p:attrNameLst>
                                      </p:cBhvr>
                                      <p:to>
                                        <p:strVal val="visible"/>
                                      </p:to>
                                    </p:set>
                                    <p:anim calcmode="lin" valueType="num">
                                      <p:cBhvr additive="repl">
                                        <p:cTn id="1344"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45" dur="500" fill="hold"/>
                                        <p:tgtEl>
                                          <p:spTgt spid="753">
                                            <p:txEl>
                                              <p:pRg st="0" end="0"/>
                                            </p:txEl>
                                          </p:spTgt>
                                        </p:tgtEl>
                                        <p:attrNameLst>
                                          <p:attrName>ppt_y</p:attrName>
                                        </p:attrNameLst>
                                      </p:cBhvr>
                                      <p:tavLst>
                                        <p:tav tm="0">
                                          <p:val>
                                            <p:strVal val="#ppt_y"/>
                                          </p:val>
                                        </p:tav>
                                        <p:tav tm="100000">
                                          <p:val>
                                            <p:strVal val="#ppt_y"/>
                                          </p:val>
                                        </p:tav>
                                      </p:tavLst>
                                    </p:anim>
                                  </p:childTnLst>
                                </p:cTn>
                              </p:par>
                              <p:par>
                                <p:cTn id="1346" nodeType="withEffect" fill="hold" presetClass="entr" presetID="2" presetSubtype="8">
                                  <p:stCondLst>
                                    <p:cond delay="0"/>
                                  </p:stCondLst>
                                  <p:childTnLst>
                                    <p:set>
                                      <p:cBhvr>
                                        <p:cTn id="1347" dur="1" fill="hold">
                                          <p:stCondLst>
                                            <p:cond delay="0"/>
                                          </p:stCondLst>
                                        </p:cTn>
                                        <p:tgtEl>
                                          <p:spTgt spid="753">
                                            <p:txEl>
                                              <p:pRg st="0" end="0"/>
                                            </p:txEl>
                                          </p:spTgt>
                                        </p:tgtEl>
                                        <p:attrNameLst>
                                          <p:attrName>style.visibility</p:attrName>
                                        </p:attrNameLst>
                                      </p:cBhvr>
                                      <p:to>
                                        <p:strVal val="visible"/>
                                      </p:to>
                                    </p:set>
                                    <p:anim calcmode="lin" valueType="num">
                                      <p:cBhvr additive="repl">
                                        <p:cTn id="1348"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49" dur="500" fill="hold"/>
                                        <p:tgtEl>
                                          <p:spTgt spid="7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50" fill="hold">
                      <p:stCondLst>
                        <p:cond delay="indefinite"/>
                      </p:stCondLst>
                      <p:childTnLst>
                        <p:par>
                          <p:cTn id="1351" fill="hold">
                            <p:stCondLst>
                              <p:cond delay="0"/>
                            </p:stCondLst>
                            <p:childTnLst>
                              <p:par>
                                <p:cTn id="1352" nodeType="clickEffect" fill="hold" presetClass="entr" presetID="2" presetSubtype="8">
                                  <p:stCondLst>
                                    <p:cond delay="0"/>
                                  </p:stCondLst>
                                  <p:childTnLst>
                                    <p:set>
                                      <p:cBhvr>
                                        <p:cTn id="1353" dur="1" fill="hold">
                                          <p:stCondLst>
                                            <p:cond delay="0"/>
                                          </p:stCondLst>
                                        </p:cTn>
                                        <p:tgtEl>
                                          <p:spTgt spid="753">
                                            <p:txEl>
                                              <p:pRg st="0" end="0"/>
                                            </p:txEl>
                                          </p:spTgt>
                                        </p:tgtEl>
                                        <p:attrNameLst>
                                          <p:attrName>style.visibility</p:attrName>
                                        </p:attrNameLst>
                                      </p:cBhvr>
                                      <p:to>
                                        <p:strVal val="visible"/>
                                      </p:to>
                                    </p:set>
                                    <p:anim calcmode="lin" valueType="num">
                                      <p:cBhvr additive="repl">
                                        <p:cTn id="1354" dur="500" fill="hold"/>
                                        <p:tgtEl>
                                          <p:spTgt spid="753">
                                            <p:txEl>
                                              <p:pRg st="0" end="0"/>
                                            </p:txEl>
                                          </p:spTgt>
                                        </p:tgtEl>
                                        <p:attrNameLst>
                                          <p:attrName>ppt_x</p:attrName>
                                        </p:attrNameLst>
                                      </p:cBhvr>
                                      <p:tavLst>
                                        <p:tav tm="0">
                                          <p:val>
                                            <p:strVal val="0-#ppt_w/2"/>
                                          </p:val>
                                        </p:tav>
                                        <p:tav tm="100000">
                                          <p:val>
                                            <p:strVal val="#ppt_x"/>
                                          </p:val>
                                        </p:tav>
                                      </p:tavLst>
                                    </p:anim>
                                    <p:anim calcmode="lin" valueType="num">
                                      <p:cBhvr additive="repl">
                                        <p:cTn id="1355" dur="500" fill="hold"/>
                                        <p:tgtEl>
                                          <p:spTgt spid="75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sldNum" idx="3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45" name="PlaceHolder 2"/>
          <p:cNvSpPr>
            <a:spLocks noGrp="1"/>
          </p:cNvSpPr>
          <p:nvPr>
            <p:ph/>
          </p:nvPr>
        </p:nvSpPr>
        <p:spPr>
          <a:xfrm>
            <a:off x="609480" y="838080"/>
            <a:ext cx="8152920" cy="51811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定义：称</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a:t>
            </a:r>
            <a:r>
              <a:rPr b="1" lang="en-US" sz="3000" strike="noStrike" u="none">
                <a:solidFill>
                  <a:schemeClr val="dk1"/>
                </a:solidFill>
                <a:effectLst/>
                <a:uFillTx/>
                <a:latin typeface="Symbol"/>
                <a:ea typeface="楷体_GB2312"/>
              </a:rPr>
              <a:t></a:t>
            </a:r>
            <a:r>
              <a:rPr b="1" lang="zh-CN" sz="3000" strike="noStrike" u="none">
                <a:solidFill>
                  <a:srgbClr val="ff0066"/>
                </a:solidFill>
                <a:effectLst/>
                <a:uFillTx/>
                <a:latin typeface="Times New Roman"/>
                <a:ea typeface="楷体_GB2312"/>
              </a:rPr>
              <a:t>直接推出</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，即</a:t>
            </a:r>
            <a:endParaRPr b="0" lang="en-US" sz="3000" strike="noStrike" u="none">
              <a:solidFill>
                <a:schemeClr val="dk1"/>
              </a:solidFill>
              <a:effectLst/>
              <a:uFillTx/>
              <a:latin typeface="Times New Roman"/>
            </a:endParaRPr>
          </a:p>
          <a:p>
            <a:pPr marL="907920" indent="-436320" algn="ctr">
              <a:lnSpc>
                <a:spcPct val="100000"/>
              </a:lnSpc>
              <a:spcBef>
                <a:spcPts val="561"/>
              </a:spcBef>
              <a:buNone/>
              <a:tabLst>
                <a:tab algn="l" pos="0"/>
              </a:tabLst>
            </a:pP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仅当</a:t>
            </a:r>
            <a:r>
              <a:rPr b="1" lang="en-US" sz="2800" strike="noStrike" u="none">
                <a:solidFill>
                  <a:schemeClr val="dk1"/>
                </a:solidFill>
                <a:effectLst/>
                <a:uFillTx/>
                <a:latin typeface="Times New Roman"/>
                <a:ea typeface="楷体_GB2312"/>
              </a:rPr>
              <a:t>A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是一个产生式，</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且</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(V</a:t>
            </a:r>
            <a:r>
              <a:rPr b="1" lang="en-US" sz="2800" strike="noStrike" u="none" baseline="-25000">
                <a:solidFill>
                  <a:schemeClr val="dk1"/>
                </a:solidFill>
                <a:effectLst/>
                <a:uFillTx/>
                <a:latin typeface="Times New Roman"/>
                <a:ea typeface="楷体_GB2312"/>
              </a:rPr>
              <a:t>T </a:t>
            </a:r>
            <a:r>
              <a:rPr b="1" lang="en-US" sz="2800" strike="noStrike" u="none">
                <a:solidFill>
                  <a:schemeClr val="dk1"/>
                </a:solidFill>
                <a:effectLst/>
                <a:uFillTx/>
                <a:latin typeface="Symbol"/>
                <a:ea typeface="楷体_GB2312"/>
              </a:rPr>
              <a:t></a:t>
            </a:r>
            <a:r>
              <a:rPr b="1" lang="en-US" sz="2800" strike="noStrike" u="none" baseline="-25000">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V</a:t>
            </a:r>
            <a:r>
              <a:rPr b="1" lang="en-US" sz="2800" strike="noStrike" u="none" baseline="-25000">
                <a:solidFill>
                  <a:schemeClr val="dk1"/>
                </a:solidFill>
                <a:effectLst/>
                <a:uFillTx/>
                <a:latin typeface="Times New Roman"/>
                <a:ea typeface="楷体_GB2312"/>
              </a:rPr>
              <a:t>N</a:t>
            </a:r>
            <a:r>
              <a:rPr b="1" lang="en-US" sz="2800" strike="noStrike" u="none">
                <a:solidFill>
                  <a:schemeClr val="dk1"/>
                </a:solidFill>
                <a:effectLst/>
                <a:uFillTx/>
                <a:latin typeface="Times New Roman"/>
                <a:ea typeface="楷体_GB2312"/>
              </a:rPr>
              <a:t>)</a:t>
            </a:r>
            <a:r>
              <a:rPr b="1" lang="en-US" sz="2800" strike="noStrike" u="none" baseline="30000">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 </a:t>
            </a:r>
            <a:r>
              <a:rPr b="1" lang="zh-CN"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469800" indent="-469800">
              <a:lnSpc>
                <a:spcPct val="100000"/>
              </a:lnSpc>
              <a:spcBef>
                <a:spcPts val="1199"/>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如果</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，则我们称这个序列是从</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zh-CN" sz="3000" strike="noStrike" u="none">
                <a:solidFill>
                  <a:schemeClr val="dk1"/>
                </a:solidFill>
                <a:effectLst/>
                <a:uFillTx/>
                <a:latin typeface="Times New Roman"/>
                <a:ea typeface="楷体_GB2312"/>
              </a:rPr>
              <a:t>到</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的一个</a:t>
            </a:r>
            <a:r>
              <a:rPr b="1" lang="zh-CN" sz="3000" strike="noStrike" u="none">
                <a:solidFill>
                  <a:srgbClr val="ff0066"/>
                </a:solidFill>
                <a:effectLst/>
                <a:uFillTx/>
                <a:latin typeface="Times New Roman"/>
                <a:ea typeface="楷体_GB2312"/>
              </a:rPr>
              <a:t>推导</a:t>
            </a:r>
            <a:r>
              <a:rPr b="1" lang="zh-CN" sz="3000" strike="noStrike" u="none">
                <a:solidFill>
                  <a:schemeClr val="dk1"/>
                </a:solidFill>
                <a:effectLst/>
                <a:uFillTx/>
                <a:latin typeface="Times New Roman"/>
                <a:ea typeface="楷体_GB2312"/>
              </a:rPr>
              <a:t>。若存在一个从</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zh-CN" sz="3000" strike="noStrike" u="none">
                <a:solidFill>
                  <a:schemeClr val="dk1"/>
                </a:solidFill>
                <a:effectLst/>
                <a:uFillTx/>
                <a:latin typeface="Times New Roman"/>
                <a:ea typeface="楷体_GB2312"/>
              </a:rPr>
              <a:t>到</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n</a:t>
            </a:r>
            <a:r>
              <a:rPr b="1" lang="zh-CN" sz="3000" strike="noStrike" u="none">
                <a:solidFill>
                  <a:schemeClr val="dk1"/>
                </a:solidFill>
                <a:effectLst/>
                <a:uFillTx/>
                <a:latin typeface="Times New Roman"/>
                <a:ea typeface="楷体_GB2312"/>
              </a:rPr>
              <a:t>的推导，则称</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1</a:t>
            </a:r>
            <a:r>
              <a:rPr b="1" lang="zh-CN" sz="3000" strike="noStrike" u="none">
                <a:solidFill>
                  <a:schemeClr val="dk1"/>
                </a:solidFill>
                <a:effectLst/>
                <a:uFillTx/>
                <a:latin typeface="Times New Roman"/>
                <a:ea typeface="楷体_GB2312"/>
              </a:rPr>
              <a:t>可以</a:t>
            </a:r>
            <a:r>
              <a:rPr b="1" lang="zh-CN" sz="3000" strike="noStrike" u="none">
                <a:solidFill>
                  <a:srgbClr val="ff0066"/>
                </a:solidFill>
                <a:effectLst/>
                <a:uFillTx/>
                <a:latin typeface="Times New Roman"/>
                <a:ea typeface="楷体_GB2312"/>
              </a:rPr>
              <a:t>推导</a:t>
            </a:r>
            <a:r>
              <a:rPr b="1" lang="zh-CN" sz="3000" strike="noStrike" u="none">
                <a:solidFill>
                  <a:schemeClr val="dk1"/>
                </a:solidFill>
                <a:effectLst/>
                <a:uFillTx/>
                <a:latin typeface="Times New Roman"/>
                <a:ea typeface="楷体_GB2312"/>
              </a:rPr>
              <a:t>出</a:t>
            </a:r>
            <a:r>
              <a:rPr b="1" lang="en-US" sz="3000" strike="noStrike" u="none">
                <a:solidFill>
                  <a:schemeClr val="dk1"/>
                </a:solidFill>
                <a:effectLst/>
                <a:uFillTx/>
                <a:latin typeface="Symbol"/>
                <a:ea typeface="楷体_GB2312"/>
              </a:rPr>
              <a:t></a:t>
            </a:r>
            <a:r>
              <a:rPr b="1" lang="en-US" sz="3000" strike="noStrike" u="none" baseline="-25000">
                <a:solidFill>
                  <a:schemeClr val="dk1"/>
                </a:solidFill>
                <a:effectLst/>
                <a:uFillTx/>
                <a:latin typeface="Times New Roman"/>
                <a:ea typeface="楷体_GB2312"/>
              </a:rPr>
              <a:t>n</a:t>
            </a:r>
            <a:r>
              <a:rPr b="1" lang="en-US" sz="3000" strike="noStrike" u="none">
                <a:solidFill>
                  <a:schemeClr val="dk1"/>
                </a:solidFill>
                <a:effectLst/>
                <a:uFillTx/>
                <a:latin typeface="Times New Roman"/>
                <a:ea typeface="楷体_GB2312"/>
              </a:rPr>
              <a:t> </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1500"/>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例：对文法</a:t>
            </a:r>
            <a:r>
              <a:rPr b="1" lang="en-US" sz="3000" strike="noStrike" u="none">
                <a:solidFill>
                  <a:schemeClr val="dk1"/>
                </a:solidFill>
                <a:effectLst/>
                <a:uFillTx/>
                <a:latin typeface="Times New Roman"/>
                <a:ea typeface="楷体_GB2312"/>
              </a:rPr>
              <a:t>(1)</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E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(E)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(E+E)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(i+E)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(i+i)</a:t>
            </a:r>
            <a:endParaRPr b="0" lang="en-US" sz="2800" strike="noStrike" u="none">
              <a:solidFill>
                <a:schemeClr val="dk1"/>
              </a:solidFill>
              <a:effectLst/>
              <a:uFillTx/>
              <a:latin typeface="Times New Roman"/>
            </a:endParaRPr>
          </a:p>
        </p:txBody>
      </p:sp>
    </p:spTree>
  </p:cSld>
  <p:timing>
    <p:tnLst>
      <p:par>
        <p:cTn id="75" dur="indefinite" restart="never" nodeType="tmRoot">
          <p:childTnLst>
            <p:seq>
              <p:cTn id="76" dur="indefinite" nodeType="mainSeq">
                <p:childTnLst>
                  <p:par>
                    <p:cTn id="77" fill="hold">
                      <p:stCondLst>
                        <p:cond delay="indefinite"/>
                      </p:stCondLst>
                      <p:childTnLst>
                        <p:par>
                          <p:cTn id="78" fill="hold">
                            <p:stCondLst>
                              <p:cond delay="0"/>
                            </p:stCondLst>
                            <p:childTnLst>
                              <p:par>
                                <p:cTn id="79" nodeType="clickEffect" fill="hold" presetClass="entr" presetID="22" presetSubtype="1">
                                  <p:stCondLst>
                                    <p:cond delay="0"/>
                                  </p:stCondLst>
                                  <p:childTnLst>
                                    <p:set>
                                      <p:cBhvr>
                                        <p:cTn id="80"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81" dur="500"/>
                                        <p:tgtEl>
                                          <p:spTgt spid="145">
                                            <p:txEl>
                                              <p:pRg st="0" end="0"/>
                                            </p:txEl>
                                          </p:spTgt>
                                        </p:tgtEl>
                                      </p:cBhvr>
                                    </p:animEffect>
                                  </p:childTnLst>
                                </p:cTn>
                              </p:par>
                            </p:childTnLst>
                          </p:cTn>
                        </p:par>
                        <p:par>
                          <p:cTn id="82" fill="hold">
                            <p:stCondLst>
                              <p:cond delay="500"/>
                            </p:stCondLst>
                            <p:childTnLst>
                              <p:par>
                                <p:cTn id="83" nodeType="afterEffect" fill="hold" presetClass="entr" presetID="22" presetSubtype="1">
                                  <p:stCondLst>
                                    <p:cond delay="0"/>
                                  </p:stCondLst>
                                  <p:childTnLst>
                                    <p:set>
                                      <p:cBhvr>
                                        <p:cTn id="84"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85" dur="500"/>
                                        <p:tgtEl>
                                          <p:spTgt spid="145">
                                            <p:txEl>
                                              <p:pRg st="0" end="0"/>
                                            </p:txEl>
                                          </p:spTgt>
                                        </p:tgtEl>
                                      </p:cBhvr>
                                    </p:animEffect>
                                  </p:childTnLst>
                                </p:cTn>
                              </p:par>
                            </p:childTnLst>
                          </p:cTn>
                        </p:par>
                        <p:par>
                          <p:cTn id="86" fill="hold">
                            <p:stCondLst>
                              <p:cond delay="1000"/>
                            </p:stCondLst>
                            <p:childTnLst>
                              <p:par>
                                <p:cTn id="87" nodeType="afterEffect" fill="hold" presetClass="entr" presetID="22" presetSubtype="1">
                                  <p:stCondLst>
                                    <p:cond delay="0"/>
                                  </p:stCondLst>
                                  <p:childTnLst>
                                    <p:set>
                                      <p:cBhvr>
                                        <p:cTn id="88"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89" dur="500"/>
                                        <p:tgtEl>
                                          <p:spTgt spid="145">
                                            <p:txEl>
                                              <p:pRg st="0" end="0"/>
                                            </p:txEl>
                                          </p:spTgt>
                                        </p:tgtEl>
                                      </p:cBhvr>
                                    </p:animEffect>
                                  </p:childTnLst>
                                </p:cTn>
                              </p:par>
                            </p:childTnLst>
                          </p:cTn>
                        </p:par>
                        <p:par>
                          <p:cTn id="90" fill="hold">
                            <p:stCondLst>
                              <p:cond delay="1500"/>
                            </p:stCondLst>
                            <p:childTnLst>
                              <p:par>
                                <p:cTn id="91" nodeType="afterEffect" fill="hold" presetClass="entr" presetID="22" presetSubtype="1">
                                  <p:stCondLst>
                                    <p:cond delay="0"/>
                                  </p:stCondLst>
                                  <p:childTnLst>
                                    <p:set>
                                      <p:cBhvr>
                                        <p:cTn id="92"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93" dur="500"/>
                                        <p:tgtEl>
                                          <p:spTgt spid="145">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nodeType="clickEffect" fill="hold" presetClass="entr" presetID="22" presetSubtype="1">
                                  <p:stCondLst>
                                    <p:cond delay="0"/>
                                  </p:stCondLst>
                                  <p:childTnLst>
                                    <p:set>
                                      <p:cBhvr>
                                        <p:cTn id="97"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98" dur="500"/>
                                        <p:tgtEl>
                                          <p:spTgt spid="145">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nodeType="clickEffect" fill="hold" presetClass="entr" presetID="22" presetSubtype="1">
                                  <p:stCondLst>
                                    <p:cond delay="0"/>
                                  </p:stCondLst>
                                  <p:childTnLst>
                                    <p:set>
                                      <p:cBhvr>
                                        <p:cTn id="102"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103" dur="500"/>
                                        <p:tgtEl>
                                          <p:spTgt spid="145">
                                            <p:txEl>
                                              <p:pRg st="0" end="0"/>
                                            </p:txEl>
                                          </p:spTgt>
                                        </p:tgtEl>
                                      </p:cBhvr>
                                    </p:animEffect>
                                  </p:childTnLst>
                                </p:cTn>
                              </p:par>
                            </p:childTnLst>
                          </p:cTn>
                        </p:par>
                      </p:childTnLst>
                    </p:cTn>
                  </p:par>
                  <p:par>
                    <p:cTn id="104" fill="hold">
                      <p:stCondLst>
                        <p:cond delay="indefinite"/>
                      </p:stCondLst>
                      <p:childTnLst>
                        <p:par>
                          <p:cTn id="105" fill="hold">
                            <p:stCondLst>
                              <p:cond delay="0"/>
                            </p:stCondLst>
                            <p:childTnLst>
                              <p:par>
                                <p:cTn id="106" nodeType="clickEffect" fill="hold" presetClass="entr" presetID="22" presetSubtype="1">
                                  <p:stCondLst>
                                    <p:cond delay="0"/>
                                  </p:stCondLst>
                                  <p:childTnLst>
                                    <p:set>
                                      <p:cBhvr>
                                        <p:cTn id="107" dur="1" fill="hold">
                                          <p:stCondLst>
                                            <p:cond delay="0"/>
                                          </p:stCondLst>
                                        </p:cTn>
                                        <p:tgtEl>
                                          <p:spTgt spid="145">
                                            <p:txEl>
                                              <p:pRg st="0" end="0"/>
                                            </p:txEl>
                                          </p:spTgt>
                                        </p:tgtEl>
                                        <p:attrNameLst>
                                          <p:attrName>style.visibility</p:attrName>
                                        </p:attrNameLst>
                                      </p:cBhvr>
                                      <p:to>
                                        <p:strVal val="visible"/>
                                      </p:to>
                                    </p:set>
                                    <p:animEffect filter="wipe(up)" transition="in">
                                      <p:cBhvr additive="repl">
                                        <p:cTn id="108" dur="500"/>
                                        <p:tgtEl>
                                          <p:spTgt spid="14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sldNum" idx="9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55" name="PlaceHolder 2"/>
          <p:cNvSpPr>
            <a:spLocks noGrp="1"/>
          </p:cNvSpPr>
          <p:nvPr>
            <p:ph/>
          </p:nvPr>
        </p:nvSpPr>
        <p:spPr>
          <a:xfrm>
            <a:off x="539640" y="333360"/>
            <a:ext cx="8206920" cy="231120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例</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文法</a:t>
            </a:r>
            <a:r>
              <a:rPr b="1" lang="en-US" sz="3000" strike="noStrike" u="none">
                <a:solidFill>
                  <a:schemeClr val="dk1"/>
                </a:solidFill>
                <a:effectLst/>
                <a:uFillTx/>
                <a:latin typeface="宋体"/>
                <a:ea typeface="楷体_GB2312"/>
              </a:rPr>
              <a:t>G(E):</a:t>
            </a:r>
            <a:endParaRPr b="0" lang="en-US" sz="30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rgbClr val="ff0000"/>
                </a:solidFill>
                <a:effectLst/>
                <a:uFillTx/>
                <a:latin typeface="Times New Roman"/>
                <a:ea typeface="楷体_GB2312"/>
              </a:rPr>
              <a:t>E→TE</a:t>
            </a:r>
            <a:r>
              <a:rPr b="1" lang="en-US" sz="2800" strike="noStrike" u="none">
                <a:solidFill>
                  <a:srgbClr val="ff0000"/>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rgbClr val="ff0000"/>
                </a:solidFill>
                <a:effectLst/>
                <a:uFillTx/>
                <a:latin typeface="Times New Roman"/>
                <a:ea typeface="楷体_GB2312"/>
              </a:rPr>
              <a:t>E</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→+TE</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 | </a:t>
            </a:r>
            <a:r>
              <a:rPr b="1" lang="en-US" sz="2800" strike="noStrike" u="none">
                <a:solidFill>
                  <a:srgbClr val="ff0000"/>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F→(E) | i</a:t>
            </a:r>
            <a:endParaRPr b="0" lang="en-US" sz="2800" strike="noStrike" u="none">
              <a:solidFill>
                <a:schemeClr val="dk1"/>
              </a:solidFill>
              <a:effectLst/>
              <a:uFillTx/>
              <a:latin typeface="Times New Roman"/>
            </a:endParaRPr>
          </a:p>
          <a:p>
            <a:pPr marL="469800" indent="-469800">
              <a:lnSpc>
                <a:spcPct val="100000"/>
              </a:lnSpc>
              <a:buClr>
                <a:srgbClr val="cc0000"/>
              </a:buClr>
              <a:buFont typeface="Wingdings" charset="2"/>
              <a:buChar char=""/>
              <a:tabLst>
                <a:tab algn="l" pos="0"/>
              </a:tabLst>
            </a:pPr>
            <a:r>
              <a:rPr b="1" lang="zh-CN" sz="2600" strike="noStrike" u="none">
                <a:solidFill>
                  <a:schemeClr val="dk1"/>
                </a:solidFill>
                <a:effectLst/>
                <a:uFillTx/>
                <a:latin typeface="宋体"/>
                <a:ea typeface="楷体_GB2312"/>
              </a:rPr>
              <a:t>对应的递归下降子程序为</a:t>
            </a:r>
            <a:r>
              <a:rPr b="1" lang="en-US" sz="2600" strike="noStrike" u="none">
                <a:solidFill>
                  <a:schemeClr val="dk1"/>
                </a:solidFill>
                <a:effectLst/>
                <a:uFillTx/>
                <a:latin typeface="宋体"/>
                <a:ea typeface="楷体_GB2312"/>
              </a:rPr>
              <a:t>:</a:t>
            </a:r>
            <a:endParaRPr b="0" lang="en-US" sz="2600" strike="noStrike" u="none">
              <a:solidFill>
                <a:schemeClr val="dk1"/>
              </a:solidFill>
              <a:effectLst/>
              <a:uFillTx/>
              <a:latin typeface="Times New Roman"/>
            </a:endParaRPr>
          </a:p>
          <a:p>
            <a:pPr marL="469800" indent="-469800">
              <a:lnSpc>
                <a:spcPct val="80000"/>
              </a:lnSpc>
              <a:buNone/>
              <a:tabLst>
                <a:tab algn="l" pos="0"/>
              </a:tabLst>
            </a:pPr>
            <a:r>
              <a:rPr b="1" lang="en-US" sz="2600" strike="noStrike" u="none">
                <a:solidFill>
                  <a:schemeClr val="dk1"/>
                </a:solidFill>
                <a:effectLst/>
                <a:uFillTx/>
                <a:latin typeface="Times New Roman"/>
                <a:ea typeface="楷体_GB2312"/>
              </a:rPr>
              <a:t>    </a:t>
            </a:r>
            <a:endParaRPr b="0" lang="en-US" sz="2600" strike="noStrike" u="none">
              <a:solidFill>
                <a:schemeClr val="dk1"/>
              </a:solidFill>
              <a:effectLst/>
              <a:uFillTx/>
              <a:latin typeface="Times New Roman"/>
            </a:endParaRPr>
          </a:p>
        </p:txBody>
      </p:sp>
      <p:sp>
        <p:nvSpPr>
          <p:cNvPr id="756" name="Rectangle 4"/>
          <p:cNvSpPr/>
          <p:nvPr/>
        </p:nvSpPr>
        <p:spPr>
          <a:xfrm>
            <a:off x="826920" y="3933720"/>
            <a:ext cx="3504960" cy="20570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p:txBody>
      </p:sp>
      <p:sp>
        <p:nvSpPr>
          <p:cNvPr id="757" name="Rectangle 6"/>
          <p:cNvSpPr/>
          <p:nvPr/>
        </p:nvSpPr>
        <p:spPr>
          <a:xfrm>
            <a:off x="5105520" y="3716280"/>
            <a:ext cx="4038120" cy="281916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IF SYM=‘+’ THEN</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BEGIN</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END</a:t>
            </a:r>
            <a:endParaRPr b="0" lang="en-US" sz="2800" strike="noStrike" u="none">
              <a:solidFill>
                <a:srgbClr val="000000"/>
              </a:solidFill>
              <a:effectLst/>
              <a:uFillTx/>
              <a:latin typeface="Arial"/>
            </a:endParaRPr>
          </a:p>
        </p:txBody>
      </p:sp>
    </p:spTree>
  </p:cSld>
  <p:timing>
    <p:tnLst>
      <p:par>
        <p:cTn id="1356" dur="indefinite" restart="never" nodeType="tmRoot">
          <p:childTnLst>
            <p:seq>
              <p:cTn id="1357" dur="indefinite" nodeType="mainSeq">
                <p:childTnLst>
                  <p:par>
                    <p:cTn id="1358" fill="hold">
                      <p:stCondLst>
                        <p:cond delay="indefinite"/>
                      </p:stCondLst>
                      <p:childTnLst>
                        <p:par>
                          <p:cTn id="1359" fill="hold">
                            <p:stCondLst>
                              <p:cond delay="0"/>
                            </p:stCondLst>
                            <p:childTnLst>
                              <p:par>
                                <p:cTn id="1360" nodeType="clickEffect" fill="hold" presetClass="entr" presetID="3" presetSubtype="5">
                                  <p:stCondLst>
                                    <p:cond delay="0"/>
                                  </p:stCondLst>
                                  <p:childTnLst>
                                    <p:set>
                                      <p:cBhvr>
                                        <p:cTn id="1361" dur="1" fill="hold">
                                          <p:stCondLst>
                                            <p:cond delay="0"/>
                                          </p:stCondLst>
                                        </p:cTn>
                                        <p:tgtEl>
                                          <p:spTgt spid="756"/>
                                        </p:tgtEl>
                                        <p:attrNameLst>
                                          <p:attrName>style.visibility</p:attrName>
                                        </p:attrNameLst>
                                      </p:cBhvr>
                                      <p:to>
                                        <p:strVal val="visible"/>
                                      </p:to>
                                    </p:set>
                                    <p:animEffect filter="blinds(vertical)" transition="in">
                                      <p:cBhvr additive="repl">
                                        <p:cTn id="1362" dur="500"/>
                                        <p:tgtEl>
                                          <p:spTgt spid="756"/>
                                        </p:tgtEl>
                                      </p:cBhvr>
                                    </p:animEffect>
                                  </p:childTnLst>
                                </p:cTn>
                              </p:par>
                            </p:childTnLst>
                          </p:cTn>
                        </p:par>
                      </p:childTnLst>
                    </p:cTn>
                  </p:par>
                  <p:par>
                    <p:cTn id="1363" fill="hold">
                      <p:stCondLst>
                        <p:cond delay="indefinite"/>
                      </p:stCondLst>
                      <p:childTnLst>
                        <p:par>
                          <p:cTn id="1364" fill="hold">
                            <p:stCondLst>
                              <p:cond delay="0"/>
                            </p:stCondLst>
                            <p:childTnLst>
                              <p:par>
                                <p:cTn id="1365" nodeType="clickEffect" fill="hold" presetClass="entr" presetID="3" presetSubtype="5">
                                  <p:stCondLst>
                                    <p:cond delay="0"/>
                                  </p:stCondLst>
                                  <p:childTnLst>
                                    <p:set>
                                      <p:cBhvr>
                                        <p:cTn id="1366" dur="1" fill="hold">
                                          <p:stCondLst>
                                            <p:cond delay="0"/>
                                          </p:stCondLst>
                                        </p:cTn>
                                        <p:tgtEl>
                                          <p:spTgt spid="757"/>
                                        </p:tgtEl>
                                        <p:attrNameLst>
                                          <p:attrName>style.visibility</p:attrName>
                                        </p:attrNameLst>
                                      </p:cBhvr>
                                      <p:to>
                                        <p:strVal val="visible"/>
                                      </p:to>
                                    </p:set>
                                    <p:animEffect filter="blinds(vertical)" transition="in">
                                      <p:cBhvr additive="repl">
                                        <p:cTn id="1367" dur="500"/>
                                        <p:tgtEl>
                                          <p:spTgt spid="7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sldNum" idx="9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59" name="Rectangle 4"/>
          <p:cNvSpPr/>
          <p:nvPr/>
        </p:nvSpPr>
        <p:spPr>
          <a:xfrm>
            <a:off x="539640" y="3933720"/>
            <a:ext cx="3657240" cy="175212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F</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endParaRPr b="0" lang="en-US" sz="2800" strike="noStrike" u="none">
              <a:solidFill>
                <a:srgbClr val="000000"/>
              </a:solidFill>
              <a:effectLst/>
              <a:uFillTx/>
              <a:latin typeface="Arial"/>
            </a:endParaRPr>
          </a:p>
          <a:p>
            <a:pPr defTabSz="914400">
              <a:lnSpc>
                <a:spcPct val="100000"/>
              </a:lnSpc>
              <a:tabLst>
                <a:tab algn="l" pos="0"/>
              </a:tabLst>
            </a:pPr>
            <a:endParaRPr b="0" lang="en-US" sz="2800" strike="noStrike" u="none">
              <a:solidFill>
                <a:srgbClr val="000000"/>
              </a:solidFill>
              <a:effectLst/>
              <a:uFillTx/>
              <a:latin typeface="Arial"/>
            </a:endParaRPr>
          </a:p>
        </p:txBody>
      </p:sp>
      <p:sp>
        <p:nvSpPr>
          <p:cNvPr id="760" name="Rectangle 6"/>
          <p:cNvSpPr/>
          <p:nvPr/>
        </p:nvSpPr>
        <p:spPr>
          <a:xfrm>
            <a:off x="4572000" y="3581280"/>
            <a:ext cx="3809520" cy="304776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T</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IF SYM=‘*’ THEN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F</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761" name="Rectangle 8"/>
          <p:cNvSpPr/>
          <p:nvPr/>
        </p:nvSpPr>
        <p:spPr>
          <a:xfrm>
            <a:off x="539640" y="333360"/>
            <a:ext cx="8206920" cy="2311200"/>
          </a:xfrm>
          <a:prstGeom prst="rect">
            <a:avLst/>
          </a:prstGeom>
          <a:noFill/>
          <a:ln w="9525">
            <a:noFill/>
          </a:ln>
        </p:spPr>
        <p:style>
          <a:lnRef idx="0"/>
          <a:fillRef idx="0"/>
          <a:effectRef idx="0"/>
          <a:fontRef idx="minor"/>
        </p:style>
        <p:txBody>
          <a:bodyPr lIns="90000" rIns="90000" tIns="45000" bIns="45000" anchor="t">
            <a:noAutofit/>
          </a:bodyPr>
          <a:p>
            <a:pPr marL="343080" indent="-343080" defTabSz="914400">
              <a:lnSpc>
                <a:spcPct val="100000"/>
              </a:lnSpc>
              <a:spcBef>
                <a:spcPts val="641"/>
              </a:spcBef>
              <a:buClr>
                <a:srgbClr val="dddddd"/>
              </a:buClr>
              <a:buSzPct val="75000"/>
              <a:buFont typeface="Wingdings" charset="2"/>
              <a:buChar char=""/>
            </a:pPr>
            <a:r>
              <a:rPr b="1" lang="zh-CN" sz="3200" strike="noStrike" u="none">
                <a:solidFill>
                  <a:schemeClr val="dk1"/>
                </a:solidFill>
                <a:effectLst/>
                <a:uFillTx/>
                <a:latin typeface="宋体"/>
                <a:ea typeface="宋体"/>
              </a:rPr>
              <a:t>例</a:t>
            </a:r>
            <a:r>
              <a:rPr b="1" lang="en-US" sz="3200" strike="noStrike" u="none">
                <a:solidFill>
                  <a:schemeClr val="dk1"/>
                </a:solidFill>
                <a:effectLst/>
                <a:uFillTx/>
                <a:latin typeface="宋体"/>
                <a:ea typeface="宋体"/>
              </a:rPr>
              <a:t>:</a:t>
            </a:r>
            <a:r>
              <a:rPr b="1" lang="zh-CN" sz="3200" strike="noStrike" u="none">
                <a:solidFill>
                  <a:schemeClr val="dk1"/>
                </a:solidFill>
                <a:effectLst/>
                <a:uFillTx/>
                <a:latin typeface="宋体"/>
                <a:ea typeface="宋体"/>
              </a:rPr>
              <a:t>文法</a:t>
            </a:r>
            <a:r>
              <a:rPr b="1" lang="en-US" sz="3200" strike="noStrike" u="none">
                <a:solidFill>
                  <a:schemeClr val="dk1"/>
                </a:solidFill>
                <a:effectLst/>
                <a:uFillTx/>
                <a:latin typeface="宋体"/>
                <a:ea typeface="宋体"/>
              </a:rPr>
              <a:t>G(E):</a:t>
            </a:r>
            <a:endParaRPr b="0" lang="en-US" sz="32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rgbClr val="ff0000"/>
                </a:solidFill>
                <a:effectLst/>
                <a:uFillTx/>
                <a:latin typeface="Arial"/>
                <a:ea typeface="宋体"/>
              </a:rPr>
              <a:t>T→FT</a:t>
            </a:r>
            <a:r>
              <a:rPr b="1" lang="en-US" sz="2800" strike="noStrike" u="none">
                <a:solidFill>
                  <a:srgbClr val="ff0000"/>
                </a:solidFill>
                <a:effectLst/>
                <a:uFillTx/>
                <a:latin typeface="Symbol"/>
                <a:ea typeface="宋体"/>
              </a:rPr>
              <a:t></a:t>
            </a:r>
            <a:r>
              <a:rPr b="1" lang="en-US" sz="2800" strike="noStrike" u="none">
                <a:solidFill>
                  <a:srgbClr val="ff0000"/>
                </a:solidFill>
                <a:effectLst/>
                <a:uFillTx/>
                <a:latin typeface="Arial"/>
                <a:ea typeface="宋体"/>
              </a:rPr>
              <a:t>                         </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rgbClr val="ff0000"/>
                </a:solidFill>
                <a:effectLst/>
                <a:uFillTx/>
                <a:latin typeface="Arial"/>
                <a:ea typeface="宋体"/>
              </a:rPr>
              <a:t>T</a:t>
            </a:r>
            <a:r>
              <a:rPr b="1" lang="en-US" sz="2800" strike="noStrike" u="none">
                <a:solidFill>
                  <a:srgbClr val="ff0000"/>
                </a:solidFill>
                <a:effectLst/>
                <a:uFillTx/>
                <a:latin typeface="Symbol"/>
                <a:ea typeface="宋体"/>
              </a:rPr>
              <a:t></a:t>
            </a:r>
            <a:r>
              <a:rPr b="1" lang="en-US" sz="2800" strike="noStrike" u="none">
                <a:solidFill>
                  <a:srgbClr val="ff0000"/>
                </a:solidFill>
                <a:effectLst/>
                <a:uFillTx/>
                <a:latin typeface="Arial"/>
                <a:ea typeface="宋体"/>
              </a:rPr>
              <a:t>→*FT</a:t>
            </a:r>
            <a:r>
              <a:rPr b="1" lang="en-US" sz="2800" strike="noStrike" u="none">
                <a:solidFill>
                  <a:srgbClr val="ff0000"/>
                </a:solidFill>
                <a:effectLst/>
                <a:uFillTx/>
                <a:latin typeface="Symbol"/>
                <a:ea typeface="宋体"/>
              </a:rPr>
              <a:t></a:t>
            </a:r>
            <a:r>
              <a:rPr b="1" lang="en-US" sz="2800" strike="noStrike" u="none">
                <a:solidFill>
                  <a:srgbClr val="ff0000"/>
                </a:solidFill>
                <a:effectLst/>
                <a:uFillTx/>
                <a:latin typeface="Arial"/>
                <a:ea typeface="宋体"/>
              </a:rPr>
              <a:t> | </a:t>
            </a:r>
            <a:r>
              <a:rPr b="1" lang="en-US" sz="2800" strike="noStrike" u="none">
                <a:solidFill>
                  <a:srgbClr val="ff0000"/>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F→(E) | i</a:t>
            </a:r>
            <a:endParaRPr b="0" lang="en-US" sz="2800" strike="noStrike" u="none">
              <a:solidFill>
                <a:srgbClr val="000000"/>
              </a:solidFill>
              <a:effectLst/>
              <a:uFillTx/>
              <a:latin typeface="Arial"/>
            </a:endParaRPr>
          </a:p>
          <a:p>
            <a:pPr marL="343080" indent="-343080" defTabSz="914400">
              <a:lnSpc>
                <a:spcPct val="100000"/>
              </a:lnSpc>
              <a:buClr>
                <a:srgbClr val="dddddd"/>
              </a:buClr>
              <a:buSzPct val="75000"/>
              <a:buFont typeface="Wingdings" charset="2"/>
              <a:buChar char=""/>
              <a:tabLst>
                <a:tab algn="l" pos="0"/>
              </a:tabLst>
            </a:pPr>
            <a:r>
              <a:rPr b="1" lang="zh-CN" sz="2800" strike="noStrike" u="none">
                <a:solidFill>
                  <a:schemeClr val="dk1"/>
                </a:solidFill>
                <a:effectLst/>
                <a:uFillTx/>
                <a:latin typeface="宋体"/>
                <a:ea typeface="宋体"/>
              </a:rPr>
              <a:t>对应的递归下降子程序为</a:t>
            </a:r>
            <a:r>
              <a:rPr b="1" lang="en-US" sz="2800" strike="noStrike" u="none">
                <a:solidFill>
                  <a:schemeClr val="dk1"/>
                </a:solidFill>
                <a:effectLst/>
                <a:uFillTx/>
                <a:latin typeface="宋体"/>
                <a:ea typeface="宋体"/>
              </a:rPr>
              <a:t>:</a:t>
            </a:r>
            <a:endParaRPr b="0" lang="en-US" sz="2800" strike="noStrike" u="none">
              <a:solidFill>
                <a:srgbClr val="000000"/>
              </a:solidFill>
              <a:effectLst/>
              <a:uFillTx/>
              <a:latin typeface="Arial"/>
            </a:endParaRPr>
          </a:p>
          <a:p>
            <a:pPr marL="343080" indent="-343080" defTabSz="914400">
              <a:lnSpc>
                <a:spcPct val="80000"/>
              </a:lnSpc>
              <a:tabLst>
                <a:tab algn="l" pos="0"/>
              </a:tabLst>
            </a:pPr>
            <a:r>
              <a:rPr b="1" lang="en-US" sz="2800" strike="noStrike" u="none">
                <a:solidFill>
                  <a:schemeClr val="dk1"/>
                </a:solidFill>
                <a:effectLst/>
                <a:uFillTx/>
                <a:latin typeface="Arial"/>
                <a:ea typeface="宋体"/>
              </a:rPr>
              <a:t>    </a:t>
            </a:r>
            <a:endParaRPr b="0" lang="en-US" sz="2800" strike="noStrike" u="none">
              <a:solidFill>
                <a:srgbClr val="000000"/>
              </a:solidFill>
              <a:effectLst/>
              <a:uFillTx/>
              <a:latin typeface="Arial"/>
            </a:endParaRPr>
          </a:p>
        </p:txBody>
      </p:sp>
    </p:spTree>
  </p:cSld>
  <p:timing>
    <p:tnLst>
      <p:par>
        <p:cTn id="1368" dur="indefinite" restart="never" nodeType="tmRoot">
          <p:childTnLst>
            <p:seq>
              <p:cTn id="1369" dur="indefinite" nodeType="mainSeq">
                <p:childTnLst>
                  <p:par>
                    <p:cTn id="1370" fill="hold">
                      <p:stCondLst>
                        <p:cond delay="indefinite"/>
                      </p:stCondLst>
                      <p:childTnLst>
                        <p:par>
                          <p:cTn id="1371" fill="hold">
                            <p:stCondLst>
                              <p:cond delay="0"/>
                            </p:stCondLst>
                            <p:childTnLst>
                              <p:par>
                                <p:cTn id="1372" nodeType="clickEffect" fill="hold" presetClass="entr" presetID="3" presetSubtype="5">
                                  <p:stCondLst>
                                    <p:cond delay="0"/>
                                  </p:stCondLst>
                                  <p:childTnLst>
                                    <p:set>
                                      <p:cBhvr>
                                        <p:cTn id="1373" dur="1" fill="hold">
                                          <p:stCondLst>
                                            <p:cond delay="0"/>
                                          </p:stCondLst>
                                        </p:cTn>
                                        <p:tgtEl>
                                          <p:spTgt spid="759"/>
                                        </p:tgtEl>
                                        <p:attrNameLst>
                                          <p:attrName>style.visibility</p:attrName>
                                        </p:attrNameLst>
                                      </p:cBhvr>
                                      <p:to>
                                        <p:strVal val="visible"/>
                                      </p:to>
                                    </p:set>
                                    <p:animEffect filter="blinds(vertical)" transition="in">
                                      <p:cBhvr additive="repl">
                                        <p:cTn id="1374" dur="500"/>
                                        <p:tgtEl>
                                          <p:spTgt spid="759"/>
                                        </p:tgtEl>
                                      </p:cBhvr>
                                    </p:animEffect>
                                  </p:childTnLst>
                                </p:cTn>
                              </p:par>
                            </p:childTnLst>
                          </p:cTn>
                        </p:par>
                      </p:childTnLst>
                    </p:cTn>
                  </p:par>
                  <p:par>
                    <p:cTn id="1375" fill="hold">
                      <p:stCondLst>
                        <p:cond delay="indefinite"/>
                      </p:stCondLst>
                      <p:childTnLst>
                        <p:par>
                          <p:cTn id="1376" fill="hold">
                            <p:stCondLst>
                              <p:cond delay="0"/>
                            </p:stCondLst>
                            <p:childTnLst>
                              <p:par>
                                <p:cTn id="1377" nodeType="clickEffect" fill="hold" presetClass="entr" presetID="3" presetSubtype="5">
                                  <p:stCondLst>
                                    <p:cond delay="0"/>
                                  </p:stCondLst>
                                  <p:childTnLst>
                                    <p:set>
                                      <p:cBhvr>
                                        <p:cTn id="1378" dur="1" fill="hold">
                                          <p:stCondLst>
                                            <p:cond delay="0"/>
                                          </p:stCondLst>
                                        </p:cTn>
                                        <p:tgtEl>
                                          <p:spTgt spid="760"/>
                                        </p:tgtEl>
                                        <p:attrNameLst>
                                          <p:attrName>style.visibility</p:attrName>
                                        </p:attrNameLst>
                                      </p:cBhvr>
                                      <p:to>
                                        <p:strVal val="visible"/>
                                      </p:to>
                                    </p:set>
                                    <p:animEffect filter="blinds(vertical)" transition="in">
                                      <p:cBhvr additive="repl">
                                        <p:cTn id="1379" dur="500"/>
                                        <p:tgtEl>
                                          <p:spTgt spid="7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sldNum" idx="9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63" name="Rectangle 8"/>
          <p:cNvSpPr/>
          <p:nvPr/>
        </p:nvSpPr>
        <p:spPr>
          <a:xfrm>
            <a:off x="324000" y="189000"/>
            <a:ext cx="8208720" cy="3024000"/>
          </a:xfrm>
          <a:prstGeom prst="rect">
            <a:avLst/>
          </a:prstGeom>
          <a:noFill/>
          <a:ln w="9525">
            <a:noFill/>
          </a:ln>
        </p:spPr>
        <p:style>
          <a:lnRef idx="0"/>
          <a:fillRef idx="0"/>
          <a:effectRef idx="0"/>
          <a:fontRef idx="minor"/>
        </p:style>
        <p:txBody>
          <a:bodyPr lIns="90000" rIns="90000" tIns="45000" bIns="45000" anchor="t">
            <a:noAutofit/>
          </a:bodyPr>
          <a:p>
            <a:pPr marL="343080" indent="-343080" defTabSz="914400">
              <a:lnSpc>
                <a:spcPct val="100000"/>
              </a:lnSpc>
              <a:spcBef>
                <a:spcPts val="641"/>
              </a:spcBef>
              <a:buClr>
                <a:srgbClr val="dddddd"/>
              </a:buClr>
              <a:buSzPct val="75000"/>
              <a:buFont typeface="Wingdings" charset="2"/>
              <a:buChar char=""/>
            </a:pPr>
            <a:r>
              <a:rPr b="1" lang="zh-CN" sz="3200" strike="noStrike" u="none">
                <a:solidFill>
                  <a:schemeClr val="dk1"/>
                </a:solidFill>
                <a:effectLst/>
                <a:uFillTx/>
                <a:latin typeface="宋体"/>
                <a:ea typeface="宋体"/>
              </a:rPr>
              <a:t>例</a:t>
            </a:r>
            <a:r>
              <a:rPr b="1" lang="en-US" sz="3200" strike="noStrike" u="none">
                <a:solidFill>
                  <a:schemeClr val="dk1"/>
                </a:solidFill>
                <a:effectLst/>
                <a:uFillTx/>
                <a:latin typeface="宋体"/>
                <a:ea typeface="宋体"/>
              </a:rPr>
              <a:t>:</a:t>
            </a:r>
            <a:r>
              <a:rPr b="1" lang="zh-CN" sz="3200" strike="noStrike" u="none">
                <a:solidFill>
                  <a:schemeClr val="dk1"/>
                </a:solidFill>
                <a:effectLst/>
                <a:uFillTx/>
                <a:latin typeface="宋体"/>
                <a:ea typeface="宋体"/>
              </a:rPr>
              <a:t>文法</a:t>
            </a:r>
            <a:r>
              <a:rPr b="1" lang="en-US" sz="3200" strike="noStrike" u="none">
                <a:solidFill>
                  <a:schemeClr val="dk1"/>
                </a:solidFill>
                <a:effectLst/>
                <a:uFillTx/>
                <a:latin typeface="宋体"/>
                <a:ea typeface="宋体"/>
              </a:rPr>
              <a:t>G(E):</a:t>
            </a:r>
            <a:endParaRPr b="0" lang="en-US" sz="32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E→TE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chemeClr val="dk1"/>
                </a:solidFill>
                <a:effectLst/>
                <a:uFillTx/>
                <a:latin typeface="Arial"/>
                <a:ea typeface="宋体"/>
              </a:rPr>
              <a:t>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→*FT</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Arial"/>
                <a:ea typeface="宋体"/>
              </a:rPr>
              <a:t> | </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marL="743040" indent="-285840" defTabSz="914400">
              <a:lnSpc>
                <a:spcPct val="100000"/>
              </a:lnSpc>
              <a:tabLst>
                <a:tab algn="l" pos="0"/>
              </a:tabLst>
            </a:pPr>
            <a:r>
              <a:rPr b="1" lang="en-US" sz="2800" strike="noStrike" u="none">
                <a:solidFill>
                  <a:srgbClr val="ff0000"/>
                </a:solidFill>
                <a:effectLst/>
                <a:uFillTx/>
                <a:latin typeface="Arial"/>
                <a:ea typeface="宋体"/>
              </a:rPr>
              <a:t>F→(E) | i</a:t>
            </a:r>
            <a:endParaRPr b="0" lang="en-US" sz="2800" strike="noStrike" u="none">
              <a:solidFill>
                <a:srgbClr val="000000"/>
              </a:solidFill>
              <a:effectLst/>
              <a:uFillTx/>
              <a:latin typeface="Arial"/>
            </a:endParaRPr>
          </a:p>
          <a:p>
            <a:pPr marL="343080" indent="-343080" defTabSz="914400">
              <a:lnSpc>
                <a:spcPct val="100000"/>
              </a:lnSpc>
              <a:buClr>
                <a:srgbClr val="dddddd"/>
              </a:buClr>
              <a:buSzPct val="75000"/>
              <a:buFont typeface="Wingdings" charset="2"/>
              <a:buChar char=""/>
              <a:tabLst>
                <a:tab algn="l" pos="0"/>
              </a:tabLst>
            </a:pPr>
            <a:r>
              <a:rPr b="1" lang="zh-CN" sz="2800" strike="noStrike" u="none">
                <a:solidFill>
                  <a:schemeClr val="dk1"/>
                </a:solidFill>
                <a:effectLst/>
                <a:uFillTx/>
                <a:latin typeface="宋体"/>
                <a:ea typeface="宋体"/>
              </a:rPr>
              <a:t>对应的递归下降子程序为</a:t>
            </a:r>
            <a:r>
              <a:rPr b="1" lang="en-US" sz="2800" strike="noStrike" u="none">
                <a:solidFill>
                  <a:schemeClr val="dk1"/>
                </a:solidFill>
                <a:effectLst/>
                <a:uFillTx/>
                <a:latin typeface="宋体"/>
                <a:ea typeface="宋体"/>
              </a:rPr>
              <a:t>:</a:t>
            </a:r>
            <a:endParaRPr b="0" lang="en-US" sz="2800" strike="noStrike" u="none">
              <a:solidFill>
                <a:srgbClr val="000000"/>
              </a:solidFill>
              <a:effectLst/>
              <a:uFillTx/>
              <a:latin typeface="Arial"/>
            </a:endParaRPr>
          </a:p>
          <a:p>
            <a:pPr marL="343080" indent="-343080" defTabSz="914400">
              <a:lnSpc>
                <a:spcPct val="80000"/>
              </a:lnSpc>
              <a:tabLst>
                <a:tab algn="l" pos="0"/>
              </a:tabLst>
            </a:pPr>
            <a:r>
              <a:rPr b="1" lang="en-US" sz="2800" strike="noStrike" u="none">
                <a:solidFill>
                  <a:schemeClr val="dk1"/>
                </a:solidFill>
                <a:effectLst/>
                <a:uFillTx/>
                <a:latin typeface="Arial"/>
                <a:ea typeface="宋体"/>
              </a:rPr>
              <a:t>    </a:t>
            </a:r>
            <a:endParaRPr b="0" lang="en-US" sz="2800" strike="noStrike" u="none">
              <a:solidFill>
                <a:srgbClr val="000000"/>
              </a:solidFill>
              <a:effectLst/>
              <a:uFillTx/>
              <a:latin typeface="Arial"/>
            </a:endParaRPr>
          </a:p>
        </p:txBody>
      </p:sp>
      <p:sp>
        <p:nvSpPr>
          <p:cNvPr id="764" name="PlaceHolder 2"/>
          <p:cNvSpPr>
            <a:spLocks noGrp="1"/>
          </p:cNvSpPr>
          <p:nvPr>
            <p:ph/>
          </p:nvPr>
        </p:nvSpPr>
        <p:spPr>
          <a:xfrm>
            <a:off x="2916360" y="1700280"/>
            <a:ext cx="6048000" cy="4824000"/>
          </a:xfrm>
          <a:prstGeom prst="rect">
            <a:avLst/>
          </a:prstGeom>
          <a:solidFill>
            <a:srgbClr val="ffff99"/>
          </a:solidFill>
          <a:ln w="9360">
            <a:solidFill>
              <a:srgbClr val="ff0000"/>
            </a:solidFill>
            <a:miter/>
          </a:ln>
        </p:spPr>
        <p:txBody>
          <a:bodyPr lIns="91440" rIns="91440" tIns="45720" bIns="45720" anchor="t">
            <a:noAutofit/>
          </a:bodyPr>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PROCEDURE  F</a:t>
            </a:r>
            <a:r>
              <a:rPr b="1" lang="zh-CN" sz="2600" strike="noStrike" u="none">
                <a:solidFill>
                  <a:schemeClr val="dk1"/>
                </a:solidFill>
                <a:effectLst/>
                <a:uFillTx/>
                <a:latin typeface="Times New Roman"/>
                <a:ea typeface="楷体_GB2312"/>
              </a:rPr>
              <a:t>；</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IF SYM=‘i’ THEN ADVANCE</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ELSE</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IF SYM=‘(’ THEN</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BEGIN</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ADVANCE;</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E</a:t>
            </a:r>
            <a:r>
              <a:rPr b="1" lang="zh-CN" sz="2600" strike="noStrike" u="none">
                <a:solidFill>
                  <a:schemeClr val="dk1"/>
                </a:solidFill>
                <a:effectLst/>
                <a:uFillTx/>
                <a:latin typeface="Times New Roman"/>
                <a:ea typeface="楷体_GB2312"/>
              </a:rPr>
              <a:t>；</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IF SYM=‘)’ THEN ADVANCE</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ELSE ERROR</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END</a:t>
            </a:r>
            <a:endParaRPr b="0" lang="en-US" sz="2600" strike="noStrike" u="none">
              <a:solidFill>
                <a:schemeClr val="dk1"/>
              </a:solidFill>
              <a:effectLst/>
              <a:uFillTx/>
              <a:latin typeface="Times New Roman"/>
            </a:endParaRPr>
          </a:p>
          <a:p>
            <a:pPr marL="469800" indent="-469800">
              <a:lnSpc>
                <a:spcPct val="100000"/>
              </a:lnSpc>
              <a:buNone/>
              <a:tabLst>
                <a:tab algn="l" pos="0"/>
              </a:tabLst>
            </a:pPr>
            <a:r>
              <a:rPr b="1" lang="en-US" sz="2600" strike="noStrike" u="none">
                <a:solidFill>
                  <a:schemeClr val="dk1"/>
                </a:solidFill>
                <a:effectLst/>
                <a:uFillTx/>
                <a:latin typeface="Times New Roman"/>
                <a:ea typeface="楷体_GB2312"/>
              </a:rPr>
              <a:t>	</a:t>
            </a:r>
            <a:r>
              <a:rPr b="1" lang="en-US" sz="2600" strike="noStrike" u="none">
                <a:solidFill>
                  <a:schemeClr val="dk1"/>
                </a:solidFill>
                <a:effectLst/>
                <a:uFillTx/>
                <a:latin typeface="Times New Roman"/>
                <a:ea typeface="楷体_GB2312"/>
              </a:rPr>
              <a:t>   ELSE ERROR;</a:t>
            </a:r>
            <a:endParaRPr b="0" lang="en-US" sz="2600" strike="noStrike" u="none">
              <a:solidFill>
                <a:schemeClr val="dk1"/>
              </a:solidFill>
              <a:effectLst/>
              <a:uFillTx/>
              <a:latin typeface="Times New Roman"/>
            </a:endParaRPr>
          </a:p>
        </p:txBody>
      </p:sp>
    </p:spTree>
  </p:cSld>
  <p:timing>
    <p:tnLst>
      <p:par>
        <p:cTn id="1380" dur="indefinite" restart="never" nodeType="tmRoot">
          <p:childTnLst>
            <p:seq>
              <p:cTn id="1381" dur="indefinite" nodeType="mainSeq">
                <p:childTnLst>
                  <p:par>
                    <p:cTn id="1382" fill="hold">
                      <p:stCondLst>
                        <p:cond delay="indefinite"/>
                      </p:stCondLst>
                      <p:childTnLst>
                        <p:par>
                          <p:cTn id="1383" fill="hold">
                            <p:stCondLst>
                              <p:cond delay="0"/>
                            </p:stCondLst>
                            <p:childTnLst>
                              <p:par>
                                <p:cTn id="1384" nodeType="clickEffect" fill="hold" presetClass="entr" presetID="9">
                                  <p:stCondLst>
                                    <p:cond delay="0"/>
                                  </p:stCondLst>
                                  <p:childTnLst>
                                    <p:set>
                                      <p:cBhvr>
                                        <p:cTn id="1385" dur="1" fill="hold">
                                          <p:stCondLst>
                                            <p:cond delay="0"/>
                                          </p:stCondLst>
                                        </p:cTn>
                                        <p:tgtEl>
                                          <p:spTgt spid="764"/>
                                        </p:tgtEl>
                                        <p:attrNameLst>
                                          <p:attrName>style.visibility</p:attrName>
                                        </p:attrNameLst>
                                      </p:cBhvr>
                                      <p:to>
                                        <p:strVal val="visible"/>
                                      </p:to>
                                    </p:set>
                                    <p:animEffect filter="dissolve" transition="in">
                                      <p:cBhvr additive="repl">
                                        <p:cTn id="1386" dur="500"/>
                                        <p:tgtEl>
                                          <p:spTgt spid="764"/>
                                        </p:tgtEl>
                                      </p:cBhvr>
                                    </p:animEffect>
                                  </p:childTnLst>
                                </p:cTn>
                              </p:par>
                            </p:childTnLst>
                          </p:cTn>
                        </p:par>
                      </p:childTnLst>
                    </p:cTn>
                  </p:par>
                  <p:par>
                    <p:cTn id="1387" fill="hold">
                      <p:stCondLst>
                        <p:cond delay="indefinite"/>
                      </p:stCondLst>
                      <p:childTnLst>
                        <p:par>
                          <p:cTn id="1388" fill="hold">
                            <p:stCondLst>
                              <p:cond delay="0"/>
                            </p:stCondLst>
                            <p:childTnLst>
                              <p:par>
                                <p:cTn id="1389" nodeType="clickEffect" fill="hold" presetClass="entr" presetID="9">
                                  <p:stCondLst>
                                    <p:cond delay="0"/>
                                  </p:stCondLst>
                                  <p:childTnLst>
                                    <p:set>
                                      <p:cBhvr>
                                        <p:cTn id="139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391" dur="500"/>
                                        <p:tgtEl>
                                          <p:spTgt spid="764">
                                            <p:txEl>
                                              <p:pRg st="0" end="0"/>
                                            </p:txEl>
                                          </p:spTgt>
                                        </p:tgtEl>
                                      </p:cBhvr>
                                    </p:animEffect>
                                  </p:childTnLst>
                                </p:cTn>
                              </p:par>
                            </p:childTnLst>
                          </p:cTn>
                        </p:par>
                      </p:childTnLst>
                    </p:cTn>
                  </p:par>
                  <p:par>
                    <p:cTn id="1392" fill="hold">
                      <p:stCondLst>
                        <p:cond delay="indefinite"/>
                      </p:stCondLst>
                      <p:childTnLst>
                        <p:par>
                          <p:cTn id="1393" fill="hold">
                            <p:stCondLst>
                              <p:cond delay="0"/>
                            </p:stCondLst>
                            <p:childTnLst>
                              <p:par>
                                <p:cTn id="1394" nodeType="clickEffect" fill="hold" presetClass="entr" presetID="9">
                                  <p:stCondLst>
                                    <p:cond delay="0"/>
                                  </p:stCondLst>
                                  <p:childTnLst>
                                    <p:set>
                                      <p:cBhvr>
                                        <p:cTn id="1395"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396" dur="500"/>
                                        <p:tgtEl>
                                          <p:spTgt spid="764">
                                            <p:txEl>
                                              <p:pRg st="0" end="0"/>
                                            </p:txEl>
                                          </p:spTgt>
                                        </p:tgtEl>
                                      </p:cBhvr>
                                    </p:animEffect>
                                  </p:childTnLst>
                                </p:cTn>
                              </p:par>
                            </p:childTnLst>
                          </p:cTn>
                        </p:par>
                      </p:childTnLst>
                    </p:cTn>
                  </p:par>
                  <p:par>
                    <p:cTn id="1397" fill="hold">
                      <p:stCondLst>
                        <p:cond delay="indefinite"/>
                      </p:stCondLst>
                      <p:childTnLst>
                        <p:par>
                          <p:cTn id="1398" fill="hold">
                            <p:stCondLst>
                              <p:cond delay="0"/>
                            </p:stCondLst>
                            <p:childTnLst>
                              <p:par>
                                <p:cTn id="1399" nodeType="clickEffect" fill="hold" presetClass="entr" presetID="9">
                                  <p:stCondLst>
                                    <p:cond delay="0"/>
                                  </p:stCondLst>
                                  <p:childTnLst>
                                    <p:set>
                                      <p:cBhvr>
                                        <p:cTn id="140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01" dur="500"/>
                                        <p:tgtEl>
                                          <p:spTgt spid="764">
                                            <p:txEl>
                                              <p:pRg st="0" end="0"/>
                                            </p:txEl>
                                          </p:spTgt>
                                        </p:tgtEl>
                                      </p:cBhvr>
                                    </p:animEffect>
                                  </p:childTnLst>
                                </p:cTn>
                              </p:par>
                            </p:childTnLst>
                          </p:cTn>
                        </p:par>
                      </p:childTnLst>
                    </p:cTn>
                  </p:par>
                  <p:par>
                    <p:cTn id="1402" fill="hold">
                      <p:stCondLst>
                        <p:cond delay="indefinite"/>
                      </p:stCondLst>
                      <p:childTnLst>
                        <p:par>
                          <p:cTn id="1403" fill="hold">
                            <p:stCondLst>
                              <p:cond delay="0"/>
                            </p:stCondLst>
                            <p:childTnLst>
                              <p:par>
                                <p:cTn id="1404" nodeType="clickEffect" fill="hold" presetClass="entr" presetID="9">
                                  <p:stCondLst>
                                    <p:cond delay="0"/>
                                  </p:stCondLst>
                                  <p:childTnLst>
                                    <p:set>
                                      <p:cBhvr>
                                        <p:cTn id="1405"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06" dur="500"/>
                                        <p:tgtEl>
                                          <p:spTgt spid="764">
                                            <p:txEl>
                                              <p:pRg st="0" end="0"/>
                                            </p:txEl>
                                          </p:spTgt>
                                        </p:tgtEl>
                                      </p:cBhvr>
                                    </p:animEffect>
                                  </p:childTnLst>
                                </p:cTn>
                              </p:par>
                            </p:childTnLst>
                          </p:cTn>
                        </p:par>
                      </p:childTnLst>
                    </p:cTn>
                  </p:par>
                  <p:par>
                    <p:cTn id="1407" fill="hold">
                      <p:stCondLst>
                        <p:cond delay="indefinite"/>
                      </p:stCondLst>
                      <p:childTnLst>
                        <p:par>
                          <p:cTn id="1408" fill="hold">
                            <p:stCondLst>
                              <p:cond delay="0"/>
                            </p:stCondLst>
                            <p:childTnLst>
                              <p:par>
                                <p:cTn id="1409" nodeType="clickEffect" fill="hold" presetClass="entr" presetID="9">
                                  <p:stCondLst>
                                    <p:cond delay="0"/>
                                  </p:stCondLst>
                                  <p:childTnLst>
                                    <p:set>
                                      <p:cBhvr>
                                        <p:cTn id="141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11" dur="500"/>
                                        <p:tgtEl>
                                          <p:spTgt spid="764">
                                            <p:txEl>
                                              <p:pRg st="0" end="0"/>
                                            </p:txEl>
                                          </p:spTgt>
                                        </p:tgtEl>
                                      </p:cBhvr>
                                    </p:animEffect>
                                  </p:childTnLst>
                                </p:cTn>
                              </p:par>
                            </p:childTnLst>
                          </p:cTn>
                        </p:par>
                      </p:childTnLst>
                    </p:cTn>
                  </p:par>
                  <p:par>
                    <p:cTn id="1412" fill="hold">
                      <p:stCondLst>
                        <p:cond delay="indefinite"/>
                      </p:stCondLst>
                      <p:childTnLst>
                        <p:par>
                          <p:cTn id="1413" fill="hold">
                            <p:stCondLst>
                              <p:cond delay="0"/>
                            </p:stCondLst>
                            <p:childTnLst>
                              <p:par>
                                <p:cTn id="1414" nodeType="clickEffect" fill="hold" presetClass="entr" presetID="9">
                                  <p:stCondLst>
                                    <p:cond delay="0"/>
                                  </p:stCondLst>
                                  <p:childTnLst>
                                    <p:set>
                                      <p:cBhvr>
                                        <p:cTn id="1415"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16" dur="500"/>
                                        <p:tgtEl>
                                          <p:spTgt spid="764">
                                            <p:txEl>
                                              <p:pRg st="0" end="0"/>
                                            </p:txEl>
                                          </p:spTgt>
                                        </p:tgtEl>
                                      </p:cBhvr>
                                    </p:animEffect>
                                  </p:childTnLst>
                                </p:cTn>
                              </p:par>
                            </p:childTnLst>
                          </p:cTn>
                        </p:par>
                      </p:childTnLst>
                    </p:cTn>
                  </p:par>
                  <p:par>
                    <p:cTn id="1417" fill="hold">
                      <p:stCondLst>
                        <p:cond delay="indefinite"/>
                      </p:stCondLst>
                      <p:childTnLst>
                        <p:par>
                          <p:cTn id="1418" fill="hold">
                            <p:stCondLst>
                              <p:cond delay="0"/>
                            </p:stCondLst>
                            <p:childTnLst>
                              <p:par>
                                <p:cTn id="1419" nodeType="clickEffect" fill="hold" presetClass="entr" presetID="9">
                                  <p:stCondLst>
                                    <p:cond delay="0"/>
                                  </p:stCondLst>
                                  <p:childTnLst>
                                    <p:set>
                                      <p:cBhvr>
                                        <p:cTn id="142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21" dur="500"/>
                                        <p:tgtEl>
                                          <p:spTgt spid="764">
                                            <p:txEl>
                                              <p:pRg st="0" end="0"/>
                                            </p:txEl>
                                          </p:spTgt>
                                        </p:tgtEl>
                                      </p:cBhvr>
                                    </p:animEffect>
                                  </p:childTnLst>
                                </p:cTn>
                              </p:par>
                            </p:childTnLst>
                          </p:cTn>
                        </p:par>
                      </p:childTnLst>
                    </p:cTn>
                  </p:par>
                  <p:par>
                    <p:cTn id="1422" fill="hold">
                      <p:stCondLst>
                        <p:cond delay="indefinite"/>
                      </p:stCondLst>
                      <p:childTnLst>
                        <p:par>
                          <p:cTn id="1423" fill="hold">
                            <p:stCondLst>
                              <p:cond delay="0"/>
                            </p:stCondLst>
                            <p:childTnLst>
                              <p:par>
                                <p:cTn id="1424" nodeType="clickEffect" fill="hold" presetClass="entr" presetID="9">
                                  <p:stCondLst>
                                    <p:cond delay="0"/>
                                  </p:stCondLst>
                                  <p:childTnLst>
                                    <p:set>
                                      <p:cBhvr>
                                        <p:cTn id="1425"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26" dur="500"/>
                                        <p:tgtEl>
                                          <p:spTgt spid="764">
                                            <p:txEl>
                                              <p:pRg st="0" end="0"/>
                                            </p:txEl>
                                          </p:spTgt>
                                        </p:tgtEl>
                                      </p:cBhvr>
                                    </p:animEffect>
                                  </p:childTnLst>
                                </p:cTn>
                              </p:par>
                            </p:childTnLst>
                          </p:cTn>
                        </p:par>
                      </p:childTnLst>
                    </p:cTn>
                  </p:par>
                  <p:par>
                    <p:cTn id="1427" fill="hold">
                      <p:stCondLst>
                        <p:cond delay="indefinite"/>
                      </p:stCondLst>
                      <p:childTnLst>
                        <p:par>
                          <p:cTn id="1428" fill="hold">
                            <p:stCondLst>
                              <p:cond delay="0"/>
                            </p:stCondLst>
                            <p:childTnLst>
                              <p:par>
                                <p:cTn id="1429" nodeType="clickEffect" fill="hold" presetClass="entr" presetID="9">
                                  <p:stCondLst>
                                    <p:cond delay="0"/>
                                  </p:stCondLst>
                                  <p:childTnLst>
                                    <p:set>
                                      <p:cBhvr>
                                        <p:cTn id="143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31" dur="500"/>
                                        <p:tgtEl>
                                          <p:spTgt spid="764">
                                            <p:txEl>
                                              <p:pRg st="0" end="0"/>
                                            </p:txEl>
                                          </p:spTgt>
                                        </p:tgtEl>
                                      </p:cBhvr>
                                    </p:animEffect>
                                  </p:childTnLst>
                                </p:cTn>
                              </p:par>
                            </p:childTnLst>
                          </p:cTn>
                        </p:par>
                      </p:childTnLst>
                    </p:cTn>
                  </p:par>
                  <p:par>
                    <p:cTn id="1432" fill="hold">
                      <p:stCondLst>
                        <p:cond delay="indefinite"/>
                      </p:stCondLst>
                      <p:childTnLst>
                        <p:par>
                          <p:cTn id="1433" fill="hold">
                            <p:stCondLst>
                              <p:cond delay="0"/>
                            </p:stCondLst>
                            <p:childTnLst>
                              <p:par>
                                <p:cTn id="1434" nodeType="clickEffect" fill="hold" presetClass="entr" presetID="9">
                                  <p:stCondLst>
                                    <p:cond delay="0"/>
                                  </p:stCondLst>
                                  <p:childTnLst>
                                    <p:set>
                                      <p:cBhvr>
                                        <p:cTn id="1435"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36" dur="500"/>
                                        <p:tgtEl>
                                          <p:spTgt spid="764">
                                            <p:txEl>
                                              <p:pRg st="0" end="0"/>
                                            </p:txEl>
                                          </p:spTgt>
                                        </p:tgtEl>
                                      </p:cBhvr>
                                    </p:animEffect>
                                  </p:childTnLst>
                                </p:cTn>
                              </p:par>
                            </p:childTnLst>
                          </p:cTn>
                        </p:par>
                      </p:childTnLst>
                    </p:cTn>
                  </p:par>
                  <p:par>
                    <p:cTn id="1437" fill="hold">
                      <p:stCondLst>
                        <p:cond delay="indefinite"/>
                      </p:stCondLst>
                      <p:childTnLst>
                        <p:par>
                          <p:cTn id="1438" fill="hold">
                            <p:stCondLst>
                              <p:cond delay="0"/>
                            </p:stCondLst>
                            <p:childTnLst>
                              <p:par>
                                <p:cTn id="1439" nodeType="clickEffect" fill="hold" presetClass="entr" presetID="9">
                                  <p:stCondLst>
                                    <p:cond delay="0"/>
                                  </p:stCondLst>
                                  <p:childTnLst>
                                    <p:set>
                                      <p:cBhvr>
                                        <p:cTn id="1440" dur="1" fill="hold">
                                          <p:stCondLst>
                                            <p:cond delay="0"/>
                                          </p:stCondLst>
                                        </p:cTn>
                                        <p:tgtEl>
                                          <p:spTgt spid="764">
                                            <p:txEl>
                                              <p:pRg st="0" end="0"/>
                                            </p:txEl>
                                          </p:spTgt>
                                        </p:tgtEl>
                                        <p:attrNameLst>
                                          <p:attrName>style.visibility</p:attrName>
                                        </p:attrNameLst>
                                      </p:cBhvr>
                                      <p:to>
                                        <p:strVal val="visible"/>
                                      </p:to>
                                    </p:set>
                                    <p:animEffect filter="dissolve" transition="in">
                                      <p:cBhvr additive="repl">
                                        <p:cTn id="1441" dur="500"/>
                                        <p:tgtEl>
                                          <p:spTgt spid="76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5" name="PlaceHolder 1"/>
          <p:cNvSpPr>
            <a:spLocks noGrp="1"/>
          </p:cNvSpPr>
          <p:nvPr>
            <p:ph type="sldNum" idx="9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66" name="Rectangle 2"/>
          <p:cNvSpPr/>
          <p:nvPr/>
        </p:nvSpPr>
        <p:spPr>
          <a:xfrm>
            <a:off x="1676520" y="1523880"/>
            <a:ext cx="4952520" cy="312372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zh-CN" sz="3000" strike="noStrike" u="none">
                <a:solidFill>
                  <a:schemeClr val="dk1"/>
                </a:solidFill>
                <a:effectLst/>
                <a:uFillTx/>
                <a:latin typeface="Times New Roman"/>
                <a:ea typeface="宋体"/>
              </a:rPr>
              <a:t>主程序</a:t>
            </a:r>
            <a:r>
              <a:rPr b="1" lang="en-US" sz="3000" strike="noStrike" u="none">
                <a:solidFill>
                  <a:schemeClr val="dk1"/>
                </a:solidFill>
                <a:effectLst/>
                <a:uFillTx/>
                <a:latin typeface="Times New Roman"/>
                <a:ea typeface="宋体"/>
              </a:rPr>
              <a:t>:</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PROGRAM PARSER;</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BEGIN</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    ADVANCE;</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    E;</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    IF SYM &lt;&gt;’#’ THEN </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        ERROR</a:t>
            </a:r>
            <a:endParaRPr b="0" lang="en-US" sz="3000" strike="noStrike" u="none">
              <a:solidFill>
                <a:srgbClr val="000000"/>
              </a:solidFill>
              <a:effectLst/>
              <a:uFillTx/>
              <a:latin typeface="Arial"/>
            </a:endParaRPr>
          </a:p>
          <a:p>
            <a:pPr defTabSz="914400">
              <a:lnSpc>
                <a:spcPct val="100000"/>
              </a:lnSpc>
              <a:tabLst>
                <a:tab algn="l" pos="0"/>
              </a:tabLst>
            </a:pPr>
            <a:r>
              <a:rPr b="1" lang="en-US" sz="3000" strike="noStrike" u="none">
                <a:solidFill>
                  <a:schemeClr val="dk1"/>
                </a:solidFill>
                <a:effectLst/>
                <a:uFillTx/>
                <a:latin typeface="Times New Roman"/>
                <a:ea typeface="宋体"/>
              </a:rPr>
              <a:t>END;</a:t>
            </a:r>
            <a:endParaRPr b="0" lang="en-US" sz="3000" strike="noStrike" u="none">
              <a:solidFill>
                <a:srgbClr val="000000"/>
              </a:solidFill>
              <a:effectLst/>
              <a:uFillTx/>
              <a:latin typeface="Arial"/>
            </a:endParaRPr>
          </a:p>
        </p:txBody>
      </p:sp>
    </p:spTree>
  </p:cSld>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sldNum" idx="9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68" name="PlaceHolder 2"/>
          <p:cNvSpPr>
            <a:spLocks noGrp="1"/>
          </p:cNvSpPr>
          <p:nvPr>
            <p:ph/>
          </p:nvPr>
        </p:nvSpPr>
        <p:spPr>
          <a:xfrm>
            <a:off x="685800" y="685800"/>
            <a:ext cx="7543440" cy="685440"/>
          </a:xfrm>
          <a:prstGeom prst="rect">
            <a:avLst/>
          </a:prstGeom>
          <a:noFill/>
          <a:ln w="9360">
            <a:noFill/>
          </a:ln>
        </p:spPr>
        <p:txBody>
          <a:bodyPr lIns="91440" rIns="91440" tIns="45720" bIns="45720" anchor="t">
            <a:noAutofit/>
          </a:bodyPr>
          <a:p>
            <a:pPr marL="469800" indent="-469800">
              <a:lnSpc>
                <a:spcPct val="90000"/>
              </a:lnSpc>
              <a:spcBef>
                <a:spcPts val="519"/>
              </a:spcBef>
              <a:buClr>
                <a:srgbClr val="cc0000"/>
              </a:buClr>
              <a:buFont typeface="Wingdings" charset="2"/>
              <a:buChar char=""/>
            </a:pPr>
            <a:r>
              <a:rPr b="1" lang="zh-CN" sz="2600" strike="noStrike" u="none">
                <a:solidFill>
                  <a:schemeClr val="dk1"/>
                </a:solidFill>
                <a:effectLst/>
                <a:uFillTx/>
                <a:latin typeface="宋体"/>
                <a:ea typeface="楷体_GB2312"/>
              </a:rPr>
              <a:t>对应的递归下降子程序为</a:t>
            </a:r>
            <a:r>
              <a:rPr b="1" lang="en-US" sz="2600" strike="noStrike" u="none">
                <a:solidFill>
                  <a:schemeClr val="dk1"/>
                </a:solidFill>
                <a:effectLst/>
                <a:uFillTx/>
                <a:latin typeface="宋体"/>
                <a:ea typeface="楷体_GB2312"/>
              </a:rPr>
              <a:t>:</a:t>
            </a:r>
            <a:endParaRPr b="0" lang="en-US" sz="2600" strike="noStrike" u="none">
              <a:solidFill>
                <a:schemeClr val="dk1"/>
              </a:solidFill>
              <a:effectLst/>
              <a:uFillTx/>
              <a:latin typeface="Times New Roman"/>
            </a:endParaRPr>
          </a:p>
          <a:p>
            <a:pPr marL="469800" indent="-469800">
              <a:lnSpc>
                <a:spcPct val="90000"/>
              </a:lnSpc>
              <a:buNone/>
              <a:tabLst>
                <a:tab algn="l" pos="0"/>
              </a:tabLst>
            </a:pPr>
            <a:r>
              <a:rPr b="1" lang="en-US" sz="2600" strike="noStrike" u="none">
                <a:solidFill>
                  <a:schemeClr val="dk1"/>
                </a:solidFill>
                <a:effectLst/>
                <a:uFillTx/>
                <a:latin typeface="Times New Roman"/>
                <a:ea typeface="楷体_GB2312"/>
              </a:rPr>
              <a:t>    </a:t>
            </a:r>
            <a:endParaRPr b="0" lang="en-US" sz="2600" strike="noStrike" u="none">
              <a:solidFill>
                <a:schemeClr val="dk1"/>
              </a:solidFill>
              <a:effectLst/>
              <a:uFillTx/>
              <a:latin typeface="Times New Roman"/>
            </a:endParaRPr>
          </a:p>
        </p:txBody>
      </p:sp>
      <p:sp>
        <p:nvSpPr>
          <p:cNvPr id="769" name="Rectangle 3"/>
          <p:cNvSpPr/>
          <p:nvPr/>
        </p:nvSpPr>
        <p:spPr>
          <a:xfrm>
            <a:off x="762120" y="1752480"/>
            <a:ext cx="8000640" cy="43430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3200" strike="noStrike" u="none">
                <a:solidFill>
                  <a:schemeClr val="dk1"/>
                </a:solidFill>
                <a:effectLst/>
                <a:uFillTx/>
                <a:latin typeface="Times New Roman"/>
                <a:ea typeface="宋体"/>
              </a:rPr>
              <a:t>E→TE</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 | BC</a:t>
            </a:r>
            <a:endParaRPr b="0" lang="en-US" sz="32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IF  SYM </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Times New Roman"/>
                <a:ea typeface="宋体"/>
              </a:rPr>
              <a:t>FIRST(TE’)</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THEN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T</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ELSE IF  SYM </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Times New Roman"/>
                <a:ea typeface="宋体"/>
              </a:rPr>
              <a:t>FIRST(BC)</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THEN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B; C</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ELSE ERROR</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a:t>
            </a:r>
            <a:r>
              <a:rPr b="1" lang="zh-CN" sz="2800" strike="noStrike" u="none">
                <a:solidFill>
                  <a:schemeClr val="dk1"/>
                </a:solidFill>
                <a:effectLst/>
                <a:uFillTx/>
                <a:latin typeface="Times New Roman"/>
                <a:ea typeface="宋体"/>
              </a:rPr>
              <a:t>考虑到</a:t>
            </a:r>
            <a:r>
              <a:rPr b="1" lang="en-US" sz="2800" strike="noStrike" u="none">
                <a:solidFill>
                  <a:schemeClr val="dk1"/>
                </a:solidFill>
                <a:effectLst/>
                <a:uFillTx/>
                <a:latin typeface="Times New Roman"/>
                <a:ea typeface="宋体"/>
              </a:rPr>
              <a:t>FIRST</a:t>
            </a:r>
            <a:r>
              <a:rPr b="1" lang="zh-CN" sz="2800" strike="noStrike" u="none">
                <a:solidFill>
                  <a:schemeClr val="dk1"/>
                </a:solidFill>
                <a:effectLst/>
                <a:uFillTx/>
                <a:latin typeface="Times New Roman"/>
                <a:ea typeface="宋体"/>
              </a:rPr>
              <a:t>集</a:t>
            </a: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p:txBody>
      </p:sp>
    </p:spTree>
  </p:cSld>
  <p:timing>
    <p:tnLst>
      <p:par>
        <p:cTn id="1442" dur="indefinite" restart="never" nodeType="tmRoot">
          <p:childTnLst>
            <p:seq>
              <p:cTn id="1443" dur="indefinite" nodeType="mainSeq">
                <p:childTnLst>
                  <p:par>
                    <p:cTn id="1444" fill="hold">
                      <p:stCondLst>
                        <p:cond delay="indefinite"/>
                      </p:stCondLst>
                      <p:childTnLst>
                        <p:par>
                          <p:cTn id="1445" fill="hold">
                            <p:stCondLst>
                              <p:cond delay="0"/>
                            </p:stCondLst>
                            <p:childTnLst>
                              <p:par>
                                <p:cTn id="1446" nodeType="clickEffect" fill="hold" presetClass="entr" presetID="3" presetSubtype="5">
                                  <p:stCondLst>
                                    <p:cond delay="0"/>
                                  </p:stCondLst>
                                  <p:childTnLst>
                                    <p:set>
                                      <p:cBhvr>
                                        <p:cTn id="1447" dur="1" fill="hold">
                                          <p:stCondLst>
                                            <p:cond delay="0"/>
                                          </p:stCondLst>
                                        </p:cTn>
                                        <p:tgtEl>
                                          <p:spTgt spid="769"/>
                                        </p:tgtEl>
                                        <p:attrNameLst>
                                          <p:attrName>style.visibility</p:attrName>
                                        </p:attrNameLst>
                                      </p:cBhvr>
                                      <p:to>
                                        <p:strVal val="visible"/>
                                      </p:to>
                                    </p:set>
                                    <p:animEffect filter="blinds(vertical)" transition="in">
                                      <p:cBhvr additive="repl">
                                        <p:cTn id="1448" dur="500"/>
                                        <p:tgtEl>
                                          <p:spTgt spid="7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0" name="PlaceHolder 1"/>
          <p:cNvSpPr>
            <a:spLocks noGrp="1"/>
          </p:cNvSpPr>
          <p:nvPr>
            <p:ph type="sldNum" idx="9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71" name="PlaceHolder 2"/>
          <p:cNvSpPr>
            <a:spLocks noGrp="1"/>
          </p:cNvSpPr>
          <p:nvPr>
            <p:ph/>
          </p:nvPr>
        </p:nvSpPr>
        <p:spPr>
          <a:xfrm>
            <a:off x="762120" y="404640"/>
            <a:ext cx="7543440" cy="2808000"/>
          </a:xfrm>
          <a:prstGeom prst="rect">
            <a:avLst/>
          </a:prstGeom>
          <a:noFill/>
          <a:ln w="9360">
            <a:noFill/>
          </a:ln>
        </p:spPr>
        <p:txBody>
          <a:bodyPr lIns="91440" rIns="91440" tIns="45720" bIns="45720" anchor="t">
            <a:noAutofit/>
          </a:bodyPr>
          <a:p>
            <a:pPr lvl="1" marL="907920" indent="-436320">
              <a:lnSpc>
                <a:spcPct val="90000"/>
              </a:lnSpc>
              <a:buClr>
                <a:srgbClr val="cc0000"/>
              </a:buClr>
              <a:buFont typeface="Symbol" charset="2"/>
              <a:buChar char=""/>
            </a:pPr>
            <a:r>
              <a:rPr b="1" lang="en-US" sz="2800" strike="noStrike" u="none">
                <a:solidFill>
                  <a:srgbClr val="ff0000"/>
                </a:solidFill>
                <a:effectLst/>
                <a:uFillTx/>
                <a:latin typeface="Times New Roman"/>
                <a:ea typeface="楷体_GB2312"/>
              </a:rPr>
              <a:t>E→TE</a:t>
            </a:r>
            <a:r>
              <a:rPr b="1" lang="en-US" sz="2800" strike="noStrike" u="none">
                <a:solidFill>
                  <a:srgbClr val="ff0000"/>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rgbClr val="ff0000"/>
                </a:solidFill>
                <a:effectLst/>
                <a:uFillTx/>
                <a:latin typeface="Times New Roman"/>
                <a:ea typeface="楷体_GB2312"/>
              </a:rPr>
              <a:t>   T→FT</a:t>
            </a:r>
            <a:r>
              <a:rPr b="1" lang="en-US" sz="2800" strike="noStrike" u="none">
                <a:solidFill>
                  <a:srgbClr val="ff0000"/>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F→(E) | I</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zh-CN" sz="2800" strike="noStrike" u="none">
                <a:solidFill>
                  <a:schemeClr val="dk1"/>
                </a:solidFill>
                <a:effectLst/>
                <a:uFillTx/>
                <a:latin typeface="宋体"/>
                <a:ea typeface="楷体_GB2312"/>
              </a:rPr>
              <a:t>对应的递归下降子程序为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772" name="Rectangle 3"/>
          <p:cNvSpPr/>
          <p:nvPr/>
        </p:nvSpPr>
        <p:spPr>
          <a:xfrm>
            <a:off x="685800" y="3809880"/>
            <a:ext cx="3504960" cy="20570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E</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p:txBody>
      </p:sp>
      <p:sp>
        <p:nvSpPr>
          <p:cNvPr id="773" name="Rectangle 4"/>
          <p:cNvSpPr/>
          <p:nvPr/>
        </p:nvSpPr>
        <p:spPr>
          <a:xfrm>
            <a:off x="4500720" y="3860640"/>
            <a:ext cx="3657240" cy="175212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F</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endParaRPr b="0" lang="en-US" sz="2800" strike="noStrike" u="none">
              <a:solidFill>
                <a:srgbClr val="000000"/>
              </a:solidFill>
              <a:effectLst/>
              <a:uFillTx/>
              <a:latin typeface="Arial"/>
            </a:endParaRPr>
          </a:p>
          <a:p>
            <a:pPr defTabSz="914400">
              <a:lnSpc>
                <a:spcPct val="100000"/>
              </a:lnSpc>
              <a:tabLst>
                <a:tab algn="l" pos="0"/>
              </a:tabLst>
            </a:pPr>
            <a:endParaRPr b="0" lang="en-US" sz="2800" strike="noStrike" u="none">
              <a:solidFill>
                <a:srgbClr val="000000"/>
              </a:solidFill>
              <a:effectLst/>
              <a:uFillTx/>
              <a:latin typeface="Arial"/>
            </a:endParaRPr>
          </a:p>
        </p:txBody>
      </p:sp>
    </p:spTree>
  </p:cSld>
  <p:timing>
    <p:tnLst>
      <p:par>
        <p:cTn id="1449" dur="indefinite" restart="never" nodeType="tmRoot">
          <p:childTnLst>
            <p:seq>
              <p:cTn id="1450" dur="indefinite" nodeType="mainSeq">
                <p:childTnLst>
                  <p:par>
                    <p:cTn id="1451" fill="hold">
                      <p:stCondLst>
                        <p:cond delay="indefinite"/>
                      </p:stCondLst>
                      <p:childTnLst>
                        <p:par>
                          <p:cTn id="1452" fill="hold">
                            <p:stCondLst>
                              <p:cond delay="0"/>
                            </p:stCondLst>
                            <p:childTnLst>
                              <p:par>
                                <p:cTn id="1453" nodeType="clickEffect" fill="hold" presetClass="entr" presetID="3" presetSubtype="5">
                                  <p:stCondLst>
                                    <p:cond delay="0"/>
                                  </p:stCondLst>
                                  <p:childTnLst>
                                    <p:set>
                                      <p:cBhvr>
                                        <p:cTn id="1454" dur="1" fill="hold">
                                          <p:stCondLst>
                                            <p:cond delay="0"/>
                                          </p:stCondLst>
                                        </p:cTn>
                                        <p:tgtEl>
                                          <p:spTgt spid="772"/>
                                        </p:tgtEl>
                                        <p:attrNameLst>
                                          <p:attrName>style.visibility</p:attrName>
                                        </p:attrNameLst>
                                      </p:cBhvr>
                                      <p:to>
                                        <p:strVal val="visible"/>
                                      </p:to>
                                    </p:set>
                                    <p:animEffect filter="blinds(vertical)" transition="in">
                                      <p:cBhvr additive="repl">
                                        <p:cTn id="1455" dur="500"/>
                                        <p:tgtEl>
                                          <p:spTgt spid="772"/>
                                        </p:tgtEl>
                                      </p:cBhvr>
                                    </p:animEffect>
                                  </p:childTnLst>
                                </p:cTn>
                              </p:par>
                            </p:childTnLst>
                          </p:cTn>
                        </p:par>
                      </p:childTnLst>
                    </p:cTn>
                  </p:par>
                  <p:par>
                    <p:cTn id="1456" fill="hold">
                      <p:stCondLst>
                        <p:cond delay="indefinite"/>
                      </p:stCondLst>
                      <p:childTnLst>
                        <p:par>
                          <p:cTn id="1457" fill="hold">
                            <p:stCondLst>
                              <p:cond delay="0"/>
                            </p:stCondLst>
                            <p:childTnLst>
                              <p:par>
                                <p:cTn id="1458" nodeType="clickEffect" fill="hold" presetClass="entr" presetID="3" presetSubtype="5">
                                  <p:stCondLst>
                                    <p:cond delay="0"/>
                                  </p:stCondLst>
                                  <p:childTnLst>
                                    <p:set>
                                      <p:cBhvr>
                                        <p:cTn id="1459" dur="1" fill="hold">
                                          <p:stCondLst>
                                            <p:cond delay="0"/>
                                          </p:stCondLst>
                                        </p:cTn>
                                        <p:tgtEl>
                                          <p:spTgt spid="773"/>
                                        </p:tgtEl>
                                        <p:attrNameLst>
                                          <p:attrName>style.visibility</p:attrName>
                                        </p:attrNameLst>
                                      </p:cBhvr>
                                      <p:to>
                                        <p:strVal val="visible"/>
                                      </p:to>
                                    </p:set>
                                    <p:animEffect filter="blinds(vertical)" transition="in">
                                      <p:cBhvr additive="repl">
                                        <p:cTn id="1460" dur="500"/>
                                        <p:tgtEl>
                                          <p:spTgt spid="7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4" name="PlaceHolder 1"/>
          <p:cNvSpPr>
            <a:spLocks noGrp="1"/>
          </p:cNvSpPr>
          <p:nvPr>
            <p:ph type="sldNum" idx="9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75" name="PlaceHolder 2"/>
          <p:cNvSpPr>
            <a:spLocks noGrp="1"/>
          </p:cNvSpPr>
          <p:nvPr>
            <p:ph/>
          </p:nvPr>
        </p:nvSpPr>
        <p:spPr>
          <a:xfrm>
            <a:off x="755640" y="71280"/>
            <a:ext cx="7543440" cy="3428640"/>
          </a:xfrm>
          <a:prstGeom prst="rect">
            <a:avLst/>
          </a:prstGeom>
          <a:noFill/>
          <a:ln w="9360">
            <a:noFill/>
          </a:ln>
        </p:spPr>
        <p:txBody>
          <a:bodyPr lIns="91440" rIns="91440" tIns="45720" bIns="45720" anchor="t">
            <a:noAutofit/>
          </a:bodyPr>
          <a:p>
            <a:pPr lvl="1" marL="907920" indent="-436320">
              <a:lnSpc>
                <a:spcPct val="90000"/>
              </a:lnSpc>
              <a:buClr>
                <a:srgbClr val="cc0000"/>
              </a:buClr>
              <a:buFont typeface="Symbol" charset="2"/>
              <a:buChar char=""/>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rgbClr val="ff0000"/>
                </a:solidFill>
                <a:effectLst/>
                <a:uFillTx/>
                <a:latin typeface="Times New Roman"/>
                <a:ea typeface="楷体_GB2312"/>
              </a:rPr>
              <a:t>   E</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→+TE</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 | </a:t>
            </a:r>
            <a:r>
              <a:rPr b="1" lang="en-US" sz="2800" strike="noStrike" u="none">
                <a:solidFill>
                  <a:srgbClr val="ff0000"/>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F→(E) | I</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zh-CN" sz="2800" strike="noStrike" u="none">
                <a:solidFill>
                  <a:schemeClr val="dk1"/>
                </a:solidFill>
                <a:effectLst/>
                <a:uFillTx/>
                <a:latin typeface="宋体"/>
                <a:ea typeface="楷体_GB2312"/>
              </a:rPr>
              <a:t>对应的递归下降子程序为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776" name="Rectangle 3"/>
          <p:cNvSpPr/>
          <p:nvPr/>
        </p:nvSpPr>
        <p:spPr>
          <a:xfrm>
            <a:off x="179280" y="2421000"/>
            <a:ext cx="9361080" cy="403200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IF SYM=‘+’ THEN</a:t>
            </a: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BEGIN</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en-US" sz="2800" strike="noStrike" u="none">
                <a:solidFill>
                  <a:schemeClr val="dk1"/>
                </a:solidFill>
                <a:effectLst/>
                <a:uFillTx/>
                <a:latin typeface="Times New Roman"/>
                <a:ea typeface="宋体"/>
              </a:rPr>
              <a:t>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E</a:t>
            </a:r>
            <a:r>
              <a:rPr b="1" lang="en-US" sz="2800" strike="noStrike" u="none">
                <a:solidFill>
                  <a:schemeClr val="dk1"/>
                </a:solidFill>
                <a:effectLst/>
                <a:uFillTx/>
                <a:latin typeface="Symbol"/>
                <a:ea typeface="宋体"/>
              </a:rPr>
              <a:t></a:t>
            </a:r>
            <a:r>
              <a:rPr b="1" lang="en-US" sz="2800" strike="noStrike" u="none">
                <a:solidFill>
                  <a:schemeClr val="dk1"/>
                </a:solidFill>
                <a:effectLst/>
                <a:uFillTx/>
                <a:latin typeface="Times New Roman"/>
                <a:ea typeface="宋体"/>
              </a:rPr>
              <a: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END</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ELSE  IF SYM&lt;&gt;‘#’ AND SYM&lt;&gt;’)’ THEN ERROR</a:t>
            </a:r>
            <a:endParaRPr b="0" lang="en-US" sz="2800" strike="noStrike" u="none">
              <a:solidFill>
                <a:srgbClr val="000000"/>
              </a:solidFill>
              <a:effectLst/>
              <a:uFillTx/>
              <a:latin typeface="Arial"/>
            </a:endParaRPr>
          </a:p>
          <a:p>
            <a:pPr defTabSz="914400">
              <a:lnSpc>
                <a:spcPct val="100000"/>
              </a:lnSpc>
              <a:tabLst>
                <a:tab algn="l" pos="0"/>
              </a:tabLst>
            </a:pP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t>
            </a:r>
            <a:r>
              <a:rPr b="1" lang="zh-CN" sz="2800" strike="noStrike" u="none">
                <a:solidFill>
                  <a:schemeClr val="dk1"/>
                </a:solidFill>
                <a:effectLst/>
                <a:uFillTx/>
                <a:latin typeface="Times New Roman"/>
                <a:ea typeface="宋体"/>
              </a:rPr>
              <a:t>对于</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Verdana"/>
                <a:ea typeface="宋体"/>
              </a:rPr>
              <a:t>的情形</a:t>
            </a:r>
            <a:r>
              <a:rPr b="1" lang="en-US" sz="2800" strike="noStrike" u="none">
                <a:solidFill>
                  <a:schemeClr val="dk1"/>
                </a:solidFill>
                <a:effectLst/>
                <a:uFillTx/>
                <a:latin typeface="Verdana"/>
                <a:ea typeface="宋体"/>
              </a:rPr>
              <a:t>,</a:t>
            </a:r>
            <a:r>
              <a:rPr b="1" lang="zh-CN" sz="2800" strike="noStrike" u="none">
                <a:solidFill>
                  <a:schemeClr val="dk1"/>
                </a:solidFill>
                <a:effectLst/>
                <a:uFillTx/>
                <a:latin typeface="Times New Roman"/>
                <a:ea typeface="宋体"/>
              </a:rPr>
              <a:t>考虑到</a:t>
            </a:r>
            <a:r>
              <a:rPr b="1" lang="en-US" sz="2800" strike="noStrike" u="none">
                <a:solidFill>
                  <a:schemeClr val="dk1"/>
                </a:solidFill>
                <a:effectLst/>
                <a:uFillTx/>
                <a:latin typeface="Times New Roman"/>
                <a:ea typeface="宋体"/>
              </a:rPr>
              <a:t>FOLLOW</a:t>
            </a:r>
            <a:r>
              <a:rPr b="1" lang="zh-CN" sz="2800" strike="noStrike" u="none">
                <a:solidFill>
                  <a:schemeClr val="dk1"/>
                </a:solidFill>
                <a:effectLst/>
                <a:uFillTx/>
                <a:latin typeface="Times New Roman"/>
                <a:ea typeface="宋体"/>
              </a:rPr>
              <a:t>集</a:t>
            </a: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Tree>
  </p:cSld>
  <p:timing>
    <p:tnLst>
      <p:par>
        <p:cTn id="1461" dur="indefinite" restart="never" nodeType="tmRoot">
          <p:childTnLst>
            <p:seq>
              <p:cTn id="1462" dur="indefinite" nodeType="mainSeq">
                <p:childTnLst>
                  <p:par>
                    <p:cTn id="1463" fill="hold">
                      <p:stCondLst>
                        <p:cond delay="indefinite"/>
                      </p:stCondLst>
                      <p:childTnLst>
                        <p:par>
                          <p:cTn id="1464" fill="hold">
                            <p:stCondLst>
                              <p:cond delay="0"/>
                            </p:stCondLst>
                            <p:childTnLst>
                              <p:par>
                                <p:cTn id="1465" nodeType="clickEffect" fill="hold" presetClass="entr" presetID="3" presetSubtype="5">
                                  <p:stCondLst>
                                    <p:cond delay="0"/>
                                  </p:stCondLst>
                                  <p:childTnLst>
                                    <p:set>
                                      <p:cBhvr>
                                        <p:cTn id="1466" dur="1" fill="hold">
                                          <p:stCondLst>
                                            <p:cond delay="0"/>
                                          </p:stCondLst>
                                        </p:cTn>
                                        <p:tgtEl>
                                          <p:spTgt spid="776"/>
                                        </p:tgtEl>
                                        <p:attrNameLst>
                                          <p:attrName>style.visibility</p:attrName>
                                        </p:attrNameLst>
                                      </p:cBhvr>
                                      <p:to>
                                        <p:strVal val="visible"/>
                                      </p:to>
                                    </p:set>
                                    <p:animEffect filter="blinds(vertical)" transition="in">
                                      <p:cBhvr additive="repl">
                                        <p:cTn id="1467" dur="500"/>
                                        <p:tgtEl>
                                          <p:spTgt spid="7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7" name="PlaceHolder 1"/>
          <p:cNvSpPr>
            <a:spLocks noGrp="1"/>
          </p:cNvSpPr>
          <p:nvPr>
            <p:ph type="sldNum" idx="10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78" name="PlaceHolder 2"/>
          <p:cNvSpPr>
            <a:spLocks noGrp="1"/>
          </p:cNvSpPr>
          <p:nvPr>
            <p:ph/>
          </p:nvPr>
        </p:nvSpPr>
        <p:spPr>
          <a:xfrm>
            <a:off x="762120" y="457200"/>
            <a:ext cx="7543440" cy="3428640"/>
          </a:xfrm>
          <a:prstGeom prst="rect">
            <a:avLst/>
          </a:prstGeom>
          <a:noFill/>
          <a:ln w="9360">
            <a:noFill/>
          </a:ln>
        </p:spPr>
        <p:txBody>
          <a:bodyPr lIns="91440" rIns="91440" tIns="45720" bIns="45720" anchor="t">
            <a:noAutofit/>
          </a:bodyPr>
          <a:p>
            <a:pPr lvl="1" marL="907920" indent="-436320">
              <a:lnSpc>
                <a:spcPct val="90000"/>
              </a:lnSpc>
              <a:buClr>
                <a:srgbClr val="cc0000"/>
              </a:buClr>
              <a:buFont typeface="Symbol" charset="2"/>
              <a:buChar char=""/>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rgbClr val="ff0000"/>
                </a:solidFill>
                <a:effectLst/>
                <a:uFillTx/>
                <a:latin typeface="Times New Roman"/>
                <a:ea typeface="楷体_GB2312"/>
              </a:rPr>
              <a:t>   T</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→*FT</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 | </a:t>
            </a:r>
            <a:r>
              <a:rPr b="1" lang="en-US" sz="2800" strike="noStrike" u="none">
                <a:solidFill>
                  <a:srgbClr val="ff0000"/>
                </a:solidFill>
                <a:effectLst/>
                <a:uFillTx/>
                <a:latin typeface="Symbol"/>
                <a:ea typeface="楷体_GB2312"/>
              </a:rPr>
              <a:t></a:t>
            </a:r>
            <a:r>
              <a:rPr b="1" lang="en-US" sz="2800" strike="noStrike" u="none">
                <a:solidFill>
                  <a:srgbClr val="ff0000"/>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F→(E) | I</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zh-CN" sz="2800" strike="noStrike" u="none">
                <a:solidFill>
                  <a:schemeClr val="dk1"/>
                </a:solidFill>
                <a:effectLst/>
                <a:uFillTx/>
                <a:latin typeface="宋体"/>
                <a:ea typeface="楷体_GB2312"/>
              </a:rPr>
              <a:t>对应的递归下降子程序为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779" name="Rectangle 3"/>
          <p:cNvSpPr/>
          <p:nvPr/>
        </p:nvSpPr>
        <p:spPr>
          <a:xfrm>
            <a:off x="0" y="2924280"/>
            <a:ext cx="9143640" cy="3024000"/>
          </a:xfrm>
          <a:prstGeom prst="rect">
            <a:avLst/>
          </a:prstGeom>
          <a:noFill/>
          <a:ln w="9525">
            <a:noFill/>
          </a:ln>
        </p:spPr>
        <p:style>
          <a:lnRef idx="0"/>
          <a:fillRef idx="0"/>
          <a:effectRef idx="0"/>
          <a:fontRef idx="minor"/>
        </p:style>
        <p:txBody>
          <a:bodyPr lIns="90000" rIns="90000" tIns="45000" bIns="45000" anchor="t">
            <a:noAutofit/>
          </a:bodyPr>
          <a:p>
            <a:pPr defTabSz="914400">
              <a:lnSpc>
                <a:spcPct val="90000"/>
              </a:lnSpc>
              <a:tabLst>
                <a:tab algn="l" pos="0"/>
              </a:tabLst>
            </a:pPr>
            <a:r>
              <a:rPr b="1" lang="en-US" sz="2800" strike="noStrike" u="none">
                <a:solidFill>
                  <a:schemeClr val="dk1"/>
                </a:solidFill>
                <a:effectLst/>
                <a:uFillTx/>
                <a:latin typeface="Times New Roman"/>
                <a:ea typeface="宋体"/>
              </a:rPr>
              <a:t>PROCEDURE  T</a:t>
            </a:r>
            <a:r>
              <a:rPr b="1" lang="en-US" sz="2800" strike="noStrike" u="none">
                <a:solidFill>
                  <a:schemeClr val="dk1"/>
                </a:solidFill>
                <a:effectLst/>
                <a:uFillTx/>
                <a:latin typeface="Symbol"/>
                <a:ea typeface="宋体"/>
              </a:rPr>
              <a: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IF SYM=‘*’ THEN</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BEGIN</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F</a:t>
            </a:r>
            <a:r>
              <a:rPr b="1" lang="zh-CN" sz="2800" strike="noStrike" u="none">
                <a:solidFill>
                  <a:schemeClr val="dk1"/>
                </a:solidFill>
                <a:effectLst/>
                <a:uFillTx/>
                <a:latin typeface="Times New Roman"/>
                <a:ea typeface="宋体"/>
              </a:rPr>
              <a:t>；</a:t>
            </a:r>
            <a:r>
              <a:rPr b="1" lang="en-US" sz="2800" strike="noStrike" u="none">
                <a:solidFill>
                  <a:schemeClr val="dk1"/>
                </a:solidFill>
                <a:effectLst/>
                <a:uFillTx/>
                <a:latin typeface="Times New Roman"/>
                <a:ea typeface="宋体"/>
              </a:rPr>
              <a:t>T</a:t>
            </a:r>
            <a:r>
              <a:rPr b="1" lang="en-US" sz="2800" strike="noStrike" u="none">
                <a:solidFill>
                  <a:schemeClr val="dk1"/>
                </a:solidFill>
                <a:effectLst/>
                <a:uFillTx/>
                <a:latin typeface="Symbol"/>
                <a:ea typeface="宋体"/>
              </a:rPr>
              <a:t></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END</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ELSE  IF SYM&lt;&gt;‘#’  AND </a:t>
            </a:r>
            <a:endParaRPr b="0" lang="en-US" sz="2800" strike="noStrike" u="none">
              <a:solidFill>
                <a:srgbClr val="000000"/>
              </a:solidFill>
              <a:effectLst/>
              <a:uFillTx/>
              <a:latin typeface="Arial"/>
            </a:endParaRPr>
          </a:p>
          <a:p>
            <a:pPr defTabSz="914400">
              <a:lnSpc>
                <a:spcPct val="90000"/>
              </a:lnSpc>
              <a:tabLst>
                <a:tab algn="l" pos="0"/>
              </a:tabLst>
            </a:pPr>
            <a:r>
              <a:rPr b="1" lang="en-US" sz="2800" strike="noStrike" u="none">
                <a:solidFill>
                  <a:schemeClr val="dk1"/>
                </a:solidFill>
                <a:effectLst/>
                <a:uFillTx/>
                <a:latin typeface="Times New Roman"/>
                <a:ea typeface="宋体"/>
              </a:rPr>
              <a:t>                       SYM&lt;&gt;’)’ AND SYM&lt;&gt;’+’ THEN  ERROR</a:t>
            </a:r>
            <a:endParaRPr b="0" lang="en-US" sz="2800" strike="noStrike" u="none">
              <a:solidFill>
                <a:srgbClr val="000000"/>
              </a:solidFill>
              <a:effectLst/>
              <a:uFillTx/>
              <a:latin typeface="Arial"/>
            </a:endParaRPr>
          </a:p>
        </p:txBody>
      </p:sp>
    </p:spTree>
  </p:cSld>
  <p:timing>
    <p:tnLst>
      <p:par>
        <p:cTn id="1468" dur="indefinite" restart="never" nodeType="tmRoot">
          <p:childTnLst>
            <p:seq>
              <p:cTn id="1469" dur="indefinite" nodeType="mainSeq">
                <p:childTnLst>
                  <p:par>
                    <p:cTn id="1470" fill="hold">
                      <p:stCondLst>
                        <p:cond delay="indefinite"/>
                      </p:stCondLst>
                      <p:childTnLst>
                        <p:par>
                          <p:cTn id="1471" fill="hold">
                            <p:stCondLst>
                              <p:cond delay="0"/>
                            </p:stCondLst>
                            <p:childTnLst>
                              <p:par>
                                <p:cTn id="1472" nodeType="clickEffect" fill="hold" presetClass="entr" presetID="3" presetSubtype="5">
                                  <p:stCondLst>
                                    <p:cond delay="0"/>
                                  </p:stCondLst>
                                  <p:childTnLst>
                                    <p:set>
                                      <p:cBhvr>
                                        <p:cTn id="1473" dur="1" fill="hold">
                                          <p:stCondLst>
                                            <p:cond delay="0"/>
                                          </p:stCondLst>
                                        </p:cTn>
                                        <p:tgtEl>
                                          <p:spTgt spid="779"/>
                                        </p:tgtEl>
                                        <p:attrNameLst>
                                          <p:attrName>style.visibility</p:attrName>
                                        </p:attrNameLst>
                                      </p:cBhvr>
                                      <p:to>
                                        <p:strVal val="visible"/>
                                      </p:to>
                                    </p:set>
                                    <p:animEffect filter="blinds(vertical)" transition="in">
                                      <p:cBhvr additive="repl">
                                        <p:cTn id="1474" dur="500"/>
                                        <p:tgtEl>
                                          <p:spTgt spid="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sldNum" idx="10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81" name="PlaceHolder 2"/>
          <p:cNvSpPr>
            <a:spLocks noGrp="1"/>
          </p:cNvSpPr>
          <p:nvPr>
            <p:ph/>
          </p:nvPr>
        </p:nvSpPr>
        <p:spPr>
          <a:xfrm>
            <a:off x="762120" y="457200"/>
            <a:ext cx="7543440" cy="3428640"/>
          </a:xfrm>
          <a:prstGeom prst="rect">
            <a:avLst/>
          </a:prstGeom>
          <a:noFill/>
          <a:ln w="9360">
            <a:noFill/>
          </a:ln>
        </p:spPr>
        <p:txBody>
          <a:bodyPr lIns="91440" rIns="91440" tIns="45720" bIns="45720" anchor="t">
            <a:noAutofit/>
          </a:bodyPr>
          <a:p>
            <a:pPr lvl="1" marL="907920" indent="-436320">
              <a:lnSpc>
                <a:spcPct val="90000"/>
              </a:lnSpc>
              <a:buClr>
                <a:srgbClr val="cc0000"/>
              </a:buClr>
              <a:buFont typeface="Symbol" charset="2"/>
              <a:buChar char=""/>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rgbClr val="ff0000"/>
                </a:solidFill>
                <a:effectLst/>
                <a:uFillTx/>
                <a:latin typeface="Times New Roman"/>
                <a:ea typeface="楷体_GB2312"/>
              </a:rPr>
              <a:t>   F→(E) | i</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zh-CN" sz="2800" strike="noStrike" u="none">
                <a:solidFill>
                  <a:schemeClr val="dk1"/>
                </a:solidFill>
                <a:effectLst/>
                <a:uFillTx/>
                <a:latin typeface="宋体"/>
                <a:ea typeface="楷体_GB2312"/>
              </a:rPr>
              <a:t>对应的递归下降子程序为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782" name="Rectangle 3"/>
          <p:cNvSpPr/>
          <p:nvPr/>
        </p:nvSpPr>
        <p:spPr>
          <a:xfrm>
            <a:off x="971640" y="2997360"/>
            <a:ext cx="7129080" cy="3311280"/>
          </a:xfrm>
          <a:prstGeom prst="rect">
            <a:avLst/>
          </a:prstGeom>
          <a:noFill/>
          <a:ln w="9525">
            <a:noFill/>
          </a:ln>
        </p:spPr>
        <p:style>
          <a:lnRef idx="0"/>
          <a:fillRef idx="0"/>
          <a:effectRef idx="0"/>
          <a:fontRef idx="minor"/>
        </p:style>
        <p:txBody>
          <a:bodyPr lIns="90000" rIns="90000" tIns="45000" bIns="45000" anchor="t">
            <a:noAutofit/>
          </a:bodyPr>
          <a:p>
            <a:pPr defTabSz="914400">
              <a:lnSpc>
                <a:spcPct val="80000"/>
              </a:lnSpc>
              <a:tabLst>
                <a:tab algn="l" pos="0"/>
              </a:tabLst>
            </a:pPr>
            <a:r>
              <a:rPr b="1" lang="en-US" sz="2400" strike="noStrike" u="none">
                <a:solidFill>
                  <a:schemeClr val="dk1"/>
                </a:solidFill>
                <a:effectLst/>
                <a:uFillTx/>
                <a:latin typeface="Arial"/>
                <a:ea typeface="宋体"/>
              </a:rPr>
              <a:t>PROCEDURE  F</a:t>
            </a:r>
            <a:r>
              <a:rPr b="1" lang="zh-CN"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IF SYM=‘i’ THEN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ELSE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IF SYM=‘(’ THEN</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BEGIN</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a:t>
            </a:r>
            <a:r>
              <a:rPr b="1" lang="zh-CN"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IF SYM=‘)’ THEN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ELSE ERROR</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END</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ELSE ERROR;</a:t>
            </a:r>
            <a:endParaRPr b="0" lang="en-US" sz="2400" strike="noStrike" u="none">
              <a:solidFill>
                <a:srgbClr val="000000"/>
              </a:solidFill>
              <a:effectLst/>
              <a:uFillTx/>
              <a:latin typeface="Arial"/>
            </a:endParaRPr>
          </a:p>
        </p:txBody>
      </p:sp>
    </p:spTree>
  </p:cSld>
  <p:timing>
    <p:tnLst>
      <p:par>
        <p:cTn id="1475" dur="indefinite" restart="never" nodeType="tmRoot">
          <p:childTnLst>
            <p:seq>
              <p:cTn id="1476" dur="indefinite" nodeType="mainSeq">
                <p:childTnLst>
                  <p:par>
                    <p:cTn id="1477" fill="hold">
                      <p:stCondLst>
                        <p:cond delay="indefinite"/>
                      </p:stCondLst>
                      <p:childTnLst>
                        <p:par>
                          <p:cTn id="1478" fill="hold">
                            <p:stCondLst>
                              <p:cond delay="0"/>
                            </p:stCondLst>
                            <p:childTnLst>
                              <p:par>
                                <p:cTn id="1479" nodeType="clickEffect" fill="hold" presetClass="entr" presetID="3" presetSubtype="5">
                                  <p:stCondLst>
                                    <p:cond delay="0"/>
                                  </p:stCondLst>
                                  <p:childTnLst>
                                    <p:set>
                                      <p:cBhvr>
                                        <p:cTn id="1480" dur="1" fill="hold">
                                          <p:stCondLst>
                                            <p:cond delay="0"/>
                                          </p:stCondLst>
                                        </p:cTn>
                                        <p:tgtEl>
                                          <p:spTgt spid="782"/>
                                        </p:tgtEl>
                                        <p:attrNameLst>
                                          <p:attrName>style.visibility</p:attrName>
                                        </p:attrNameLst>
                                      </p:cBhvr>
                                      <p:to>
                                        <p:strVal val="visible"/>
                                      </p:to>
                                    </p:set>
                                    <p:animEffect filter="blinds(vertical)" transition="in">
                                      <p:cBhvr additive="repl">
                                        <p:cTn id="1481" dur="500"/>
                                        <p:tgtEl>
                                          <p:spTgt spid="7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3" name="PlaceHolder 1"/>
          <p:cNvSpPr>
            <a:spLocks noGrp="1"/>
          </p:cNvSpPr>
          <p:nvPr>
            <p:ph type="sldNum" idx="10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84" name="PlaceHolder 2"/>
          <p:cNvSpPr>
            <a:spLocks noGrp="1"/>
          </p:cNvSpPr>
          <p:nvPr>
            <p:ph/>
          </p:nvPr>
        </p:nvSpPr>
        <p:spPr>
          <a:xfrm>
            <a:off x="762120" y="457200"/>
            <a:ext cx="7543440" cy="3428640"/>
          </a:xfrm>
          <a:prstGeom prst="rect">
            <a:avLst/>
          </a:prstGeom>
          <a:noFill/>
          <a:ln w="9360">
            <a:noFill/>
          </a:ln>
        </p:spPr>
        <p:txBody>
          <a:bodyPr lIns="91440" rIns="91440" tIns="45720" bIns="45720" anchor="t">
            <a:noAutofit/>
          </a:bodyPr>
          <a:p>
            <a:pPr lvl="1" marL="907920" indent="-436320">
              <a:lnSpc>
                <a:spcPct val="90000"/>
              </a:lnSpc>
              <a:buClr>
                <a:srgbClr val="cc0000"/>
              </a:buClr>
              <a:buFont typeface="Symbol" charset="2"/>
              <a:buChar char=""/>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   F→(E) | i</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zh-CN" sz="2800" strike="noStrike" u="none">
                <a:solidFill>
                  <a:schemeClr val="dk1"/>
                </a:solidFill>
                <a:effectLst/>
                <a:uFillTx/>
                <a:latin typeface="宋体"/>
                <a:ea typeface="楷体_GB2312"/>
              </a:rPr>
              <a:t>对应的递归下降子程序为</a:t>
            </a:r>
            <a:r>
              <a:rPr b="1" lang="en-US" sz="2800" strike="noStrike" u="none">
                <a:solidFill>
                  <a:schemeClr val="dk1"/>
                </a:solidFill>
                <a:effectLst/>
                <a:uFillTx/>
                <a:latin typeface="宋体"/>
                <a:ea typeface="楷体_GB2312"/>
              </a:rPr>
              <a:t>:</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en-US" sz="3000" strike="noStrike" u="none">
                <a:solidFill>
                  <a:schemeClr val="dk1"/>
                </a:solidFill>
                <a:effectLst/>
                <a:uFillTx/>
                <a:latin typeface="Times New Roman"/>
                <a:ea typeface="楷体_GB2312"/>
              </a:rPr>
              <a:t>    </a:t>
            </a:r>
            <a:endParaRPr b="0" lang="en-US" sz="3000" strike="noStrike" u="none">
              <a:solidFill>
                <a:schemeClr val="dk1"/>
              </a:solidFill>
              <a:effectLst/>
              <a:uFillTx/>
              <a:latin typeface="Times New Roman"/>
            </a:endParaRPr>
          </a:p>
        </p:txBody>
      </p:sp>
      <p:sp>
        <p:nvSpPr>
          <p:cNvPr id="785" name="Rectangle 3"/>
          <p:cNvSpPr/>
          <p:nvPr/>
        </p:nvSpPr>
        <p:spPr>
          <a:xfrm>
            <a:off x="971640" y="3213000"/>
            <a:ext cx="7129080" cy="24476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zh-CN" sz="3200" strike="noStrike" u="none">
                <a:solidFill>
                  <a:schemeClr val="dk1"/>
                </a:solidFill>
                <a:effectLst/>
                <a:uFillTx/>
                <a:latin typeface="Times New Roman"/>
                <a:ea typeface="宋体"/>
              </a:rPr>
              <a:t>主程序</a:t>
            </a: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a:p>
            <a:pPr defTabSz="914400">
              <a:lnSpc>
                <a:spcPct val="100000"/>
              </a:lnSpc>
              <a:tabLst>
                <a:tab algn="l" pos="0"/>
              </a:tabLst>
            </a:pPr>
            <a:r>
              <a:rPr b="1" lang="en-US" sz="3200" strike="noStrike" u="none">
                <a:solidFill>
                  <a:schemeClr val="dk1"/>
                </a:solidFill>
                <a:effectLst/>
                <a:uFillTx/>
                <a:latin typeface="Times New Roman"/>
                <a:ea typeface="宋体"/>
              </a:rPr>
              <a:t>PROGRAM PARSER;</a:t>
            </a:r>
            <a:endParaRPr b="0" lang="en-US" sz="3200" strike="noStrike" u="none">
              <a:solidFill>
                <a:srgbClr val="000000"/>
              </a:solidFill>
              <a:effectLst/>
              <a:uFillTx/>
              <a:latin typeface="Arial"/>
            </a:endParaRPr>
          </a:p>
          <a:p>
            <a:pPr defTabSz="914400">
              <a:lnSpc>
                <a:spcPct val="100000"/>
              </a:lnSpc>
              <a:tabLst>
                <a:tab algn="l" pos="0"/>
              </a:tabLst>
            </a:pPr>
            <a:r>
              <a:rPr b="1" lang="en-US" sz="3200" strike="noStrike" u="none">
                <a:solidFill>
                  <a:schemeClr val="dk1"/>
                </a:solidFill>
                <a:effectLst/>
                <a:uFillTx/>
                <a:latin typeface="Times New Roman"/>
                <a:ea typeface="宋体"/>
              </a:rPr>
              <a:t>BEGIN</a:t>
            </a:r>
            <a:endParaRPr b="0" lang="en-US" sz="3200" strike="noStrike" u="none">
              <a:solidFill>
                <a:srgbClr val="000000"/>
              </a:solidFill>
              <a:effectLst/>
              <a:uFillTx/>
              <a:latin typeface="Arial"/>
            </a:endParaRPr>
          </a:p>
          <a:p>
            <a:pPr defTabSz="914400">
              <a:lnSpc>
                <a:spcPct val="100000"/>
              </a:lnSpc>
              <a:tabLst>
                <a:tab algn="l" pos="0"/>
              </a:tabLst>
            </a:pPr>
            <a:r>
              <a:rPr b="1" lang="en-US" sz="3200" strike="noStrike" u="none">
                <a:solidFill>
                  <a:schemeClr val="dk1"/>
                </a:solidFill>
                <a:effectLst/>
                <a:uFillTx/>
                <a:latin typeface="Times New Roman"/>
                <a:ea typeface="宋体"/>
              </a:rPr>
              <a:t>    ADVANCE;</a:t>
            </a:r>
            <a:endParaRPr b="0" lang="en-US" sz="3200" strike="noStrike" u="none">
              <a:solidFill>
                <a:srgbClr val="000000"/>
              </a:solidFill>
              <a:effectLst/>
              <a:uFillTx/>
              <a:latin typeface="Arial"/>
            </a:endParaRPr>
          </a:p>
          <a:p>
            <a:pPr defTabSz="914400">
              <a:lnSpc>
                <a:spcPct val="100000"/>
              </a:lnSpc>
              <a:tabLst>
                <a:tab algn="l" pos="0"/>
              </a:tabLst>
            </a:pPr>
            <a:r>
              <a:rPr b="1" lang="en-US" sz="3200" strike="noStrike" u="none">
                <a:solidFill>
                  <a:schemeClr val="dk1"/>
                </a:solidFill>
                <a:effectLst/>
                <a:uFillTx/>
                <a:latin typeface="Times New Roman"/>
                <a:ea typeface="宋体"/>
              </a:rPr>
              <a:t>    E</a:t>
            </a:r>
            <a:endParaRPr b="0" lang="en-US" sz="3200" strike="noStrike" u="none">
              <a:solidFill>
                <a:srgbClr val="000000"/>
              </a:solidFill>
              <a:effectLst/>
              <a:uFillTx/>
              <a:latin typeface="Arial"/>
            </a:endParaRPr>
          </a:p>
          <a:p>
            <a:pPr defTabSz="914400">
              <a:lnSpc>
                <a:spcPct val="100000"/>
              </a:lnSpc>
              <a:tabLst>
                <a:tab algn="l" pos="0"/>
              </a:tabLst>
            </a:pPr>
            <a:r>
              <a:rPr b="1" lang="en-US" sz="3200" strike="noStrike" u="none">
                <a:solidFill>
                  <a:schemeClr val="dk1"/>
                </a:solidFill>
                <a:effectLst/>
                <a:uFillTx/>
                <a:latin typeface="Times New Roman"/>
                <a:ea typeface="宋体"/>
              </a:rPr>
              <a:t>END;</a:t>
            </a:r>
            <a:endParaRPr b="0" lang="en-US" sz="3200" strike="noStrike" u="none">
              <a:solidFill>
                <a:srgbClr val="000000"/>
              </a:solidFill>
              <a:effectLst/>
              <a:uFillTx/>
              <a:latin typeface="Arial"/>
            </a:endParaRPr>
          </a:p>
        </p:txBody>
      </p:sp>
    </p:spTree>
  </p:cSld>
  <p:timing>
    <p:tnLst>
      <p:par>
        <p:cTn id="1482" dur="indefinite" restart="never" nodeType="tmRoot">
          <p:childTnLst>
            <p:seq>
              <p:cTn id="1483" dur="indefinite" nodeType="mainSeq">
                <p:childTnLst>
                  <p:par>
                    <p:cTn id="1484" fill="hold">
                      <p:stCondLst>
                        <p:cond delay="indefinite"/>
                      </p:stCondLst>
                      <p:childTnLst>
                        <p:par>
                          <p:cTn id="1485" fill="hold">
                            <p:stCondLst>
                              <p:cond delay="0"/>
                            </p:stCondLst>
                            <p:childTnLst>
                              <p:par>
                                <p:cTn id="1486" nodeType="clickEffect" fill="hold" presetClass="entr" presetID="3" presetSubtype="5">
                                  <p:stCondLst>
                                    <p:cond delay="0"/>
                                  </p:stCondLst>
                                  <p:childTnLst>
                                    <p:set>
                                      <p:cBhvr>
                                        <p:cTn id="1487" dur="1" fill="hold">
                                          <p:stCondLst>
                                            <p:cond delay="0"/>
                                          </p:stCondLst>
                                        </p:cTn>
                                        <p:tgtEl>
                                          <p:spTgt spid="785"/>
                                        </p:tgtEl>
                                        <p:attrNameLst>
                                          <p:attrName>style.visibility</p:attrName>
                                        </p:attrNameLst>
                                      </p:cBhvr>
                                      <p:to>
                                        <p:strVal val="visible"/>
                                      </p:to>
                                    </p:set>
                                    <p:animEffect filter="blinds(vertical)" transition="in">
                                      <p:cBhvr additive="repl">
                                        <p:cTn id="1488" dur="500"/>
                                        <p:tgtEl>
                                          <p:spTgt spid="7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Num" idx="4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grpSp>
        <p:nvGrpSpPr>
          <p:cNvPr id="147" name="Group 2"/>
          <p:cNvGrpSpPr/>
          <p:nvPr/>
        </p:nvGrpSpPr>
        <p:grpSpPr>
          <a:xfrm>
            <a:off x="533520" y="-27000"/>
            <a:ext cx="8152920" cy="1294920"/>
            <a:chOff x="533520" y="-27000"/>
            <a:chExt cx="8152920" cy="1294920"/>
          </a:xfrm>
        </p:grpSpPr>
        <p:sp>
          <p:nvSpPr>
            <p:cNvPr id="148" name="Rectangle 3"/>
            <p:cNvSpPr/>
            <p:nvPr/>
          </p:nvSpPr>
          <p:spPr>
            <a:xfrm>
              <a:off x="533520" y="201600"/>
              <a:ext cx="8152920" cy="1066320"/>
            </a:xfrm>
            <a:prstGeom prst="rect">
              <a:avLst/>
            </a:prstGeom>
            <a:noFill/>
            <a:ln w="9525">
              <a:noFill/>
            </a:ln>
          </p:spPr>
          <p:style>
            <a:lnRef idx="0"/>
            <a:fillRef idx="0"/>
            <a:effectRef idx="0"/>
            <a:fontRef idx="minor"/>
          </p:style>
          <p:txBody>
            <a:bodyPr lIns="90000" rIns="90000" tIns="45000" bIns="45000" anchor="t">
              <a:noAutofit/>
            </a:bodyPr>
            <a:p>
              <a:pPr marL="343080" indent="-343080" defTabSz="914400">
                <a:lnSpc>
                  <a:spcPct val="100000"/>
                </a:lnSpc>
                <a:spcBef>
                  <a:spcPts val="1919"/>
                </a:spcBef>
                <a:buClr>
                  <a:srgbClr val="dddddd"/>
                </a:buClr>
                <a:buSzPct val="75000"/>
                <a:buFont typeface="Wingdings" charset="2"/>
                <a:buChar char=""/>
              </a:pPr>
              <a:r>
                <a:rPr b="1" lang="zh-CN" sz="3200" strike="noStrike" u="none">
                  <a:solidFill>
                    <a:schemeClr val="dk1"/>
                  </a:solidFill>
                  <a:effectLst/>
                  <a:uFillTx/>
                  <a:latin typeface="宋体"/>
                  <a:ea typeface="宋体"/>
                </a:rPr>
                <a:t>通常，用        表示：从</a:t>
              </a:r>
              <a:r>
                <a:rPr b="1" lang="en-US" sz="3200" strike="noStrike" u="none">
                  <a:solidFill>
                    <a:schemeClr val="dk1"/>
                  </a:solidFill>
                  <a:effectLst/>
                  <a:uFillTx/>
                  <a:latin typeface="Symbol"/>
                  <a:ea typeface="宋体"/>
                </a:rPr>
                <a:t></a:t>
              </a:r>
              <a:r>
                <a:rPr b="1" lang="en-US" sz="3200" strike="noStrike" u="none" baseline="-25000">
                  <a:solidFill>
                    <a:schemeClr val="dk1"/>
                  </a:solidFill>
                  <a:effectLst/>
                  <a:uFillTx/>
                  <a:latin typeface="宋体"/>
                  <a:ea typeface="宋体"/>
                </a:rPr>
                <a:t>1</a:t>
              </a:r>
              <a:r>
                <a:rPr b="1" lang="zh-CN" sz="3200" strike="noStrike" u="none">
                  <a:solidFill>
                    <a:schemeClr val="dk1"/>
                  </a:solidFill>
                  <a:effectLst/>
                  <a:uFillTx/>
                  <a:latin typeface="宋体"/>
                  <a:ea typeface="宋体"/>
                </a:rPr>
                <a:t>出发，经过一步或若干步，可以推出</a:t>
              </a:r>
              <a:r>
                <a:rPr b="1" lang="en-US" sz="3200" strike="noStrike" u="none">
                  <a:solidFill>
                    <a:schemeClr val="dk1"/>
                  </a:solidFill>
                  <a:effectLst/>
                  <a:uFillTx/>
                  <a:latin typeface="Symbol"/>
                  <a:ea typeface="宋体"/>
                </a:rPr>
                <a:t></a:t>
              </a:r>
              <a:r>
                <a:rPr b="1" lang="en-US" sz="3200" strike="noStrike" u="none" baseline="-25000">
                  <a:solidFill>
                    <a:schemeClr val="dk1"/>
                  </a:solidFill>
                  <a:effectLst/>
                  <a:uFillTx/>
                  <a:latin typeface="宋体"/>
                  <a:ea typeface="宋体"/>
                </a:rPr>
                <a:t>n</a:t>
              </a:r>
              <a:r>
                <a:rPr b="1" lang="zh-CN" sz="3200" strike="noStrike" u="none">
                  <a:solidFill>
                    <a:schemeClr val="dk1"/>
                  </a:solidFill>
                  <a:effectLst/>
                  <a:uFillTx/>
                  <a:latin typeface="宋体"/>
                  <a:ea typeface="宋体"/>
                </a:rPr>
                <a:t>。</a:t>
              </a:r>
              <a:endParaRPr b="0" lang="en-US" sz="3200" strike="noStrike" u="none">
                <a:solidFill>
                  <a:srgbClr val="000000"/>
                </a:solidFill>
                <a:effectLst/>
                <a:uFillTx/>
                <a:latin typeface="Arial"/>
              </a:endParaRPr>
            </a:p>
          </p:txBody>
        </p:sp>
        <p:graphicFrame>
          <p:nvGraphicFramePr>
            <p:cNvPr id="149" name="Object 4"/>
            <p:cNvGraphicFramePr/>
            <p:nvPr/>
          </p:nvGraphicFramePr>
          <p:xfrm>
            <a:off x="2666880" y="-27000"/>
            <a:ext cx="1523520" cy="947520"/>
          </p:xfrm>
          <a:graphic>
            <a:graphicData uri="http://schemas.openxmlformats.org/presentationml/2006/ole">
              <p:oleObj progId="Equation.3" r:id="rId1" spid="">
                <p:embed/>
                <p:pic>
                  <p:nvPicPr>
                    <p:cNvPr id="150" name="Object 4" descr=""/>
                    <p:cNvPicPr/>
                    <p:nvPr/>
                  </p:nvPicPr>
                  <p:blipFill>
                    <a:blip r:embed="rId2"/>
                    <a:stretch/>
                  </p:blipFill>
                  <p:spPr>
                    <a:xfrm>
                      <a:off x="2666880" y="-27000"/>
                      <a:ext cx="1523520" cy="947520"/>
                    </a:xfrm>
                    <a:prstGeom prst="rect">
                      <a:avLst/>
                    </a:prstGeom>
                    <a:noFill/>
                    <a:ln w="0">
                      <a:noFill/>
                    </a:ln>
                  </p:spPr>
                </p:pic>
              </p:oleObj>
            </a:graphicData>
          </a:graphic>
        </p:graphicFrame>
      </p:grpSp>
      <p:grpSp>
        <p:nvGrpSpPr>
          <p:cNvPr id="151" name="Group 5"/>
          <p:cNvGrpSpPr/>
          <p:nvPr/>
        </p:nvGrpSpPr>
        <p:grpSpPr>
          <a:xfrm>
            <a:off x="533520" y="1260360"/>
            <a:ext cx="7924320" cy="1447560"/>
            <a:chOff x="533520" y="1260360"/>
            <a:chExt cx="7924320" cy="1447560"/>
          </a:xfrm>
        </p:grpSpPr>
        <p:graphicFrame>
          <p:nvGraphicFramePr>
            <p:cNvPr id="152" name="Object 6"/>
            <p:cNvGraphicFramePr/>
            <p:nvPr/>
          </p:nvGraphicFramePr>
          <p:xfrm>
            <a:off x="1600200" y="1260360"/>
            <a:ext cx="1447560" cy="899640"/>
          </p:xfrm>
          <a:graphic>
            <a:graphicData uri="http://schemas.openxmlformats.org/presentationml/2006/ole">
              <p:oleObj progId="Equation.3" r:id="rId3" spid="">
                <p:embed/>
                <p:pic>
                  <p:nvPicPr>
                    <p:cNvPr id="153" name="Object 6" descr=""/>
                    <p:cNvPicPr/>
                    <p:nvPr/>
                  </p:nvPicPr>
                  <p:blipFill>
                    <a:blip r:embed="rId4"/>
                    <a:stretch/>
                  </p:blipFill>
                  <p:spPr>
                    <a:xfrm>
                      <a:off x="1600200" y="1260360"/>
                      <a:ext cx="1447560" cy="899640"/>
                    </a:xfrm>
                    <a:prstGeom prst="rect">
                      <a:avLst/>
                    </a:prstGeom>
                    <a:noFill/>
                    <a:ln w="0">
                      <a:noFill/>
                    </a:ln>
                  </p:spPr>
                </p:pic>
              </p:oleObj>
            </a:graphicData>
          </a:graphic>
        </p:graphicFrame>
        <p:sp>
          <p:nvSpPr>
            <p:cNvPr id="154" name="Rectangle 7"/>
            <p:cNvSpPr/>
            <p:nvPr/>
          </p:nvSpPr>
          <p:spPr>
            <a:xfrm>
              <a:off x="533520" y="1565280"/>
              <a:ext cx="7924320" cy="1142640"/>
            </a:xfrm>
            <a:prstGeom prst="rect">
              <a:avLst/>
            </a:prstGeom>
            <a:noFill/>
            <a:ln w="9525">
              <a:noFill/>
            </a:ln>
          </p:spPr>
          <p:style>
            <a:lnRef idx="0"/>
            <a:fillRef idx="0"/>
            <a:effectRef idx="0"/>
            <a:fontRef idx="minor"/>
          </p:style>
          <p:txBody>
            <a:bodyPr lIns="92160" rIns="92160" tIns="46080" bIns="46080" anchor="t">
              <a:noAutofit/>
            </a:bodyPr>
            <a:p>
              <a:pPr defTabSz="914400">
                <a:lnSpc>
                  <a:spcPct val="100000"/>
                </a:lnSpc>
                <a:spcBef>
                  <a:spcPts val="1919"/>
                </a:spcBef>
                <a:tabLst>
                  <a:tab algn="l" pos="0"/>
                </a:tabLst>
              </a:pPr>
              <a:r>
                <a:rPr b="1" lang="en-US" sz="3200" strike="noStrike" u="none">
                  <a:solidFill>
                    <a:schemeClr val="dk1"/>
                  </a:solidFill>
                  <a:effectLst/>
                  <a:uFillTx/>
                  <a:latin typeface="宋体"/>
                  <a:ea typeface="宋体"/>
                </a:rPr>
                <a:t> </a:t>
              </a:r>
              <a:r>
                <a:rPr b="1" lang="zh-CN" sz="3200" strike="noStrike" u="none">
                  <a:solidFill>
                    <a:schemeClr val="dk1"/>
                  </a:solidFill>
                  <a:effectLst/>
                  <a:uFillTx/>
                  <a:latin typeface="宋体"/>
                  <a:ea typeface="宋体"/>
                </a:rPr>
                <a:t>用         表示：从</a:t>
              </a:r>
              <a:r>
                <a:rPr b="1" lang="en-US" sz="3200" strike="noStrike" u="none">
                  <a:solidFill>
                    <a:schemeClr val="dk1"/>
                  </a:solidFill>
                  <a:effectLst/>
                  <a:uFillTx/>
                  <a:latin typeface="Symbol"/>
                  <a:ea typeface="宋体"/>
                </a:rPr>
                <a:t></a:t>
              </a:r>
              <a:r>
                <a:rPr b="1" lang="en-US" sz="3200" strike="noStrike" u="none" baseline="-25000">
                  <a:solidFill>
                    <a:schemeClr val="dk1"/>
                  </a:solidFill>
                  <a:effectLst/>
                  <a:uFillTx/>
                  <a:latin typeface="宋体"/>
                  <a:ea typeface="宋体"/>
                </a:rPr>
                <a:t>1</a:t>
              </a:r>
              <a:r>
                <a:rPr b="1" lang="zh-CN" sz="3200" strike="noStrike" u="none">
                  <a:solidFill>
                    <a:schemeClr val="dk1"/>
                  </a:solidFill>
                  <a:effectLst/>
                  <a:uFillTx/>
                  <a:latin typeface="宋体"/>
                  <a:ea typeface="宋体"/>
                </a:rPr>
                <a:t>出发，经过</a:t>
              </a:r>
              <a:r>
                <a:rPr b="1" lang="en-US" sz="3200" strike="noStrike" u="none">
                  <a:solidFill>
                    <a:schemeClr val="dk1"/>
                  </a:solidFill>
                  <a:effectLst/>
                  <a:uFillTx/>
                  <a:latin typeface="宋体"/>
                  <a:ea typeface="宋体"/>
                </a:rPr>
                <a:t>0</a:t>
              </a:r>
              <a:r>
                <a:rPr b="1" lang="zh-CN" sz="3200" strike="noStrike" u="none">
                  <a:solidFill>
                    <a:schemeClr val="dk1"/>
                  </a:solidFill>
                  <a:effectLst/>
                  <a:uFillTx/>
                  <a:latin typeface="宋体"/>
                  <a:ea typeface="宋体"/>
                </a:rPr>
                <a:t>步或若干步，可以推出</a:t>
              </a:r>
              <a:r>
                <a:rPr b="1" lang="en-US" sz="3200" strike="noStrike" u="none">
                  <a:solidFill>
                    <a:schemeClr val="dk1"/>
                  </a:solidFill>
                  <a:effectLst/>
                  <a:uFillTx/>
                  <a:latin typeface="Symbol"/>
                  <a:ea typeface="宋体"/>
                </a:rPr>
                <a:t></a:t>
              </a:r>
              <a:r>
                <a:rPr b="1" lang="en-US" sz="3200" strike="noStrike" u="none" baseline="-25000">
                  <a:solidFill>
                    <a:schemeClr val="dk1"/>
                  </a:solidFill>
                  <a:effectLst/>
                  <a:uFillTx/>
                  <a:latin typeface="宋体"/>
                  <a:ea typeface="宋体"/>
                </a:rPr>
                <a:t>n</a:t>
              </a:r>
              <a:r>
                <a:rPr b="1" lang="zh-CN" sz="3200" strike="noStrike" u="none">
                  <a:solidFill>
                    <a:schemeClr val="dk1"/>
                  </a:solidFill>
                  <a:effectLst/>
                  <a:uFillTx/>
                  <a:latin typeface="宋体"/>
                  <a:ea typeface="宋体"/>
                </a:rPr>
                <a:t>。</a:t>
              </a:r>
              <a:endParaRPr b="0" lang="en-US" sz="3200" strike="noStrike" u="none">
                <a:solidFill>
                  <a:srgbClr val="000000"/>
                </a:solidFill>
                <a:effectLst/>
                <a:uFillTx/>
                <a:latin typeface="Arial"/>
              </a:endParaRPr>
            </a:p>
          </p:txBody>
        </p:sp>
      </p:grpSp>
      <p:grpSp>
        <p:nvGrpSpPr>
          <p:cNvPr id="155" name="Group 8"/>
          <p:cNvGrpSpPr/>
          <p:nvPr/>
        </p:nvGrpSpPr>
        <p:grpSpPr>
          <a:xfrm>
            <a:off x="533520" y="2492280"/>
            <a:ext cx="8152920" cy="990360"/>
            <a:chOff x="533520" y="2492280"/>
            <a:chExt cx="8152920" cy="990360"/>
          </a:xfrm>
        </p:grpSpPr>
        <p:graphicFrame>
          <p:nvGraphicFramePr>
            <p:cNvPr id="156" name="Object 9"/>
            <p:cNvGraphicFramePr/>
            <p:nvPr/>
          </p:nvGraphicFramePr>
          <p:xfrm>
            <a:off x="4572000" y="2797200"/>
            <a:ext cx="1142640" cy="568080"/>
          </p:xfrm>
          <a:graphic>
            <a:graphicData uri="http://schemas.openxmlformats.org/presentationml/2006/ole">
              <p:oleObj progId="Equation.3" r:id="rId5" spid="">
                <p:embed/>
                <p:pic>
                  <p:nvPicPr>
                    <p:cNvPr id="157" name="Object 9" descr=""/>
                    <p:cNvPicPr/>
                    <p:nvPr/>
                  </p:nvPicPr>
                  <p:blipFill>
                    <a:blip r:embed="rId6"/>
                    <a:stretch/>
                  </p:blipFill>
                  <p:spPr>
                    <a:xfrm>
                      <a:off x="4572000" y="2797200"/>
                      <a:ext cx="1142640" cy="568080"/>
                    </a:xfrm>
                    <a:prstGeom prst="rect">
                      <a:avLst/>
                    </a:prstGeom>
                    <a:noFill/>
                    <a:ln w="0">
                      <a:noFill/>
                    </a:ln>
                  </p:spPr>
                </p:pic>
              </p:oleObj>
            </a:graphicData>
          </a:graphic>
        </p:graphicFrame>
        <p:graphicFrame>
          <p:nvGraphicFramePr>
            <p:cNvPr id="158" name="Object 10"/>
            <p:cNvGraphicFramePr/>
            <p:nvPr/>
          </p:nvGraphicFramePr>
          <p:xfrm>
            <a:off x="6629400" y="2492280"/>
            <a:ext cx="1328400" cy="909360"/>
          </p:xfrm>
          <a:graphic>
            <a:graphicData uri="http://schemas.openxmlformats.org/presentationml/2006/ole">
              <p:oleObj progId="Equation.3" r:id="rId7" spid="">
                <p:embed/>
                <p:pic>
                  <p:nvPicPr>
                    <p:cNvPr id="159" name="Object 10" descr=""/>
                    <p:cNvPicPr/>
                    <p:nvPr/>
                  </p:nvPicPr>
                  <p:blipFill>
                    <a:blip r:embed="rId8"/>
                    <a:stretch/>
                  </p:blipFill>
                  <p:spPr>
                    <a:xfrm>
                      <a:off x="6629400" y="2492280"/>
                      <a:ext cx="1328400" cy="909360"/>
                    </a:xfrm>
                    <a:prstGeom prst="rect">
                      <a:avLst/>
                    </a:prstGeom>
                    <a:noFill/>
                    <a:ln w="0">
                      <a:noFill/>
                    </a:ln>
                  </p:spPr>
                </p:pic>
              </p:oleObj>
            </a:graphicData>
          </a:graphic>
        </p:graphicFrame>
        <p:graphicFrame>
          <p:nvGraphicFramePr>
            <p:cNvPr id="160" name="Object 11"/>
            <p:cNvGraphicFramePr/>
            <p:nvPr/>
          </p:nvGraphicFramePr>
          <p:xfrm>
            <a:off x="2682720" y="2509920"/>
            <a:ext cx="1261800" cy="863280"/>
          </p:xfrm>
          <a:graphic>
            <a:graphicData uri="http://schemas.openxmlformats.org/presentationml/2006/ole">
              <p:oleObj progId="Equation.3" r:id="rId9" spid="">
                <p:embed/>
                <p:pic>
                  <p:nvPicPr>
                    <p:cNvPr id="161" name="Object 11" descr=""/>
                    <p:cNvPicPr/>
                    <p:nvPr/>
                  </p:nvPicPr>
                  <p:blipFill>
                    <a:blip r:embed="rId10"/>
                    <a:stretch/>
                  </p:blipFill>
                  <p:spPr>
                    <a:xfrm>
                      <a:off x="2682720" y="2509920"/>
                      <a:ext cx="1261800" cy="863280"/>
                    </a:xfrm>
                    <a:prstGeom prst="rect">
                      <a:avLst/>
                    </a:prstGeom>
                    <a:noFill/>
                    <a:ln w="0">
                      <a:noFill/>
                    </a:ln>
                  </p:spPr>
                </p:pic>
              </p:oleObj>
            </a:graphicData>
          </a:graphic>
        </p:graphicFrame>
        <p:sp>
          <p:nvSpPr>
            <p:cNvPr id="162" name="Rectangle 12"/>
            <p:cNvSpPr/>
            <p:nvPr/>
          </p:nvSpPr>
          <p:spPr>
            <a:xfrm>
              <a:off x="533520" y="2797200"/>
              <a:ext cx="8152920" cy="685440"/>
            </a:xfrm>
            <a:prstGeom prst="rect">
              <a:avLst/>
            </a:prstGeom>
            <a:noFill/>
            <a:ln w="9525">
              <a:noFill/>
            </a:ln>
          </p:spPr>
          <p:style>
            <a:lnRef idx="0"/>
            <a:fillRef idx="0"/>
            <a:effectRef idx="0"/>
            <a:fontRef idx="minor"/>
          </p:style>
          <p:txBody>
            <a:bodyPr lIns="92160" rIns="92160" tIns="46080" bIns="46080" anchor="t">
              <a:noAutofit/>
            </a:bodyPr>
            <a:p>
              <a:pPr defTabSz="914400">
                <a:lnSpc>
                  <a:spcPct val="100000"/>
                </a:lnSpc>
                <a:spcBef>
                  <a:spcPts val="1919"/>
                </a:spcBef>
                <a:tabLst>
                  <a:tab algn="l" pos="0"/>
                </a:tabLst>
              </a:pPr>
              <a:r>
                <a:rPr b="1" lang="en-US" sz="2400" strike="noStrike" u="none">
                  <a:solidFill>
                    <a:schemeClr val="dk1"/>
                  </a:solidFill>
                  <a:effectLst/>
                  <a:uFillTx/>
                  <a:latin typeface="宋体"/>
                  <a:ea typeface="宋体"/>
                </a:rPr>
                <a:t>  </a:t>
              </a:r>
              <a:r>
                <a:rPr b="1" lang="zh-CN" sz="3200" strike="noStrike" u="none">
                  <a:solidFill>
                    <a:schemeClr val="dk1"/>
                  </a:solidFill>
                  <a:effectLst/>
                  <a:uFillTx/>
                  <a:latin typeface="宋体"/>
                  <a:ea typeface="宋体"/>
                </a:rPr>
                <a:t>所以 ：        即        或</a:t>
              </a:r>
              <a:endParaRPr b="0" lang="en-US" sz="3200" strike="noStrike" u="none">
                <a:solidFill>
                  <a:srgbClr val="000000"/>
                </a:solidFill>
                <a:effectLst/>
                <a:uFillTx/>
                <a:latin typeface="Arial"/>
              </a:endParaRPr>
            </a:p>
          </p:txBody>
        </p:sp>
      </p:grpSp>
      <p:grpSp>
        <p:nvGrpSpPr>
          <p:cNvPr id="163" name="Group 17"/>
          <p:cNvGrpSpPr/>
          <p:nvPr/>
        </p:nvGrpSpPr>
        <p:grpSpPr>
          <a:xfrm>
            <a:off x="395280" y="3336840"/>
            <a:ext cx="8381520" cy="2971440"/>
            <a:chOff x="395280" y="3336840"/>
            <a:chExt cx="8381520" cy="2971440"/>
          </a:xfrm>
        </p:grpSpPr>
        <p:graphicFrame>
          <p:nvGraphicFramePr>
            <p:cNvPr id="164" name="Object 15"/>
            <p:cNvGraphicFramePr/>
            <p:nvPr/>
          </p:nvGraphicFramePr>
          <p:xfrm>
            <a:off x="1461960" y="5530680"/>
            <a:ext cx="6400440" cy="777600"/>
          </p:xfrm>
          <a:graphic>
            <a:graphicData uri="http://schemas.openxmlformats.org/presentationml/2006/ole">
              <p:oleObj progId="Equation.3" r:id="rId11" spid="">
                <p:embed/>
                <p:pic>
                  <p:nvPicPr>
                    <p:cNvPr id="165" name="Object 15" descr=""/>
                    <p:cNvPicPr/>
                    <p:nvPr/>
                  </p:nvPicPr>
                  <p:blipFill>
                    <a:blip r:embed="rId12"/>
                    <a:stretch/>
                  </p:blipFill>
                  <p:spPr>
                    <a:xfrm>
                      <a:off x="1461960" y="5530680"/>
                      <a:ext cx="6400440" cy="777600"/>
                    </a:xfrm>
                    <a:prstGeom prst="rect">
                      <a:avLst/>
                    </a:prstGeom>
                    <a:solidFill>
                      <a:srgbClr val="ffff99"/>
                    </a:solidFill>
                    <a:ln w="0">
                      <a:noFill/>
                    </a:ln>
                  </p:spPr>
                </p:pic>
              </p:oleObj>
            </a:graphicData>
          </a:graphic>
        </p:graphicFrame>
        <p:sp>
          <p:nvSpPr>
            <p:cNvPr id="166" name="Rectangle 16"/>
            <p:cNvSpPr/>
            <p:nvPr/>
          </p:nvSpPr>
          <p:spPr>
            <a:xfrm>
              <a:off x="395280" y="3336840"/>
              <a:ext cx="8381520" cy="2057040"/>
            </a:xfrm>
            <a:prstGeom prst="rect">
              <a:avLst/>
            </a:prstGeom>
            <a:solidFill>
              <a:srgbClr val="ffff99"/>
            </a:solidFill>
            <a:ln w="9525">
              <a:noFill/>
            </a:ln>
          </p:spPr>
          <p:style>
            <a:lnRef idx="0"/>
            <a:fillRef idx="0"/>
            <a:effectRef idx="0"/>
            <a:fontRef idx="minor"/>
          </p:style>
          <p:txBody>
            <a:bodyPr lIns="92160" rIns="92160" tIns="46080" bIns="46080" anchor="t">
              <a:noAutofit/>
            </a:bodyPr>
            <a:p>
              <a:pPr defTabSz="914400">
                <a:lnSpc>
                  <a:spcPct val="115000"/>
                </a:lnSpc>
                <a:spcBef>
                  <a:spcPts val="1800"/>
                </a:spcBef>
                <a:buClr>
                  <a:srgbClr val="cc0000"/>
                </a:buClr>
                <a:buSzPct val="75000"/>
                <a:buFont typeface="Wingdings" charset="2"/>
                <a:buChar char=""/>
              </a:pPr>
              <a:r>
                <a:rPr b="1" lang="zh-CN" sz="3000" strike="noStrike" u="none">
                  <a:solidFill>
                    <a:schemeClr val="dk1"/>
                  </a:solidFill>
                  <a:effectLst/>
                  <a:uFillTx/>
                  <a:latin typeface="宋体"/>
                  <a:ea typeface="宋体"/>
                </a:rPr>
                <a:t>定义：假定</a:t>
              </a:r>
              <a:r>
                <a:rPr b="1" lang="en-US" sz="3000" strike="noStrike" u="none">
                  <a:solidFill>
                    <a:schemeClr val="dk1"/>
                  </a:solidFill>
                  <a:effectLst/>
                  <a:uFillTx/>
                  <a:latin typeface="宋体"/>
                  <a:ea typeface="宋体"/>
                </a:rPr>
                <a:t>G</a:t>
              </a:r>
              <a:r>
                <a:rPr b="1" lang="zh-CN" sz="3000" strike="noStrike" u="none">
                  <a:solidFill>
                    <a:schemeClr val="dk1"/>
                  </a:solidFill>
                  <a:effectLst/>
                  <a:uFillTx/>
                  <a:latin typeface="宋体"/>
                  <a:ea typeface="宋体"/>
                </a:rPr>
                <a:t>是一个文法，</a:t>
              </a:r>
              <a:r>
                <a:rPr b="1" lang="en-US" sz="3000" strike="noStrike" u="none">
                  <a:solidFill>
                    <a:schemeClr val="dk1"/>
                  </a:solidFill>
                  <a:effectLst/>
                  <a:uFillTx/>
                  <a:latin typeface="宋体"/>
                  <a:ea typeface="宋体"/>
                </a:rPr>
                <a:t>S </a:t>
              </a:r>
              <a:r>
                <a:rPr b="1" lang="zh-CN" sz="3000" strike="noStrike" u="none">
                  <a:solidFill>
                    <a:schemeClr val="dk1"/>
                  </a:solidFill>
                  <a:effectLst/>
                  <a:uFillTx/>
                  <a:latin typeface="宋体"/>
                  <a:ea typeface="宋体"/>
                </a:rPr>
                <a:t>是它的开始符号。如果         ，则</a:t>
              </a:r>
              <a:r>
                <a:rPr b="1" lang="en-US" sz="3000" strike="noStrike" u="none">
                  <a:solidFill>
                    <a:schemeClr val="dk1"/>
                  </a:solidFill>
                  <a:effectLst/>
                  <a:uFillTx/>
                  <a:latin typeface="Symbol"/>
                  <a:ea typeface="宋体"/>
                </a:rPr>
                <a:t></a:t>
              </a:r>
              <a:r>
                <a:rPr b="1" lang="zh-CN" sz="3000" strike="noStrike" u="none">
                  <a:solidFill>
                    <a:schemeClr val="dk1"/>
                  </a:solidFill>
                  <a:effectLst/>
                  <a:uFillTx/>
                  <a:latin typeface="宋体"/>
                  <a:ea typeface="宋体"/>
                </a:rPr>
                <a:t>称是一个</a:t>
              </a:r>
              <a:r>
                <a:rPr b="1" lang="zh-CN" sz="3000" strike="noStrike" u="none">
                  <a:solidFill>
                    <a:srgbClr val="ff0066"/>
                  </a:solidFill>
                  <a:effectLst/>
                  <a:uFillTx/>
                  <a:latin typeface="Times New Roman"/>
                  <a:ea typeface="宋体"/>
                </a:rPr>
                <a:t>句型</a:t>
              </a:r>
              <a:r>
                <a:rPr b="1" lang="zh-CN" sz="3000" strike="noStrike" u="none">
                  <a:solidFill>
                    <a:schemeClr val="dk1"/>
                  </a:solidFill>
                  <a:effectLst/>
                  <a:uFillTx/>
                  <a:latin typeface="宋体"/>
                  <a:ea typeface="宋体"/>
                </a:rPr>
                <a:t>。仅含终结符号的句型是一个</a:t>
              </a:r>
              <a:r>
                <a:rPr b="1" lang="zh-CN" sz="3000" strike="noStrike" u="none">
                  <a:solidFill>
                    <a:srgbClr val="ff0066"/>
                  </a:solidFill>
                  <a:effectLst/>
                  <a:uFillTx/>
                  <a:latin typeface="Times New Roman"/>
                  <a:ea typeface="宋体"/>
                </a:rPr>
                <a:t>句子</a:t>
              </a:r>
              <a:r>
                <a:rPr b="1" lang="zh-CN" sz="3000" strike="noStrike" u="none">
                  <a:solidFill>
                    <a:schemeClr val="dk1"/>
                  </a:solidFill>
                  <a:effectLst/>
                  <a:uFillTx/>
                  <a:latin typeface="宋体"/>
                  <a:ea typeface="宋体"/>
                </a:rPr>
                <a:t>。文法</a:t>
              </a:r>
              <a:r>
                <a:rPr b="1" lang="en-US" sz="3000" strike="noStrike" u="none">
                  <a:solidFill>
                    <a:schemeClr val="dk1"/>
                  </a:solidFill>
                  <a:effectLst/>
                  <a:uFillTx/>
                  <a:latin typeface="宋体"/>
                  <a:ea typeface="宋体"/>
                </a:rPr>
                <a:t>G</a:t>
              </a:r>
              <a:r>
                <a:rPr b="1" lang="zh-CN" sz="3000" strike="noStrike" u="none">
                  <a:solidFill>
                    <a:schemeClr val="dk1"/>
                  </a:solidFill>
                  <a:effectLst/>
                  <a:uFillTx/>
                  <a:latin typeface="宋体"/>
                  <a:ea typeface="宋体"/>
                </a:rPr>
                <a:t>所产生的句子的全体是一个</a:t>
              </a:r>
              <a:r>
                <a:rPr b="1" lang="zh-CN" sz="3000" strike="noStrike" u="none">
                  <a:solidFill>
                    <a:srgbClr val="ff0066"/>
                  </a:solidFill>
                  <a:effectLst/>
                  <a:uFillTx/>
                  <a:latin typeface="Times New Roman"/>
                  <a:ea typeface="宋体"/>
                </a:rPr>
                <a:t>语言</a:t>
              </a:r>
              <a:r>
                <a:rPr b="1" lang="zh-CN" sz="3000" strike="noStrike" u="none">
                  <a:solidFill>
                    <a:schemeClr val="dk1"/>
                  </a:solidFill>
                  <a:effectLst/>
                  <a:uFillTx/>
                  <a:latin typeface="宋体"/>
                  <a:ea typeface="宋体"/>
                </a:rPr>
                <a:t>，将它记为 </a:t>
              </a:r>
              <a:r>
                <a:rPr b="1" lang="en-US" sz="3000" strike="noStrike" u="none">
                  <a:solidFill>
                    <a:schemeClr val="dk1"/>
                  </a:solidFill>
                  <a:effectLst/>
                  <a:uFillTx/>
                  <a:latin typeface="宋体"/>
                  <a:ea typeface="宋体"/>
                </a:rPr>
                <a:t>L(G)</a:t>
              </a:r>
              <a:r>
                <a:rPr b="1" lang="zh-CN" sz="3000" strike="noStrike" u="none">
                  <a:solidFill>
                    <a:schemeClr val="dk1"/>
                  </a:solidFill>
                  <a:effectLst/>
                  <a:uFillTx/>
                  <a:latin typeface="宋体"/>
                  <a:ea typeface="宋体"/>
                </a:rPr>
                <a:t>。</a:t>
              </a:r>
              <a:endParaRPr b="0" lang="en-US" sz="3000" strike="noStrike" u="none">
                <a:solidFill>
                  <a:srgbClr val="000000"/>
                </a:solidFill>
                <a:effectLst/>
                <a:uFillTx/>
                <a:latin typeface="Arial"/>
              </a:endParaRPr>
            </a:p>
          </p:txBody>
        </p:sp>
        <p:graphicFrame>
          <p:nvGraphicFramePr>
            <p:cNvPr id="167" name="Object 14"/>
            <p:cNvGraphicFramePr/>
            <p:nvPr/>
          </p:nvGraphicFramePr>
          <p:xfrm>
            <a:off x="1386000" y="3800520"/>
            <a:ext cx="1904760" cy="759960"/>
          </p:xfrm>
          <a:graphic>
            <a:graphicData uri="http://schemas.openxmlformats.org/presentationml/2006/ole">
              <p:oleObj progId="Equation.3" r:id="rId13" spid="">
                <p:embed/>
                <p:pic>
                  <p:nvPicPr>
                    <p:cNvPr id="168" name="Object 14" descr=""/>
                    <p:cNvPicPr/>
                    <p:nvPr/>
                  </p:nvPicPr>
                  <p:blipFill>
                    <a:blip r:embed="rId14"/>
                    <a:stretch/>
                  </p:blipFill>
                  <p:spPr>
                    <a:xfrm>
                      <a:off x="1386000" y="3800520"/>
                      <a:ext cx="1904760" cy="759960"/>
                    </a:xfrm>
                    <a:prstGeom prst="rect">
                      <a:avLst/>
                    </a:prstGeom>
                    <a:solidFill>
                      <a:srgbClr val="ffff99"/>
                    </a:solidFill>
                    <a:ln w="0">
                      <a:noFill/>
                    </a:ln>
                  </p:spPr>
                </p:pic>
              </p:oleObj>
            </a:graphicData>
          </a:graphic>
        </p:graphicFrame>
      </p:grpSp>
    </p:spTree>
  </p:cSld>
  <p:timing>
    <p:tnLst>
      <p:par>
        <p:cTn id="109" dur="indefinite" restart="never" nodeType="tmRoot">
          <p:childTnLst>
            <p:seq>
              <p:cTn id="110" dur="indefinite" nodeType="mainSeq">
                <p:childTnLst>
                  <p:par>
                    <p:cTn id="111" fill="hold">
                      <p:stCondLst>
                        <p:cond delay="indefinite"/>
                      </p:stCondLst>
                      <p:childTnLst>
                        <p:par>
                          <p:cTn id="112" fill="hold">
                            <p:stCondLst>
                              <p:cond delay="0"/>
                            </p:stCondLst>
                            <p:childTnLst>
                              <p:par>
                                <p:cTn id="113" nodeType="clickEffect" fill="hold" presetClass="entr" presetID="22" presetSubtype="8">
                                  <p:stCondLst>
                                    <p:cond delay="0"/>
                                  </p:stCondLst>
                                  <p:childTnLst>
                                    <p:set>
                                      <p:cBhvr>
                                        <p:cTn id="114" dur="1" fill="hold">
                                          <p:stCondLst>
                                            <p:cond delay="0"/>
                                          </p:stCondLst>
                                        </p:cTn>
                                        <p:tgtEl>
                                          <p:spTgt spid="147"/>
                                        </p:tgtEl>
                                        <p:attrNameLst>
                                          <p:attrName>style.visibility</p:attrName>
                                        </p:attrNameLst>
                                      </p:cBhvr>
                                      <p:to>
                                        <p:strVal val="visible"/>
                                      </p:to>
                                    </p:set>
                                    <p:animEffect filter="wipe(left)" transition="in">
                                      <p:cBhvr additive="repl">
                                        <p:cTn id="115" dur="500"/>
                                        <p:tgtEl>
                                          <p:spTgt spid="147"/>
                                        </p:tgtEl>
                                      </p:cBhvr>
                                    </p:animEffec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22" presetSubtype="8">
                                  <p:stCondLst>
                                    <p:cond delay="0"/>
                                  </p:stCondLst>
                                  <p:childTnLst>
                                    <p:set>
                                      <p:cBhvr>
                                        <p:cTn id="119" dur="1" fill="hold">
                                          <p:stCondLst>
                                            <p:cond delay="0"/>
                                          </p:stCondLst>
                                        </p:cTn>
                                        <p:tgtEl>
                                          <p:spTgt spid="151"/>
                                        </p:tgtEl>
                                        <p:attrNameLst>
                                          <p:attrName>style.visibility</p:attrName>
                                        </p:attrNameLst>
                                      </p:cBhvr>
                                      <p:to>
                                        <p:strVal val="visible"/>
                                      </p:to>
                                    </p:set>
                                    <p:animEffect filter="wipe(left)" transition="in">
                                      <p:cBhvr additive="repl">
                                        <p:cTn id="120" dur="500"/>
                                        <p:tgtEl>
                                          <p:spTgt spid="151"/>
                                        </p:tgtEl>
                                      </p:cBhvr>
                                    </p:animEffect>
                                  </p:childTnLst>
                                </p:cTn>
                              </p:par>
                            </p:childTnLst>
                          </p:cTn>
                        </p:par>
                      </p:childTnLst>
                    </p:cTn>
                  </p:par>
                  <p:par>
                    <p:cTn id="121" fill="hold">
                      <p:stCondLst>
                        <p:cond delay="indefinite"/>
                      </p:stCondLst>
                      <p:childTnLst>
                        <p:par>
                          <p:cTn id="122" fill="hold">
                            <p:stCondLst>
                              <p:cond delay="0"/>
                            </p:stCondLst>
                            <p:childTnLst>
                              <p:par>
                                <p:cTn id="123" nodeType="clickEffect" fill="hold" presetClass="entr" presetID="22" presetSubtype="8">
                                  <p:stCondLst>
                                    <p:cond delay="0"/>
                                  </p:stCondLst>
                                  <p:childTnLst>
                                    <p:set>
                                      <p:cBhvr>
                                        <p:cTn id="124" dur="1" fill="hold">
                                          <p:stCondLst>
                                            <p:cond delay="0"/>
                                          </p:stCondLst>
                                        </p:cTn>
                                        <p:tgtEl>
                                          <p:spTgt spid="155"/>
                                        </p:tgtEl>
                                        <p:attrNameLst>
                                          <p:attrName>style.visibility</p:attrName>
                                        </p:attrNameLst>
                                      </p:cBhvr>
                                      <p:to>
                                        <p:strVal val="visible"/>
                                      </p:to>
                                    </p:set>
                                    <p:animEffect filter="wipe(left)" transition="in">
                                      <p:cBhvr additive="repl">
                                        <p:cTn id="125" dur="500"/>
                                        <p:tgtEl>
                                          <p:spTgt spid="155"/>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1">
                                  <p:stCondLst>
                                    <p:cond delay="0"/>
                                  </p:stCondLst>
                                  <p:childTnLst>
                                    <p:set>
                                      <p:cBhvr>
                                        <p:cTn id="129" dur="1" fill="hold">
                                          <p:stCondLst>
                                            <p:cond delay="0"/>
                                          </p:stCondLst>
                                        </p:cTn>
                                        <p:tgtEl>
                                          <p:spTgt spid="163"/>
                                        </p:tgtEl>
                                        <p:attrNameLst>
                                          <p:attrName>style.visibility</p:attrName>
                                        </p:attrNameLst>
                                      </p:cBhvr>
                                      <p:to>
                                        <p:strVal val="visible"/>
                                      </p:to>
                                    </p:set>
                                    <p:animEffect filter="wipe(up)" transition="in">
                                      <p:cBhvr additive="repl">
                                        <p:cTn id="130"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PlaceHolder 1"/>
          <p:cNvSpPr>
            <a:spLocks noGrp="1"/>
          </p:cNvSpPr>
          <p:nvPr>
            <p:ph type="sldNum" idx="10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87" name="PlaceHolder 2"/>
          <p:cNvSpPr>
            <a:spLocks noGrp="1"/>
          </p:cNvSpPr>
          <p:nvPr>
            <p:ph/>
          </p:nvPr>
        </p:nvSpPr>
        <p:spPr>
          <a:xfrm>
            <a:off x="685800" y="1676520"/>
            <a:ext cx="7772040" cy="4419360"/>
          </a:xfrm>
          <a:prstGeom prst="rect">
            <a:avLst/>
          </a:prstGeom>
          <a:noFill/>
          <a:ln w="9360">
            <a:noFill/>
          </a:ln>
        </p:spPr>
        <p:txBody>
          <a:bodyPr lIns="91440" rIns="91440" tIns="45720" bIns="45720" anchor="t">
            <a:noAutofit/>
          </a:bodyPr>
          <a:p>
            <a:pPr marL="469800" indent="-469800">
              <a:lnSpc>
                <a:spcPct val="9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在元符号“→”和“</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的基础上，扩充几个元语言符号：</a:t>
            </a:r>
            <a:endParaRPr b="0" lang="en-US" sz="3000" strike="noStrike" u="none">
              <a:solidFill>
                <a:schemeClr val="dk1"/>
              </a:solidFill>
              <a:effectLst/>
              <a:uFillTx/>
              <a:latin typeface="Times New Roman"/>
            </a:endParaRPr>
          </a:p>
          <a:p>
            <a:pPr marL="907920" indent="-436320">
              <a:lnSpc>
                <a:spcPct val="90000"/>
              </a:lnSpc>
              <a:spcBef>
                <a:spcPts val="561"/>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用花括号</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表示闭包运算</a:t>
            </a:r>
            <a:r>
              <a:rPr b="1" lang="en-US" sz="2800" strike="noStrike" u="none">
                <a:solidFill>
                  <a:schemeClr val="dk1"/>
                </a:solidFill>
                <a:effectLst/>
                <a:uFillTx/>
                <a:latin typeface="Symbol"/>
                <a:ea typeface="楷体_GB2312"/>
              </a:rPr>
              <a:t></a:t>
            </a:r>
            <a:r>
              <a:rPr b="1" lang="en-US" sz="2800" strike="noStrike" u="none" baseline="30000">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907920" indent="-436320">
              <a:lnSpc>
                <a:spcPct val="90000"/>
              </a:lnSpc>
              <a:spcBef>
                <a:spcPts val="561"/>
              </a:spcBef>
              <a:buNone/>
              <a:tabLst>
                <a:tab algn="l" pos="0"/>
              </a:tabLst>
            </a:pPr>
            <a:r>
              <a:rPr b="1" lang="en-US" sz="2800" strike="noStrike" u="none">
                <a:solidFill>
                  <a:schemeClr val="dk1"/>
                </a:solidFill>
                <a:effectLst/>
                <a:uFillTx/>
                <a:latin typeface="Times New Roman"/>
                <a:ea typeface="楷体_GB2312"/>
              </a:rPr>
              <a:t>2. </a:t>
            </a:r>
            <a:r>
              <a:rPr b="1" lang="zh-CN" sz="2800" strike="noStrike" u="none">
                <a:solidFill>
                  <a:schemeClr val="dk1"/>
                </a:solidFill>
                <a:effectLst/>
                <a:uFillTx/>
                <a:latin typeface="Times New Roman"/>
                <a:ea typeface="楷体_GB2312"/>
              </a:rPr>
              <a:t>用表示</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en-US" sz="2800" strike="noStrike" u="none" baseline="-25000">
                <a:solidFill>
                  <a:schemeClr val="dk1"/>
                </a:solidFill>
                <a:effectLst/>
                <a:uFillTx/>
                <a:latin typeface="Times New Roman"/>
                <a:ea typeface="楷体_GB2312"/>
              </a:rPr>
              <a:t>0</a:t>
            </a:r>
            <a:r>
              <a:rPr b="1" lang="en-US" sz="2800" strike="noStrike" u="none" baseline="30000">
                <a:solidFill>
                  <a:schemeClr val="dk1"/>
                </a:solidFill>
                <a:effectLst/>
                <a:uFillTx/>
                <a:latin typeface="Times New Roman"/>
                <a:ea typeface="楷体_GB2312"/>
              </a:rPr>
              <a:t>n</a:t>
            </a:r>
            <a:r>
              <a:rPr b="1" lang="zh-CN" sz="2800" strike="noStrike" u="none">
                <a:solidFill>
                  <a:schemeClr val="dk1"/>
                </a:solidFill>
                <a:effectLst/>
                <a:uFillTx/>
                <a:latin typeface="Times New Roman"/>
                <a:ea typeface="楷体_GB2312"/>
              </a:rPr>
              <a:t>可任意重复</a:t>
            </a:r>
            <a:r>
              <a:rPr b="1" lang="en-US" sz="2800" strike="noStrike" u="none">
                <a:solidFill>
                  <a:schemeClr val="dk1"/>
                </a:solidFill>
                <a:effectLst/>
                <a:uFillTx/>
                <a:latin typeface="Times New Roman"/>
                <a:ea typeface="楷体_GB2312"/>
              </a:rPr>
              <a:t>0</a:t>
            </a:r>
            <a:r>
              <a:rPr b="1" lang="zh-CN" sz="2800" strike="noStrike" u="none">
                <a:solidFill>
                  <a:schemeClr val="dk1"/>
                </a:solidFill>
                <a:effectLst/>
                <a:uFillTx/>
                <a:latin typeface="Times New Roman"/>
                <a:ea typeface="楷体_GB2312"/>
              </a:rPr>
              <a:t>次至</a:t>
            </a:r>
            <a:r>
              <a:rPr b="1" lang="en-US" sz="2800" strike="noStrike" u="none">
                <a:solidFill>
                  <a:schemeClr val="dk1"/>
                </a:solidFill>
                <a:effectLst/>
                <a:uFillTx/>
                <a:latin typeface="Times New Roman"/>
                <a:ea typeface="楷体_GB2312"/>
              </a:rPr>
              <a:t>n</a:t>
            </a:r>
            <a:r>
              <a:rPr b="1" lang="zh-CN" sz="2800" strike="noStrike" u="none">
                <a:solidFill>
                  <a:schemeClr val="dk1"/>
                </a:solidFill>
                <a:effectLst/>
                <a:uFillTx/>
                <a:latin typeface="Times New Roman"/>
                <a:ea typeface="楷体_GB2312"/>
              </a:rPr>
              <a:t>次，。</a:t>
            </a:r>
            <a:endParaRPr b="0" lang="en-US" sz="2800" strike="noStrike" u="none">
              <a:solidFill>
                <a:schemeClr val="dk1"/>
              </a:solidFill>
              <a:effectLst/>
              <a:uFillTx/>
              <a:latin typeface="Times New Roman"/>
            </a:endParaRPr>
          </a:p>
          <a:p>
            <a:pPr marL="907920" indent="-436320">
              <a:lnSpc>
                <a:spcPct val="90000"/>
              </a:lnSpc>
              <a:spcBef>
                <a:spcPts val="561"/>
              </a:spcBef>
              <a:buNone/>
              <a:tabLst>
                <a:tab algn="l" pos="0"/>
              </a:tabLst>
            </a:pPr>
            <a:r>
              <a:rPr b="1" lang="en-US" sz="2800" strike="noStrike" u="none">
                <a:solidFill>
                  <a:schemeClr val="dk1"/>
                </a:solidFill>
                <a:effectLst/>
                <a:uFillTx/>
                <a:latin typeface="Times New Roman"/>
                <a:ea typeface="楷体_GB2312"/>
              </a:rPr>
              <a:t>3. </a:t>
            </a:r>
            <a:r>
              <a:rPr b="1" lang="zh-CN" sz="2800" strike="noStrike" u="none">
                <a:solidFill>
                  <a:schemeClr val="dk1"/>
                </a:solidFill>
                <a:effectLst/>
                <a:uFillTx/>
                <a:latin typeface="Times New Roman"/>
                <a:ea typeface="楷体_GB2312"/>
              </a:rPr>
              <a:t>用方括号</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表示</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en-US" sz="2800" strike="noStrike" u="none" baseline="-25000">
                <a:solidFill>
                  <a:schemeClr val="dk1"/>
                </a:solidFill>
                <a:effectLst/>
                <a:uFillTx/>
                <a:latin typeface="Times New Roman"/>
                <a:ea typeface="楷体_GB2312"/>
              </a:rPr>
              <a:t>0</a:t>
            </a:r>
            <a:r>
              <a:rPr b="1" lang="en-US" sz="2800" strike="noStrike" u="none" baseline="30000">
                <a:solidFill>
                  <a:schemeClr val="dk1"/>
                </a:solidFill>
                <a:effectLst/>
                <a:uFillTx/>
                <a:latin typeface="Times New Roman"/>
                <a:ea typeface="楷体_GB2312"/>
              </a:rPr>
              <a:t>1</a:t>
            </a:r>
            <a:r>
              <a:rPr b="1" lang="en-US" sz="2800" strike="noStrike" u="none">
                <a:solidFill>
                  <a:schemeClr val="dk1"/>
                </a:solidFill>
                <a:effectLst/>
                <a:uFillTx/>
                <a:latin typeface="Times New Roman"/>
                <a:ea typeface="楷体_GB2312"/>
              </a:rPr>
              <a:t> </a:t>
            </a:r>
            <a:r>
              <a:rPr b="1" lang="zh-CN" sz="2800" strike="noStrike" u="none">
                <a:solidFill>
                  <a:schemeClr val="dk1"/>
                </a:solidFill>
                <a:effectLst/>
                <a:uFillTx/>
                <a:latin typeface="Times New Roman"/>
                <a:ea typeface="楷体_GB2312"/>
              </a:rPr>
              <a:t>，即表示</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的出现可有可无</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等价于</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469800" indent="-469800">
              <a:lnSpc>
                <a:spcPct val="90000"/>
              </a:lnSpc>
              <a:spcBef>
                <a:spcPts val="1199"/>
              </a:spcBef>
              <a:buNone/>
              <a:tabLst>
                <a:tab algn="l" pos="0"/>
              </a:tabLst>
            </a:pPr>
            <a:r>
              <a:rPr b="1" lang="en-US" sz="3000" strike="noStrike" u="none">
                <a:solidFill>
                  <a:schemeClr val="dk1"/>
                </a:solidFill>
                <a:effectLst/>
                <a:uFillTx/>
                <a:latin typeface="Times New Roman"/>
                <a:ea typeface="楷体_GB2312"/>
              </a:rPr>
              <a:t>   引入上述元符号的文法亦称</a:t>
            </a:r>
            <a:r>
              <a:rPr b="1" lang="zh-CN" sz="3000" strike="noStrike" u="none">
                <a:solidFill>
                  <a:srgbClr val="ff0000"/>
                </a:solidFill>
                <a:effectLst/>
                <a:uFillTx/>
                <a:latin typeface="Times New Roman"/>
                <a:ea typeface="黑体"/>
              </a:rPr>
              <a:t>扩充的巴科斯范式</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p:txBody>
      </p:sp>
      <p:sp>
        <p:nvSpPr>
          <p:cNvPr id="788" name="PlaceHolder 3"/>
          <p:cNvSpPr>
            <a:spLocks noGrp="1"/>
          </p:cNvSpPr>
          <p:nvPr>
            <p:ph type="title"/>
          </p:nvPr>
        </p:nvSpPr>
        <p:spPr>
          <a:xfrm>
            <a:off x="574560" y="304920"/>
            <a:ext cx="8000640" cy="1215720"/>
          </a:xfrm>
          <a:prstGeom prst="rect">
            <a:avLst/>
          </a:prstGeom>
          <a:noFill/>
          <a:ln w="9360">
            <a:noFill/>
          </a:ln>
        </p:spPr>
        <p:txBody>
          <a:bodyPr lIns="92160" rIns="92160" tIns="46080" bIns="46080" anchor="ctr">
            <a:noAutofit/>
          </a:bodyPr>
          <a:p>
            <a:pPr indent="0">
              <a:lnSpc>
                <a:spcPct val="100000"/>
              </a:lnSpc>
              <a:buNone/>
            </a:pPr>
            <a:r>
              <a:rPr b="1" lang="zh-CN" sz="3200" strike="noStrike" u="none">
                <a:solidFill>
                  <a:schemeClr val="dk2"/>
                </a:solidFill>
                <a:effectLst/>
                <a:uFillTx/>
                <a:latin typeface="Verdana"/>
                <a:ea typeface="黑体"/>
              </a:rPr>
              <a:t>文法的另一种表示法和转换图</a:t>
            </a:r>
            <a:endParaRPr b="0" lang="en-US" sz="3200" strike="noStrike" u="none">
              <a:solidFill>
                <a:schemeClr val="accent2"/>
              </a:solidFill>
              <a:effectLst/>
              <a:uFillTx/>
              <a:latin typeface="Verdana"/>
            </a:endParaRPr>
          </a:p>
        </p:txBody>
      </p:sp>
    </p:spTree>
  </p:cSld>
  <p:timing>
    <p:tnLst>
      <p:par>
        <p:cTn id="1489" dur="indefinite" restart="never" nodeType="tmRoot">
          <p:childTnLst>
            <p:seq>
              <p:cTn id="1490" dur="indefinite" nodeType="mainSeq">
                <p:childTnLst>
                  <p:par>
                    <p:cTn id="1491" fill="hold">
                      <p:stCondLst>
                        <p:cond delay="indefinite"/>
                      </p:stCondLst>
                      <p:childTnLst>
                        <p:par>
                          <p:cTn id="1492" fill="hold">
                            <p:stCondLst>
                              <p:cond delay="0"/>
                            </p:stCondLst>
                            <p:childTnLst>
                              <p:par>
                                <p:cTn id="1493" nodeType="clickEffect" fill="hold" presetClass="entr" presetID="22" presetSubtype="8">
                                  <p:stCondLst>
                                    <p:cond delay="0"/>
                                  </p:stCondLst>
                                  <p:childTnLst>
                                    <p:set>
                                      <p:cBhvr>
                                        <p:cTn id="1494" dur="1" fill="hold">
                                          <p:stCondLst>
                                            <p:cond delay="0"/>
                                          </p:stCondLst>
                                        </p:cTn>
                                        <p:tgtEl>
                                          <p:spTgt spid="787">
                                            <p:txEl>
                                              <p:pRg st="0" end="0"/>
                                            </p:txEl>
                                          </p:spTgt>
                                        </p:tgtEl>
                                        <p:attrNameLst>
                                          <p:attrName>style.visibility</p:attrName>
                                        </p:attrNameLst>
                                      </p:cBhvr>
                                      <p:to>
                                        <p:strVal val="visible"/>
                                      </p:to>
                                    </p:set>
                                    <p:animEffect filter="wipe(left)" transition="in">
                                      <p:cBhvr additive="repl">
                                        <p:cTn id="1495" dur="500"/>
                                        <p:tgtEl>
                                          <p:spTgt spid="787">
                                            <p:txEl>
                                              <p:pRg st="0" end="0"/>
                                            </p:txEl>
                                          </p:spTgt>
                                        </p:tgtEl>
                                      </p:cBhvr>
                                    </p:animEffect>
                                  </p:childTnLst>
                                </p:cTn>
                              </p:par>
                            </p:childTnLst>
                          </p:cTn>
                        </p:par>
                      </p:childTnLst>
                    </p:cTn>
                  </p:par>
                  <p:par>
                    <p:cTn id="1496" fill="hold">
                      <p:stCondLst>
                        <p:cond delay="indefinite"/>
                      </p:stCondLst>
                      <p:childTnLst>
                        <p:par>
                          <p:cTn id="1497" fill="hold">
                            <p:stCondLst>
                              <p:cond delay="0"/>
                            </p:stCondLst>
                            <p:childTnLst>
                              <p:par>
                                <p:cTn id="1498" nodeType="clickEffect" fill="hold" presetClass="entr" presetID="22" presetSubtype="8">
                                  <p:stCondLst>
                                    <p:cond delay="0"/>
                                  </p:stCondLst>
                                  <p:childTnLst>
                                    <p:set>
                                      <p:cBhvr>
                                        <p:cTn id="1499" dur="1" fill="hold">
                                          <p:stCondLst>
                                            <p:cond delay="0"/>
                                          </p:stCondLst>
                                        </p:cTn>
                                        <p:tgtEl>
                                          <p:spTgt spid="787">
                                            <p:txEl>
                                              <p:pRg st="0" end="0"/>
                                            </p:txEl>
                                          </p:spTgt>
                                        </p:tgtEl>
                                        <p:attrNameLst>
                                          <p:attrName>style.visibility</p:attrName>
                                        </p:attrNameLst>
                                      </p:cBhvr>
                                      <p:to>
                                        <p:strVal val="visible"/>
                                      </p:to>
                                    </p:set>
                                    <p:animEffect filter="wipe(left)" transition="in">
                                      <p:cBhvr additive="repl">
                                        <p:cTn id="1500" dur="500"/>
                                        <p:tgtEl>
                                          <p:spTgt spid="787">
                                            <p:txEl>
                                              <p:pRg st="0" end="0"/>
                                            </p:txEl>
                                          </p:spTgt>
                                        </p:tgtEl>
                                      </p:cBhvr>
                                    </p:animEffect>
                                  </p:childTnLst>
                                </p:cTn>
                              </p:par>
                            </p:childTnLst>
                          </p:cTn>
                        </p:par>
                      </p:childTnLst>
                    </p:cTn>
                  </p:par>
                  <p:par>
                    <p:cTn id="1501" fill="hold">
                      <p:stCondLst>
                        <p:cond delay="indefinite"/>
                      </p:stCondLst>
                      <p:childTnLst>
                        <p:par>
                          <p:cTn id="1502" fill="hold">
                            <p:stCondLst>
                              <p:cond delay="0"/>
                            </p:stCondLst>
                            <p:childTnLst>
                              <p:par>
                                <p:cTn id="1503" nodeType="clickEffect" fill="hold" presetClass="entr" presetID="22" presetSubtype="8">
                                  <p:stCondLst>
                                    <p:cond delay="0"/>
                                  </p:stCondLst>
                                  <p:childTnLst>
                                    <p:set>
                                      <p:cBhvr>
                                        <p:cTn id="1504" dur="1" fill="hold">
                                          <p:stCondLst>
                                            <p:cond delay="0"/>
                                          </p:stCondLst>
                                        </p:cTn>
                                        <p:tgtEl>
                                          <p:spTgt spid="787">
                                            <p:txEl>
                                              <p:pRg st="0" end="0"/>
                                            </p:txEl>
                                          </p:spTgt>
                                        </p:tgtEl>
                                        <p:attrNameLst>
                                          <p:attrName>style.visibility</p:attrName>
                                        </p:attrNameLst>
                                      </p:cBhvr>
                                      <p:to>
                                        <p:strVal val="visible"/>
                                      </p:to>
                                    </p:set>
                                    <p:animEffect filter="wipe(left)" transition="in">
                                      <p:cBhvr additive="repl">
                                        <p:cTn id="1505" dur="500"/>
                                        <p:tgtEl>
                                          <p:spTgt spid="787">
                                            <p:txEl>
                                              <p:pRg st="0" end="0"/>
                                            </p:txEl>
                                          </p:spTgt>
                                        </p:tgtEl>
                                      </p:cBhvr>
                                    </p:animEffect>
                                  </p:childTnLst>
                                </p:cTn>
                              </p:par>
                            </p:childTnLst>
                          </p:cTn>
                        </p:par>
                      </p:childTnLst>
                    </p:cTn>
                  </p:par>
                  <p:par>
                    <p:cTn id="1506" fill="hold">
                      <p:stCondLst>
                        <p:cond delay="indefinite"/>
                      </p:stCondLst>
                      <p:childTnLst>
                        <p:par>
                          <p:cTn id="1507" fill="hold">
                            <p:stCondLst>
                              <p:cond delay="0"/>
                            </p:stCondLst>
                            <p:childTnLst>
                              <p:par>
                                <p:cTn id="1508" nodeType="clickEffect" fill="hold" presetClass="entr" presetID="22" presetSubtype="8">
                                  <p:stCondLst>
                                    <p:cond delay="0"/>
                                  </p:stCondLst>
                                  <p:childTnLst>
                                    <p:set>
                                      <p:cBhvr>
                                        <p:cTn id="1509" dur="1" fill="hold">
                                          <p:stCondLst>
                                            <p:cond delay="0"/>
                                          </p:stCondLst>
                                        </p:cTn>
                                        <p:tgtEl>
                                          <p:spTgt spid="787">
                                            <p:txEl>
                                              <p:pRg st="0" end="0"/>
                                            </p:txEl>
                                          </p:spTgt>
                                        </p:tgtEl>
                                        <p:attrNameLst>
                                          <p:attrName>style.visibility</p:attrName>
                                        </p:attrNameLst>
                                      </p:cBhvr>
                                      <p:to>
                                        <p:strVal val="visible"/>
                                      </p:to>
                                    </p:set>
                                    <p:animEffect filter="wipe(left)" transition="in">
                                      <p:cBhvr additive="repl">
                                        <p:cTn id="1510" dur="500"/>
                                        <p:tgtEl>
                                          <p:spTgt spid="787">
                                            <p:txEl>
                                              <p:pRg st="0" end="0"/>
                                            </p:txEl>
                                          </p:spTgt>
                                        </p:tgtEl>
                                      </p:cBhvr>
                                    </p:animEffect>
                                  </p:childTnLst>
                                </p:cTn>
                              </p:par>
                            </p:childTnLst>
                          </p:cTn>
                        </p:par>
                      </p:childTnLst>
                    </p:cTn>
                  </p:par>
                  <p:par>
                    <p:cTn id="1511" fill="hold">
                      <p:stCondLst>
                        <p:cond delay="indefinite"/>
                      </p:stCondLst>
                      <p:childTnLst>
                        <p:par>
                          <p:cTn id="1512" fill="hold">
                            <p:stCondLst>
                              <p:cond delay="0"/>
                            </p:stCondLst>
                            <p:childTnLst>
                              <p:par>
                                <p:cTn id="1513" nodeType="clickEffect" fill="hold" presetClass="entr" presetID="22" presetSubtype="8">
                                  <p:stCondLst>
                                    <p:cond delay="0"/>
                                  </p:stCondLst>
                                  <p:childTnLst>
                                    <p:set>
                                      <p:cBhvr>
                                        <p:cTn id="1514" dur="1" fill="hold">
                                          <p:stCondLst>
                                            <p:cond delay="0"/>
                                          </p:stCondLst>
                                        </p:cTn>
                                        <p:tgtEl>
                                          <p:spTgt spid="787">
                                            <p:txEl>
                                              <p:pRg st="0" end="0"/>
                                            </p:txEl>
                                          </p:spTgt>
                                        </p:tgtEl>
                                        <p:attrNameLst>
                                          <p:attrName>style.visibility</p:attrName>
                                        </p:attrNameLst>
                                      </p:cBhvr>
                                      <p:to>
                                        <p:strVal val="visible"/>
                                      </p:to>
                                    </p:set>
                                    <p:animEffect filter="wipe(left)" transition="in">
                                      <p:cBhvr additive="repl">
                                        <p:cTn id="1515" dur="500"/>
                                        <p:tgtEl>
                                          <p:spTgt spid="78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9" name="PlaceHolder 1"/>
          <p:cNvSpPr>
            <a:spLocks noGrp="1"/>
          </p:cNvSpPr>
          <p:nvPr>
            <p:ph type="sldNum" idx="10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90" name="PlaceHolder 2"/>
          <p:cNvSpPr>
            <a:spLocks noGrp="1"/>
          </p:cNvSpPr>
          <p:nvPr>
            <p:ph/>
          </p:nvPr>
        </p:nvSpPr>
        <p:spPr>
          <a:xfrm>
            <a:off x="611280" y="1197000"/>
            <a:ext cx="8229240" cy="419076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例如，通常的“实数”可定义为：</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decimal→[sign]integer.{digit}[exponent]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exponent→E[sign]integer</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integer→digit{digit}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    sign→ + | -</a:t>
            </a:r>
            <a:endParaRPr b="0" lang="en-US" sz="3000" strike="noStrike" u="none">
              <a:solidFill>
                <a:schemeClr val="dk1"/>
              </a:solidFill>
              <a:effectLst/>
              <a:uFillTx/>
              <a:latin typeface="Times New Roman"/>
            </a:endParaRPr>
          </a:p>
          <a:p>
            <a:pPr marL="469800" indent="-469800">
              <a:lnSpc>
                <a:spcPct val="100000"/>
              </a:lnSpc>
              <a:spcBef>
                <a:spcPts val="1500"/>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用扩充的巴科斯范式来描述语法，直观易懂，便于表示左递归消去和因子提取。</a:t>
            </a:r>
            <a:endParaRPr b="0" lang="en-US" sz="3000" strike="noStrike" u="none">
              <a:solidFill>
                <a:schemeClr val="dk1"/>
              </a:solidFill>
              <a:effectLst/>
              <a:uFillTx/>
              <a:latin typeface="Times New Roman"/>
            </a:endParaRPr>
          </a:p>
        </p:txBody>
      </p:sp>
    </p:spTree>
  </p:cSld>
  <p:timing>
    <p:tnLst>
      <p:par>
        <p:cTn id="1516" dur="indefinite" restart="never" nodeType="tmRoot">
          <p:childTnLst>
            <p:seq>
              <p:cTn id="1517" dur="indefinite" nodeType="mainSeq">
                <p:childTnLst>
                  <p:par>
                    <p:cTn id="1518" fill="hold">
                      <p:stCondLst>
                        <p:cond delay="indefinite"/>
                      </p:stCondLst>
                      <p:childTnLst>
                        <p:par>
                          <p:cTn id="1519" fill="hold">
                            <p:stCondLst>
                              <p:cond delay="0"/>
                            </p:stCondLst>
                            <p:childTnLst>
                              <p:par>
                                <p:cTn id="1520" nodeType="clickEffect" fill="hold" presetClass="entr" presetID="22" presetSubtype="8">
                                  <p:stCondLst>
                                    <p:cond delay="0"/>
                                  </p:stCondLst>
                                  <p:childTnLst>
                                    <p:set>
                                      <p:cBhvr>
                                        <p:cTn id="1521"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22" dur="500"/>
                                        <p:tgtEl>
                                          <p:spTgt spid="790">
                                            <p:txEl>
                                              <p:pRg st="0" end="0"/>
                                            </p:txEl>
                                          </p:spTgt>
                                        </p:tgtEl>
                                      </p:cBhvr>
                                    </p:animEffect>
                                  </p:childTnLst>
                                </p:cTn>
                              </p:par>
                            </p:childTnLst>
                          </p:cTn>
                        </p:par>
                      </p:childTnLst>
                    </p:cTn>
                  </p:par>
                  <p:par>
                    <p:cTn id="1523" fill="hold">
                      <p:stCondLst>
                        <p:cond delay="indefinite"/>
                      </p:stCondLst>
                      <p:childTnLst>
                        <p:par>
                          <p:cTn id="1524" fill="hold">
                            <p:stCondLst>
                              <p:cond delay="0"/>
                            </p:stCondLst>
                            <p:childTnLst>
                              <p:par>
                                <p:cTn id="1525" nodeType="clickEffect" fill="hold" presetClass="entr" presetID="22" presetSubtype="8">
                                  <p:stCondLst>
                                    <p:cond delay="0"/>
                                  </p:stCondLst>
                                  <p:childTnLst>
                                    <p:set>
                                      <p:cBhvr>
                                        <p:cTn id="1526"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27" dur="500"/>
                                        <p:tgtEl>
                                          <p:spTgt spid="790">
                                            <p:txEl>
                                              <p:pRg st="0" end="0"/>
                                            </p:txEl>
                                          </p:spTgt>
                                        </p:tgtEl>
                                      </p:cBhvr>
                                    </p:animEffect>
                                  </p:childTnLst>
                                </p:cTn>
                              </p:par>
                            </p:childTnLst>
                          </p:cTn>
                        </p:par>
                        <p:par>
                          <p:cTn id="1528" fill="hold">
                            <p:stCondLst>
                              <p:cond delay="500"/>
                            </p:stCondLst>
                            <p:childTnLst>
                              <p:par>
                                <p:cTn id="1529" nodeType="afterEffect" fill="hold" presetClass="entr" presetID="22" presetSubtype="8">
                                  <p:stCondLst>
                                    <p:cond delay="0"/>
                                  </p:stCondLst>
                                  <p:childTnLst>
                                    <p:set>
                                      <p:cBhvr>
                                        <p:cTn id="1530"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31" dur="500"/>
                                        <p:tgtEl>
                                          <p:spTgt spid="790">
                                            <p:txEl>
                                              <p:pRg st="0" end="0"/>
                                            </p:txEl>
                                          </p:spTgt>
                                        </p:tgtEl>
                                      </p:cBhvr>
                                    </p:animEffect>
                                  </p:childTnLst>
                                </p:cTn>
                              </p:par>
                            </p:childTnLst>
                          </p:cTn>
                        </p:par>
                        <p:par>
                          <p:cTn id="1532" fill="hold">
                            <p:stCondLst>
                              <p:cond delay="1000"/>
                            </p:stCondLst>
                            <p:childTnLst>
                              <p:par>
                                <p:cTn id="1533" nodeType="afterEffect" fill="hold" presetClass="entr" presetID="22" presetSubtype="8">
                                  <p:stCondLst>
                                    <p:cond delay="0"/>
                                  </p:stCondLst>
                                  <p:childTnLst>
                                    <p:set>
                                      <p:cBhvr>
                                        <p:cTn id="1534"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35" dur="500"/>
                                        <p:tgtEl>
                                          <p:spTgt spid="790">
                                            <p:txEl>
                                              <p:pRg st="0" end="0"/>
                                            </p:txEl>
                                          </p:spTgt>
                                        </p:tgtEl>
                                      </p:cBhvr>
                                    </p:animEffect>
                                  </p:childTnLst>
                                </p:cTn>
                              </p:par>
                            </p:childTnLst>
                          </p:cTn>
                        </p:par>
                        <p:par>
                          <p:cTn id="1536" fill="hold">
                            <p:stCondLst>
                              <p:cond delay="1500"/>
                            </p:stCondLst>
                            <p:childTnLst>
                              <p:par>
                                <p:cTn id="1537" nodeType="afterEffect" fill="hold" presetClass="entr" presetID="22" presetSubtype="8">
                                  <p:stCondLst>
                                    <p:cond delay="0"/>
                                  </p:stCondLst>
                                  <p:childTnLst>
                                    <p:set>
                                      <p:cBhvr>
                                        <p:cTn id="1538"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39" dur="500"/>
                                        <p:tgtEl>
                                          <p:spTgt spid="790">
                                            <p:txEl>
                                              <p:pRg st="0" end="0"/>
                                            </p:txEl>
                                          </p:spTgt>
                                        </p:tgtEl>
                                      </p:cBhvr>
                                    </p:animEffect>
                                  </p:childTnLst>
                                </p:cTn>
                              </p:par>
                            </p:childTnLst>
                          </p:cTn>
                        </p:par>
                      </p:childTnLst>
                    </p:cTn>
                  </p:par>
                  <p:par>
                    <p:cTn id="1540" fill="hold">
                      <p:stCondLst>
                        <p:cond delay="indefinite"/>
                      </p:stCondLst>
                      <p:childTnLst>
                        <p:par>
                          <p:cTn id="1541" fill="hold">
                            <p:stCondLst>
                              <p:cond delay="0"/>
                            </p:stCondLst>
                            <p:childTnLst>
                              <p:par>
                                <p:cTn id="1542" nodeType="clickEffect" fill="hold" presetClass="entr" presetID="22" presetSubtype="8">
                                  <p:stCondLst>
                                    <p:cond delay="0"/>
                                  </p:stCondLst>
                                  <p:childTnLst>
                                    <p:set>
                                      <p:cBhvr>
                                        <p:cTn id="1543" dur="1" fill="hold">
                                          <p:stCondLst>
                                            <p:cond delay="0"/>
                                          </p:stCondLst>
                                        </p:cTn>
                                        <p:tgtEl>
                                          <p:spTgt spid="790">
                                            <p:txEl>
                                              <p:pRg st="0" end="0"/>
                                            </p:txEl>
                                          </p:spTgt>
                                        </p:tgtEl>
                                        <p:attrNameLst>
                                          <p:attrName>style.visibility</p:attrName>
                                        </p:attrNameLst>
                                      </p:cBhvr>
                                      <p:to>
                                        <p:strVal val="visible"/>
                                      </p:to>
                                    </p:set>
                                    <p:animEffect filter="wipe(left)" transition="in">
                                      <p:cBhvr additive="repl">
                                        <p:cTn id="1544" dur="500"/>
                                        <p:tgtEl>
                                          <p:spTgt spid="79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sldNum" idx="10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92" name="PlaceHolder 2"/>
          <p:cNvSpPr>
            <a:spLocks noGrp="1"/>
          </p:cNvSpPr>
          <p:nvPr>
            <p:ph/>
          </p:nvPr>
        </p:nvSpPr>
        <p:spPr>
          <a:xfrm>
            <a:off x="685800" y="685800"/>
            <a:ext cx="7772040" cy="540972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例</a:t>
            </a:r>
            <a:r>
              <a:rPr b="1" lang="en-US" sz="3000" strike="noStrike" u="none">
                <a:solidFill>
                  <a:schemeClr val="dk1"/>
                </a:solidFill>
                <a:effectLst/>
                <a:uFillTx/>
                <a:latin typeface="Times New Roman"/>
                <a:ea typeface="楷体_GB2312"/>
              </a:rPr>
              <a:t>4.5  </a:t>
            </a:r>
            <a:r>
              <a:rPr b="1" lang="zh-CN" sz="3000" strike="noStrike" u="none">
                <a:solidFill>
                  <a:schemeClr val="dk1"/>
                </a:solidFill>
                <a:effectLst/>
                <a:uFillTx/>
                <a:latin typeface="Times New Roman"/>
                <a:ea typeface="楷体_GB2312"/>
              </a:rPr>
              <a:t>文法</a:t>
            </a:r>
            <a:endParaRPr b="0" lang="en-US" sz="30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E→T | E+T</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T→F | T*F</a:t>
            </a:r>
            <a:endParaRPr b="0" lang="en-US" sz="2800" strike="noStrike" u="none">
              <a:solidFill>
                <a:schemeClr val="dk1"/>
              </a:solidFill>
              <a:effectLst/>
              <a:uFillTx/>
              <a:latin typeface="Times New Roman"/>
            </a:endParaRPr>
          </a:p>
          <a:p>
            <a:pPr marL="907920" indent="-436320">
              <a:lnSpc>
                <a:spcPct val="100000"/>
              </a:lnSpc>
              <a:buNone/>
              <a:tabLst>
                <a:tab algn="l" pos="0"/>
              </a:tabLst>
            </a:pPr>
            <a:r>
              <a:rPr b="1" lang="en-US" sz="2800" strike="noStrike" u="none">
                <a:solidFill>
                  <a:schemeClr val="dk1"/>
                </a:solidFill>
                <a:effectLst/>
                <a:uFillTx/>
                <a:latin typeface="Times New Roman"/>
                <a:ea typeface="楷体_GB2312"/>
              </a:rPr>
              <a:t>F→i | (E)</a:t>
            </a:r>
            <a:endParaRPr b="0" lang="en-US" sz="28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zh-CN" sz="3000" strike="noStrike" u="none">
                <a:solidFill>
                  <a:schemeClr val="dk1"/>
                </a:solidFill>
                <a:effectLst/>
                <a:uFillTx/>
                <a:latin typeface="Times New Roman"/>
                <a:ea typeface="楷体_GB2312"/>
              </a:rPr>
              <a:t>可表示成</a:t>
            </a:r>
            <a:endParaRPr b="0" lang="en-US" sz="30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E→T{+T}</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T→F{*F}</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F→i | (E)</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(4.6)</a:t>
            </a:r>
            <a:endParaRPr b="0" lang="en-US" sz="2800" strike="noStrike" u="none">
              <a:solidFill>
                <a:schemeClr val="dk1"/>
              </a:solidFill>
              <a:effectLst/>
              <a:uFillTx/>
              <a:latin typeface="Times New Roman"/>
            </a:endParaRPr>
          </a:p>
          <a:p>
            <a:pPr marL="469800" indent="-469800">
              <a:lnSpc>
                <a:spcPct val="100000"/>
              </a:lnSpc>
              <a:spcBef>
                <a:spcPts val="601"/>
              </a:spcBef>
              <a:buNone/>
              <a:tabLst>
                <a:tab algn="l" pos="0"/>
              </a:tabLst>
            </a:pPr>
            <a:endParaRPr b="0" lang="en-US" sz="3000" strike="noStrike" u="none">
              <a:solidFill>
                <a:schemeClr val="dk1"/>
              </a:solidFill>
              <a:effectLst/>
              <a:uFillTx/>
              <a:latin typeface="Times New Roman"/>
            </a:endParaRPr>
          </a:p>
        </p:txBody>
      </p:sp>
    </p:spTree>
  </p:cSld>
  <p:timing>
    <p:tnLst>
      <p:par>
        <p:cTn id="1545" dur="indefinite" restart="never" nodeType="tmRoot">
          <p:childTnLst>
            <p:seq>
              <p:cTn id="1546" dur="indefinite" nodeType="mainSeq">
                <p:childTnLst>
                  <p:par>
                    <p:cTn id="1547" fill="hold">
                      <p:stCondLst>
                        <p:cond delay="indefinite"/>
                      </p:stCondLst>
                      <p:childTnLst>
                        <p:par>
                          <p:cTn id="1548" fill="hold">
                            <p:stCondLst>
                              <p:cond delay="0"/>
                            </p:stCondLst>
                            <p:childTnLst>
                              <p:par>
                                <p:cTn id="1549" nodeType="clickEffect" fill="hold" presetClass="entr" presetID="2" presetSubtype="4">
                                  <p:stCondLst>
                                    <p:cond delay="0"/>
                                  </p:stCondLst>
                                  <p:childTnLst>
                                    <p:set>
                                      <p:cBhvr>
                                        <p:cTn id="1550" dur="1" fill="hold">
                                          <p:stCondLst>
                                            <p:cond delay="0"/>
                                          </p:stCondLst>
                                        </p:cTn>
                                        <p:tgtEl>
                                          <p:spTgt spid="792">
                                            <p:txEl>
                                              <p:pRg st="0" end="0"/>
                                            </p:txEl>
                                          </p:spTgt>
                                        </p:tgtEl>
                                        <p:attrNameLst>
                                          <p:attrName>style.visibility</p:attrName>
                                        </p:attrNameLst>
                                      </p:cBhvr>
                                      <p:to>
                                        <p:strVal val="visible"/>
                                      </p:to>
                                    </p:set>
                                    <p:anim calcmode="lin" valueType="num">
                                      <p:cBhvr additive="repl">
                                        <p:cTn id="1551"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52"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53" nodeType="withEffect" fill="hold" presetClass="entr" presetID="2" presetSubtype="4">
                                  <p:stCondLst>
                                    <p:cond delay="0"/>
                                  </p:stCondLst>
                                  <p:childTnLst>
                                    <p:set>
                                      <p:cBhvr>
                                        <p:cTn id="1554" dur="1" fill="hold">
                                          <p:stCondLst>
                                            <p:cond delay="0"/>
                                          </p:stCondLst>
                                        </p:cTn>
                                        <p:tgtEl>
                                          <p:spTgt spid="792">
                                            <p:txEl>
                                              <p:pRg st="0" end="0"/>
                                            </p:txEl>
                                          </p:spTgt>
                                        </p:tgtEl>
                                        <p:attrNameLst>
                                          <p:attrName>style.visibility</p:attrName>
                                        </p:attrNameLst>
                                      </p:cBhvr>
                                      <p:to>
                                        <p:strVal val="visible"/>
                                      </p:to>
                                    </p:set>
                                    <p:anim calcmode="lin" valueType="num">
                                      <p:cBhvr additive="repl">
                                        <p:cTn id="1555"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56"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57" nodeType="withEffect" fill="hold" presetClass="entr" presetID="2" presetSubtype="4">
                                  <p:stCondLst>
                                    <p:cond delay="0"/>
                                  </p:stCondLst>
                                  <p:childTnLst>
                                    <p:set>
                                      <p:cBhvr>
                                        <p:cTn id="1558" dur="1" fill="hold">
                                          <p:stCondLst>
                                            <p:cond delay="0"/>
                                          </p:stCondLst>
                                        </p:cTn>
                                        <p:tgtEl>
                                          <p:spTgt spid="792">
                                            <p:txEl>
                                              <p:pRg st="0" end="0"/>
                                            </p:txEl>
                                          </p:spTgt>
                                        </p:tgtEl>
                                        <p:attrNameLst>
                                          <p:attrName>style.visibility</p:attrName>
                                        </p:attrNameLst>
                                      </p:cBhvr>
                                      <p:to>
                                        <p:strVal val="visible"/>
                                      </p:to>
                                    </p:set>
                                    <p:anim calcmode="lin" valueType="num">
                                      <p:cBhvr additive="repl">
                                        <p:cTn id="1559"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60"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61" nodeType="withEffect" fill="hold" presetClass="entr" presetID="2" presetSubtype="4">
                                  <p:stCondLst>
                                    <p:cond delay="0"/>
                                  </p:stCondLst>
                                  <p:childTnLst>
                                    <p:set>
                                      <p:cBhvr>
                                        <p:cTn id="1562" dur="1" fill="hold">
                                          <p:stCondLst>
                                            <p:cond delay="0"/>
                                          </p:stCondLst>
                                        </p:cTn>
                                        <p:tgtEl>
                                          <p:spTgt spid="792">
                                            <p:txEl>
                                              <p:pRg st="0" end="0"/>
                                            </p:txEl>
                                          </p:spTgt>
                                        </p:tgtEl>
                                        <p:attrNameLst>
                                          <p:attrName>style.visibility</p:attrName>
                                        </p:attrNameLst>
                                      </p:cBhvr>
                                      <p:to>
                                        <p:strVal val="visible"/>
                                      </p:to>
                                    </p:set>
                                    <p:anim calcmode="lin" valueType="num">
                                      <p:cBhvr additive="repl">
                                        <p:cTn id="1563"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64" dur="500" fill="hold"/>
                                        <p:tgtEl>
                                          <p:spTgt spid="79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65" fill="hold">
                      <p:stCondLst>
                        <p:cond delay="indefinite"/>
                      </p:stCondLst>
                      <p:childTnLst>
                        <p:par>
                          <p:cTn id="1566" fill="hold">
                            <p:stCondLst>
                              <p:cond delay="0"/>
                            </p:stCondLst>
                            <p:childTnLst>
                              <p:par>
                                <p:cTn id="1567" nodeType="clickEffect" fill="hold" presetClass="entr" presetID="2" presetSubtype="4">
                                  <p:stCondLst>
                                    <p:cond delay="0"/>
                                  </p:stCondLst>
                                  <p:childTnLst>
                                    <p:set>
                                      <p:cBhvr>
                                        <p:cTn id="1568" dur="1" fill="hold">
                                          <p:stCondLst>
                                            <p:cond delay="0"/>
                                          </p:stCondLst>
                                        </p:cTn>
                                        <p:tgtEl>
                                          <p:spTgt spid="792">
                                            <p:txEl>
                                              <p:pRg st="0" end="0"/>
                                            </p:txEl>
                                          </p:spTgt>
                                        </p:tgtEl>
                                        <p:attrNameLst>
                                          <p:attrName>style.visibility</p:attrName>
                                        </p:attrNameLst>
                                      </p:cBhvr>
                                      <p:to>
                                        <p:strVal val="visible"/>
                                      </p:to>
                                    </p:set>
                                    <p:anim calcmode="lin" valueType="num">
                                      <p:cBhvr additive="repl">
                                        <p:cTn id="1569"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70"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71" nodeType="withEffect" fill="hold" presetClass="entr" presetID="2" presetSubtype="4">
                                  <p:stCondLst>
                                    <p:cond delay="0"/>
                                  </p:stCondLst>
                                  <p:childTnLst>
                                    <p:set>
                                      <p:cBhvr>
                                        <p:cTn id="1572" dur="1" fill="hold">
                                          <p:stCondLst>
                                            <p:cond delay="0"/>
                                          </p:stCondLst>
                                        </p:cTn>
                                        <p:tgtEl>
                                          <p:spTgt spid="792">
                                            <p:txEl>
                                              <p:pRg st="0" end="0"/>
                                            </p:txEl>
                                          </p:spTgt>
                                        </p:tgtEl>
                                        <p:attrNameLst>
                                          <p:attrName>style.visibility</p:attrName>
                                        </p:attrNameLst>
                                      </p:cBhvr>
                                      <p:to>
                                        <p:strVal val="visible"/>
                                      </p:to>
                                    </p:set>
                                    <p:anim calcmode="lin" valueType="num">
                                      <p:cBhvr additive="repl">
                                        <p:cTn id="1573"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74"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75" nodeType="withEffect" fill="hold" presetClass="entr" presetID="2" presetSubtype="4">
                                  <p:stCondLst>
                                    <p:cond delay="0"/>
                                  </p:stCondLst>
                                  <p:childTnLst>
                                    <p:set>
                                      <p:cBhvr>
                                        <p:cTn id="1576" dur="1" fill="hold">
                                          <p:stCondLst>
                                            <p:cond delay="0"/>
                                          </p:stCondLst>
                                        </p:cTn>
                                        <p:tgtEl>
                                          <p:spTgt spid="792">
                                            <p:txEl>
                                              <p:pRg st="0" end="0"/>
                                            </p:txEl>
                                          </p:spTgt>
                                        </p:tgtEl>
                                        <p:attrNameLst>
                                          <p:attrName>style.visibility</p:attrName>
                                        </p:attrNameLst>
                                      </p:cBhvr>
                                      <p:to>
                                        <p:strVal val="visible"/>
                                      </p:to>
                                    </p:set>
                                    <p:anim calcmode="lin" valueType="num">
                                      <p:cBhvr additive="repl">
                                        <p:cTn id="1577"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78" dur="500" fill="hold"/>
                                        <p:tgtEl>
                                          <p:spTgt spid="792">
                                            <p:txEl>
                                              <p:pRg st="0" end="0"/>
                                            </p:txEl>
                                          </p:spTgt>
                                        </p:tgtEl>
                                        <p:attrNameLst>
                                          <p:attrName>ppt_y</p:attrName>
                                        </p:attrNameLst>
                                      </p:cBhvr>
                                      <p:tavLst>
                                        <p:tav tm="0">
                                          <p:val>
                                            <p:strVal val="1+#ppt_h/2"/>
                                          </p:val>
                                        </p:tav>
                                        <p:tav tm="100000">
                                          <p:val>
                                            <p:strVal val="#ppt_y"/>
                                          </p:val>
                                        </p:tav>
                                      </p:tavLst>
                                    </p:anim>
                                  </p:childTnLst>
                                </p:cTn>
                              </p:par>
                              <p:par>
                                <p:cTn id="1579" nodeType="withEffect" fill="hold" presetClass="entr" presetID="2" presetSubtype="4">
                                  <p:stCondLst>
                                    <p:cond delay="0"/>
                                  </p:stCondLst>
                                  <p:childTnLst>
                                    <p:set>
                                      <p:cBhvr>
                                        <p:cTn id="1580" dur="1" fill="hold">
                                          <p:stCondLst>
                                            <p:cond delay="0"/>
                                          </p:stCondLst>
                                        </p:cTn>
                                        <p:tgtEl>
                                          <p:spTgt spid="792">
                                            <p:txEl>
                                              <p:pRg st="0" end="0"/>
                                            </p:txEl>
                                          </p:spTgt>
                                        </p:tgtEl>
                                        <p:attrNameLst>
                                          <p:attrName>style.visibility</p:attrName>
                                        </p:attrNameLst>
                                      </p:cBhvr>
                                      <p:to>
                                        <p:strVal val="visible"/>
                                      </p:to>
                                    </p:set>
                                    <p:anim calcmode="lin" valueType="num">
                                      <p:cBhvr additive="repl">
                                        <p:cTn id="1581" dur="500" fill="hold"/>
                                        <p:tgtEl>
                                          <p:spTgt spid="792">
                                            <p:txEl>
                                              <p:pRg st="0" end="0"/>
                                            </p:txEl>
                                          </p:spTgt>
                                        </p:tgtEl>
                                        <p:attrNameLst>
                                          <p:attrName>ppt_x</p:attrName>
                                        </p:attrNameLst>
                                      </p:cBhvr>
                                      <p:tavLst>
                                        <p:tav tm="0">
                                          <p:val>
                                            <p:strVal val="#ppt_x"/>
                                          </p:val>
                                        </p:tav>
                                        <p:tav tm="100000">
                                          <p:val>
                                            <p:strVal val="#ppt_x"/>
                                          </p:val>
                                        </p:tav>
                                      </p:tavLst>
                                    </p:anim>
                                    <p:anim calcmode="lin" valueType="num">
                                      <p:cBhvr additive="repl">
                                        <p:cTn id="1582" dur="500" fill="hold"/>
                                        <p:tgtEl>
                                          <p:spTgt spid="79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3" name="PlaceHolder 1"/>
          <p:cNvSpPr>
            <a:spLocks noGrp="1"/>
          </p:cNvSpPr>
          <p:nvPr>
            <p:ph type="sldNum" idx="10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794" name="PlaceHolder 2"/>
          <p:cNvSpPr>
            <a:spLocks noGrp="1"/>
          </p:cNvSpPr>
          <p:nvPr>
            <p:ph/>
          </p:nvPr>
        </p:nvSpPr>
        <p:spPr>
          <a:xfrm>
            <a:off x="755640" y="404640"/>
            <a:ext cx="7924320" cy="1831680"/>
          </a:xfrm>
          <a:prstGeom prst="rect">
            <a:avLst/>
          </a:prstGeom>
          <a:noFill/>
          <a:ln w="9360">
            <a:noFill/>
          </a:ln>
        </p:spPr>
        <p:txBody>
          <a:bodyPr lIns="91440" rIns="91440" tIns="45720" bIns="45720" anchor="t">
            <a:noAutofit/>
          </a:bodyPr>
          <a:p>
            <a:pPr marL="343080" indent="-34308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  E→T{+T}</a:t>
            </a:r>
            <a:endParaRPr b="0" lang="en-US" sz="2800" strike="noStrike" u="none">
              <a:solidFill>
                <a:schemeClr val="dk1"/>
              </a:solidFill>
              <a:effectLst/>
              <a:uFillTx/>
              <a:latin typeface="Times New Roman"/>
            </a:endParaRPr>
          </a:p>
          <a:p>
            <a:pPr marL="819000" indent="-28584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T→F{*F}</a:t>
            </a:r>
            <a:endParaRPr b="0" lang="en-US" sz="3000" strike="noStrike" u="none">
              <a:solidFill>
                <a:schemeClr val="dk1"/>
              </a:solidFill>
              <a:effectLst/>
              <a:uFillTx/>
              <a:latin typeface="Times New Roman"/>
            </a:endParaRPr>
          </a:p>
          <a:p>
            <a:pPr marL="819000" indent="-28584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F→i | (E)</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(4.6)</a:t>
            </a:r>
            <a:endParaRPr b="0" lang="en-US" sz="2800" strike="noStrike" u="none">
              <a:solidFill>
                <a:schemeClr val="dk1"/>
              </a:solidFill>
              <a:effectLst/>
              <a:uFillTx/>
              <a:latin typeface="Times New Roman"/>
            </a:endParaRPr>
          </a:p>
          <a:p>
            <a:pPr marL="343080" indent="-343080">
              <a:lnSpc>
                <a:spcPct val="90000"/>
              </a:lnSpc>
              <a:spcBef>
                <a:spcPts val="1500"/>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可以用语法图来表示语言的文法。</a:t>
            </a:r>
            <a:endParaRPr b="0" lang="en-US" sz="3000" strike="noStrike" u="none">
              <a:solidFill>
                <a:schemeClr val="dk1"/>
              </a:solidFill>
              <a:effectLst/>
              <a:uFillTx/>
              <a:latin typeface="Times New Roman"/>
            </a:endParaRPr>
          </a:p>
        </p:txBody>
      </p:sp>
      <p:grpSp>
        <p:nvGrpSpPr>
          <p:cNvPr id="795" name="Group 53"/>
          <p:cNvGrpSpPr/>
          <p:nvPr/>
        </p:nvGrpSpPr>
        <p:grpSpPr>
          <a:xfrm>
            <a:off x="1600200" y="2708280"/>
            <a:ext cx="5124240" cy="910800"/>
            <a:chOff x="1600200" y="2708280"/>
            <a:chExt cx="5124240" cy="910800"/>
          </a:xfrm>
        </p:grpSpPr>
        <p:sp>
          <p:nvSpPr>
            <p:cNvPr id="796" name="Oval 3"/>
            <p:cNvSpPr/>
            <p:nvPr/>
          </p:nvSpPr>
          <p:spPr>
            <a:xfrm>
              <a:off x="2598480" y="270828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T</a:t>
              </a:r>
              <a:endParaRPr b="0" lang="en-US" sz="2800" strike="noStrike" u="none">
                <a:solidFill>
                  <a:srgbClr val="000000"/>
                </a:solidFill>
                <a:effectLst/>
                <a:uFillTx/>
                <a:latin typeface="Arial"/>
              </a:endParaRPr>
            </a:p>
          </p:txBody>
        </p:sp>
        <p:sp>
          <p:nvSpPr>
            <p:cNvPr id="797" name="Oval 4"/>
            <p:cNvSpPr/>
            <p:nvPr/>
          </p:nvSpPr>
          <p:spPr>
            <a:xfrm>
              <a:off x="5127480" y="321444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798" name="Line 6"/>
            <p:cNvSpPr/>
            <p:nvPr/>
          </p:nvSpPr>
          <p:spPr>
            <a:xfrm>
              <a:off x="1932840" y="2910600"/>
              <a:ext cx="66528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799" name="Line 7"/>
            <p:cNvSpPr/>
            <p:nvPr/>
          </p:nvSpPr>
          <p:spPr>
            <a:xfrm>
              <a:off x="3130560" y="2910600"/>
              <a:ext cx="359388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00" name="Rectangle 40"/>
            <p:cNvSpPr/>
            <p:nvPr/>
          </p:nvSpPr>
          <p:spPr>
            <a:xfrm>
              <a:off x="1600200" y="2759040"/>
              <a:ext cx="465480" cy="30348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400" strike="noStrike" u="none">
                  <a:solidFill>
                    <a:schemeClr val="dk1"/>
                  </a:solidFill>
                  <a:effectLst/>
                  <a:uFillTx/>
                  <a:latin typeface="Times New Roman"/>
                  <a:ea typeface="宋体"/>
                </a:rPr>
                <a:t>E</a:t>
              </a:r>
              <a:endParaRPr b="0" lang="en-US" sz="2400" strike="noStrike" u="none">
                <a:solidFill>
                  <a:srgbClr val="000000"/>
                </a:solidFill>
                <a:effectLst/>
                <a:uFillTx/>
                <a:latin typeface="Arial"/>
              </a:endParaRPr>
            </a:p>
          </p:txBody>
        </p:sp>
        <p:sp>
          <p:nvSpPr>
            <p:cNvPr id="801" name="Oval 48"/>
            <p:cNvSpPr/>
            <p:nvPr/>
          </p:nvSpPr>
          <p:spPr>
            <a:xfrm>
              <a:off x="3929400" y="321444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T</a:t>
              </a:r>
              <a:endParaRPr b="0" lang="en-US" sz="2800" strike="noStrike" u="none">
                <a:solidFill>
                  <a:srgbClr val="000000"/>
                </a:solidFill>
                <a:effectLst/>
                <a:uFillTx/>
                <a:latin typeface="Arial"/>
              </a:endParaRPr>
            </a:p>
          </p:txBody>
        </p:sp>
        <p:sp>
          <p:nvSpPr>
            <p:cNvPr id="802" name="Freeform 50"/>
            <p:cNvSpPr/>
            <p:nvPr/>
          </p:nvSpPr>
          <p:spPr>
            <a:xfrm>
              <a:off x="5659920" y="2910600"/>
              <a:ext cx="598680" cy="556560"/>
            </a:xfrm>
            <a:custGeom>
              <a:avLst/>
              <a:gdLst>
                <a:gd name="GluePoint1X" fmla="*/ 432 w 0"/>
                <a:gd name="GluePoint1Y" fmla="*/ 0 h 0"/>
                <a:gd name="GluePoint2X" fmla="*/ 432 w 0"/>
                <a:gd name="GluePoint2Y" fmla="*/ 528 h 0"/>
                <a:gd name="GluePoint3X" fmla="*/ 0 w 0"/>
                <a:gd name="GluePoint3Y" fmla="*/ 528 h 0"/>
              </a:gdLst>
              <a:ahLst/>
              <a:cxnLst>
                <a:cxn ang="0">
                  <a:pos x="GluePoint1X" y="GluePoint1Y"/>
                </a:cxn>
                <a:cxn ang="0">
                  <a:pos x="GluePoint2X" y="GluePoint2Y"/>
                </a:cxn>
                <a:cxn ang="0">
                  <a:pos x="GluePoint3X" y="GluePoint3Y"/>
                </a:cxn>
              </a:cxnLst>
              <a:rect l="l" t="t" r="r" b="b"/>
              <a:pathLst>
                <a:path w="432" h="528">
                  <a:moveTo>
                    <a:pt x="432" y="0"/>
                  </a:moveTo>
                  <a:lnTo>
                    <a:pt x="432" y="528"/>
                  </a:lnTo>
                  <a:lnTo>
                    <a:pt x="0" y="528"/>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03" name="Line 51"/>
            <p:cNvSpPr/>
            <p:nvPr/>
          </p:nvSpPr>
          <p:spPr>
            <a:xfrm flipH="1">
              <a:off x="4461840" y="3467520"/>
              <a:ext cx="665280" cy="360"/>
            </a:xfrm>
            <a:prstGeom prst="line">
              <a:avLst/>
            </a:prstGeom>
            <a:ln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04" name="Freeform 52"/>
            <p:cNvSpPr/>
            <p:nvPr/>
          </p:nvSpPr>
          <p:spPr>
            <a:xfrm>
              <a:off x="3396960" y="2910600"/>
              <a:ext cx="532080" cy="556560"/>
            </a:xfrm>
            <a:custGeom>
              <a:avLst/>
              <a:gdLst>
                <a:gd name="GluePoint1X" fmla="*/ 384 w 0"/>
                <a:gd name="GluePoint1Y" fmla="*/ 528 h 0"/>
                <a:gd name="GluePoint2X" fmla="*/ 0 w 0"/>
                <a:gd name="GluePoint2Y" fmla="*/ 528 h 0"/>
                <a:gd name="GluePoint3X" fmla="*/ 0 w 0"/>
                <a:gd name="GluePoint3Y" fmla="*/ 0 h 0"/>
              </a:gdLst>
              <a:ahLst/>
              <a:cxnLst>
                <a:cxn ang="0">
                  <a:pos x="GluePoint1X" y="GluePoint1Y"/>
                </a:cxn>
                <a:cxn ang="0">
                  <a:pos x="GluePoint2X" y="GluePoint2Y"/>
                </a:cxn>
                <a:cxn ang="0">
                  <a:pos x="GluePoint3X" y="GluePoint3Y"/>
                </a:cxn>
              </a:cxnLst>
              <a:rect l="l" t="t" r="r" b="b"/>
              <a:pathLst>
                <a:path w="384" h="528">
                  <a:moveTo>
                    <a:pt x="384" y="528"/>
                  </a:moveTo>
                  <a:lnTo>
                    <a:pt x="0" y="528"/>
                  </a:lnTo>
                  <a:lnTo>
                    <a:pt x="0" y="0"/>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grpSp>
      <p:grpSp>
        <p:nvGrpSpPr>
          <p:cNvPr id="805" name="Group 54"/>
          <p:cNvGrpSpPr/>
          <p:nvPr/>
        </p:nvGrpSpPr>
        <p:grpSpPr>
          <a:xfrm>
            <a:off x="1600200" y="3927600"/>
            <a:ext cx="5124240" cy="910800"/>
            <a:chOff x="1600200" y="3927600"/>
            <a:chExt cx="5124240" cy="910800"/>
          </a:xfrm>
        </p:grpSpPr>
        <p:sp>
          <p:nvSpPr>
            <p:cNvPr id="806" name="Oval 55"/>
            <p:cNvSpPr/>
            <p:nvPr/>
          </p:nvSpPr>
          <p:spPr>
            <a:xfrm>
              <a:off x="2598480" y="392760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F</a:t>
              </a:r>
              <a:endParaRPr b="0" lang="en-US" sz="2800" strike="noStrike" u="none">
                <a:solidFill>
                  <a:srgbClr val="000000"/>
                </a:solidFill>
                <a:effectLst/>
                <a:uFillTx/>
                <a:latin typeface="Arial"/>
              </a:endParaRPr>
            </a:p>
          </p:txBody>
        </p:sp>
        <p:sp>
          <p:nvSpPr>
            <p:cNvPr id="807" name="Oval 56"/>
            <p:cNvSpPr/>
            <p:nvPr/>
          </p:nvSpPr>
          <p:spPr>
            <a:xfrm>
              <a:off x="5127480" y="443376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08" name="Line 57"/>
            <p:cNvSpPr/>
            <p:nvPr/>
          </p:nvSpPr>
          <p:spPr>
            <a:xfrm>
              <a:off x="1932840" y="4129920"/>
              <a:ext cx="66528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09" name="Line 58"/>
            <p:cNvSpPr/>
            <p:nvPr/>
          </p:nvSpPr>
          <p:spPr>
            <a:xfrm>
              <a:off x="3130560" y="4129920"/>
              <a:ext cx="359388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10" name="Rectangle 59"/>
            <p:cNvSpPr/>
            <p:nvPr/>
          </p:nvSpPr>
          <p:spPr>
            <a:xfrm>
              <a:off x="1600200" y="3978000"/>
              <a:ext cx="465480" cy="30348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400" strike="noStrike" u="none">
                  <a:solidFill>
                    <a:schemeClr val="dk1"/>
                  </a:solidFill>
                  <a:effectLst/>
                  <a:uFillTx/>
                  <a:latin typeface="Times New Roman"/>
                  <a:ea typeface="宋体"/>
                </a:rPr>
                <a:t>T</a:t>
              </a:r>
              <a:endParaRPr b="0" lang="en-US" sz="2400" strike="noStrike" u="none">
                <a:solidFill>
                  <a:srgbClr val="000000"/>
                </a:solidFill>
                <a:effectLst/>
                <a:uFillTx/>
                <a:latin typeface="Arial"/>
              </a:endParaRPr>
            </a:p>
          </p:txBody>
        </p:sp>
        <p:sp>
          <p:nvSpPr>
            <p:cNvPr id="811" name="Oval 60"/>
            <p:cNvSpPr/>
            <p:nvPr/>
          </p:nvSpPr>
          <p:spPr>
            <a:xfrm>
              <a:off x="3929400" y="443376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F</a:t>
              </a:r>
              <a:endParaRPr b="0" lang="en-US" sz="2800" strike="noStrike" u="none">
                <a:solidFill>
                  <a:srgbClr val="000000"/>
                </a:solidFill>
                <a:effectLst/>
                <a:uFillTx/>
                <a:latin typeface="Arial"/>
              </a:endParaRPr>
            </a:p>
          </p:txBody>
        </p:sp>
        <p:sp>
          <p:nvSpPr>
            <p:cNvPr id="812" name="Freeform 61"/>
            <p:cNvSpPr/>
            <p:nvPr/>
          </p:nvSpPr>
          <p:spPr>
            <a:xfrm>
              <a:off x="5659920" y="4129920"/>
              <a:ext cx="598680" cy="556560"/>
            </a:xfrm>
            <a:custGeom>
              <a:avLst/>
              <a:gdLst>
                <a:gd name="GluePoint1X" fmla="*/ 432 w 0"/>
                <a:gd name="GluePoint1Y" fmla="*/ 0 h 0"/>
                <a:gd name="GluePoint2X" fmla="*/ 432 w 0"/>
                <a:gd name="GluePoint2Y" fmla="*/ 528 h 0"/>
                <a:gd name="GluePoint3X" fmla="*/ 0 w 0"/>
                <a:gd name="GluePoint3Y" fmla="*/ 528 h 0"/>
              </a:gdLst>
              <a:ahLst/>
              <a:cxnLst>
                <a:cxn ang="0">
                  <a:pos x="GluePoint1X" y="GluePoint1Y"/>
                </a:cxn>
                <a:cxn ang="0">
                  <a:pos x="GluePoint2X" y="GluePoint2Y"/>
                </a:cxn>
                <a:cxn ang="0">
                  <a:pos x="GluePoint3X" y="GluePoint3Y"/>
                </a:cxn>
              </a:cxnLst>
              <a:rect l="l" t="t" r="r" b="b"/>
              <a:pathLst>
                <a:path w="432" h="528">
                  <a:moveTo>
                    <a:pt x="432" y="0"/>
                  </a:moveTo>
                  <a:lnTo>
                    <a:pt x="432" y="528"/>
                  </a:lnTo>
                  <a:lnTo>
                    <a:pt x="0" y="528"/>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13" name="Line 62"/>
            <p:cNvSpPr/>
            <p:nvPr/>
          </p:nvSpPr>
          <p:spPr>
            <a:xfrm flipH="1">
              <a:off x="4461840" y="4686480"/>
              <a:ext cx="665280" cy="360"/>
            </a:xfrm>
            <a:prstGeom prst="line">
              <a:avLst/>
            </a:prstGeom>
            <a:ln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14" name="Freeform 63"/>
            <p:cNvSpPr/>
            <p:nvPr/>
          </p:nvSpPr>
          <p:spPr>
            <a:xfrm>
              <a:off x="3396960" y="4129920"/>
              <a:ext cx="532080" cy="556560"/>
            </a:xfrm>
            <a:custGeom>
              <a:avLst/>
              <a:gdLst>
                <a:gd name="GluePoint1X" fmla="*/ 384 w 0"/>
                <a:gd name="GluePoint1Y" fmla="*/ 528 h 0"/>
                <a:gd name="GluePoint2X" fmla="*/ 0 w 0"/>
                <a:gd name="GluePoint2Y" fmla="*/ 528 h 0"/>
                <a:gd name="GluePoint3X" fmla="*/ 0 w 0"/>
                <a:gd name="GluePoint3Y" fmla="*/ 0 h 0"/>
              </a:gdLst>
              <a:ahLst/>
              <a:cxnLst>
                <a:cxn ang="0">
                  <a:pos x="GluePoint1X" y="GluePoint1Y"/>
                </a:cxn>
                <a:cxn ang="0">
                  <a:pos x="GluePoint2X" y="GluePoint2Y"/>
                </a:cxn>
                <a:cxn ang="0">
                  <a:pos x="GluePoint3X" y="GluePoint3Y"/>
                </a:cxn>
              </a:cxnLst>
              <a:rect l="l" t="t" r="r" b="b"/>
              <a:pathLst>
                <a:path w="384" h="528">
                  <a:moveTo>
                    <a:pt x="384" y="528"/>
                  </a:moveTo>
                  <a:lnTo>
                    <a:pt x="0" y="528"/>
                  </a:lnTo>
                  <a:lnTo>
                    <a:pt x="0" y="0"/>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grpSp>
      <p:grpSp>
        <p:nvGrpSpPr>
          <p:cNvPr id="815" name="Group 81"/>
          <p:cNvGrpSpPr/>
          <p:nvPr/>
        </p:nvGrpSpPr>
        <p:grpSpPr>
          <a:xfrm>
            <a:off x="1600200" y="5375160"/>
            <a:ext cx="5924520" cy="911160"/>
            <a:chOff x="1600200" y="5375160"/>
            <a:chExt cx="5924520" cy="911160"/>
          </a:xfrm>
        </p:grpSpPr>
        <p:sp>
          <p:nvSpPr>
            <p:cNvPr id="816" name="Oval 65"/>
            <p:cNvSpPr/>
            <p:nvPr/>
          </p:nvSpPr>
          <p:spPr>
            <a:xfrm>
              <a:off x="4395960" y="537516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i</a:t>
              </a:r>
              <a:endParaRPr b="0" lang="en-US" sz="2800" strike="noStrike" u="none">
                <a:solidFill>
                  <a:srgbClr val="000000"/>
                </a:solidFill>
                <a:effectLst/>
                <a:uFillTx/>
                <a:latin typeface="Arial"/>
              </a:endParaRPr>
            </a:p>
          </p:txBody>
        </p:sp>
        <p:sp>
          <p:nvSpPr>
            <p:cNvPr id="817" name="Oval 66"/>
            <p:cNvSpPr/>
            <p:nvPr/>
          </p:nvSpPr>
          <p:spPr>
            <a:xfrm>
              <a:off x="5261400" y="588168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18" name="Line 67"/>
            <p:cNvSpPr/>
            <p:nvPr/>
          </p:nvSpPr>
          <p:spPr>
            <a:xfrm>
              <a:off x="1999440" y="5577480"/>
              <a:ext cx="232992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19" name="Line 68"/>
            <p:cNvSpPr/>
            <p:nvPr/>
          </p:nvSpPr>
          <p:spPr>
            <a:xfrm>
              <a:off x="4995000" y="5577480"/>
              <a:ext cx="2529720" cy="360"/>
            </a:xfrm>
            <a:prstGeom prst="line">
              <a:avLst/>
            </a:prstGeom>
            <a:ln cap="sq"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20" name="Rectangle 69"/>
            <p:cNvSpPr/>
            <p:nvPr/>
          </p:nvSpPr>
          <p:spPr>
            <a:xfrm>
              <a:off x="1600200" y="5425920"/>
              <a:ext cx="465480" cy="303480"/>
            </a:xfrm>
            <a:prstGeom prst="rect">
              <a:avLst/>
            </a:prstGeom>
            <a:noFill/>
            <a:ln w="19050">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400" strike="noStrike" u="none">
                  <a:solidFill>
                    <a:schemeClr val="dk1"/>
                  </a:solidFill>
                  <a:effectLst/>
                  <a:uFillTx/>
                  <a:latin typeface="Times New Roman"/>
                  <a:ea typeface="宋体"/>
                </a:rPr>
                <a:t>F</a:t>
              </a:r>
              <a:endParaRPr b="0" lang="en-US" sz="2400" strike="noStrike" u="none">
                <a:solidFill>
                  <a:srgbClr val="000000"/>
                </a:solidFill>
                <a:effectLst/>
                <a:uFillTx/>
                <a:latin typeface="Arial"/>
              </a:endParaRPr>
            </a:p>
          </p:txBody>
        </p:sp>
        <p:sp>
          <p:nvSpPr>
            <p:cNvPr id="821" name="Oval 70"/>
            <p:cNvSpPr/>
            <p:nvPr/>
          </p:nvSpPr>
          <p:spPr>
            <a:xfrm>
              <a:off x="4196520" y="588168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E</a:t>
              </a:r>
              <a:endParaRPr b="0" lang="en-US" sz="2800" strike="noStrike" u="none">
                <a:solidFill>
                  <a:srgbClr val="000000"/>
                </a:solidFill>
                <a:effectLst/>
                <a:uFillTx/>
                <a:latin typeface="Arial"/>
              </a:endParaRPr>
            </a:p>
          </p:txBody>
        </p:sp>
        <p:sp>
          <p:nvSpPr>
            <p:cNvPr id="822" name="Oval 74"/>
            <p:cNvSpPr/>
            <p:nvPr/>
          </p:nvSpPr>
          <p:spPr>
            <a:xfrm>
              <a:off x="3131280" y="5881680"/>
              <a:ext cx="532080" cy="404640"/>
            </a:xfrm>
            <a:prstGeom prst="ellipse">
              <a:avLst/>
            </a:prstGeom>
            <a:noFill/>
            <a:ln cap="sq" w="19050">
              <a:solidFill>
                <a:srgbClr val="000000"/>
              </a:solidFill>
              <a:round/>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23" name="Line 75"/>
            <p:cNvSpPr/>
            <p:nvPr/>
          </p:nvSpPr>
          <p:spPr>
            <a:xfrm>
              <a:off x="3663720" y="6084000"/>
              <a:ext cx="532440" cy="360"/>
            </a:xfrm>
            <a:prstGeom prst="line">
              <a:avLst/>
            </a:prstGeom>
            <a:ln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24" name="Line 76"/>
            <p:cNvSpPr/>
            <p:nvPr/>
          </p:nvSpPr>
          <p:spPr>
            <a:xfrm>
              <a:off x="4728600" y="6084000"/>
              <a:ext cx="532800" cy="360"/>
            </a:xfrm>
            <a:prstGeom prst="line">
              <a:avLst/>
            </a:prstGeom>
            <a:ln w="19050">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825" name="Freeform 79"/>
            <p:cNvSpPr/>
            <p:nvPr/>
          </p:nvSpPr>
          <p:spPr>
            <a:xfrm>
              <a:off x="2399040" y="5577840"/>
              <a:ext cx="731880" cy="505800"/>
            </a:xfrm>
            <a:custGeom>
              <a:avLst/>
              <a:gdLst>
                <a:gd name="GluePoint1X" fmla="*/ 0 w 0"/>
                <a:gd name="GluePoint1Y" fmla="*/ 0 h 0"/>
                <a:gd name="GluePoint2X" fmla="*/ 0 w 0"/>
                <a:gd name="GluePoint2Y" fmla="*/ 480 h 0"/>
                <a:gd name="GluePoint3X" fmla="*/ 528 w 0"/>
                <a:gd name="GluePoint3Y" fmla="*/ 480 h 0"/>
              </a:gdLst>
              <a:ahLst/>
              <a:cxnLst>
                <a:cxn ang="0">
                  <a:pos x="GluePoint1X" y="GluePoint1Y"/>
                </a:cxn>
                <a:cxn ang="0">
                  <a:pos x="GluePoint2X" y="GluePoint2Y"/>
                </a:cxn>
                <a:cxn ang="0">
                  <a:pos x="GluePoint3X" y="GluePoint3Y"/>
                </a:cxn>
              </a:cxnLst>
              <a:rect l="l" t="t" r="r" b="b"/>
              <a:pathLst>
                <a:path w="528" h="480">
                  <a:moveTo>
                    <a:pt x="0" y="0"/>
                  </a:moveTo>
                  <a:lnTo>
                    <a:pt x="0" y="480"/>
                  </a:lnTo>
                  <a:lnTo>
                    <a:pt x="528" y="480"/>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26" name="Freeform 80"/>
            <p:cNvSpPr/>
            <p:nvPr/>
          </p:nvSpPr>
          <p:spPr>
            <a:xfrm>
              <a:off x="5793840" y="5577840"/>
              <a:ext cx="665280" cy="505800"/>
            </a:xfrm>
            <a:custGeom>
              <a:avLst/>
              <a:gdLst>
                <a:gd name="GluePoint1X" fmla="*/ 0 w 0"/>
                <a:gd name="GluePoint1Y" fmla="*/ 480 h 0"/>
                <a:gd name="GluePoint2X" fmla="*/ 480 w 0"/>
                <a:gd name="GluePoint2Y" fmla="*/ 480 h 0"/>
                <a:gd name="GluePoint3X" fmla="*/ 480 w 0"/>
                <a:gd name="GluePoint3Y" fmla="*/ 0 h 0"/>
              </a:gdLst>
              <a:ahLst/>
              <a:cxnLst>
                <a:cxn ang="0">
                  <a:pos x="GluePoint1X" y="GluePoint1Y"/>
                </a:cxn>
                <a:cxn ang="0">
                  <a:pos x="GluePoint2X" y="GluePoint2Y"/>
                </a:cxn>
                <a:cxn ang="0">
                  <a:pos x="GluePoint3X" y="GluePoint3Y"/>
                </a:cxn>
              </a:cxnLst>
              <a:rect l="l" t="t" r="r" b="b"/>
              <a:pathLst>
                <a:path w="480" h="480">
                  <a:moveTo>
                    <a:pt x="0" y="480"/>
                  </a:moveTo>
                  <a:lnTo>
                    <a:pt x="480" y="480"/>
                  </a:lnTo>
                  <a:lnTo>
                    <a:pt x="480" y="0"/>
                  </a:lnTo>
                </a:path>
              </a:pathLst>
            </a:custGeom>
            <a:noFill/>
            <a:ln w="19050">
              <a:solidFill>
                <a:srgbClr val="000000"/>
              </a:solidFill>
              <a:round/>
              <a:tailEnd len="lg" type="stealth" w="lg"/>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grpSp>
    </p:spTree>
  </p:cSld>
  <p:timing>
    <p:tnLst>
      <p:par>
        <p:cTn id="1583" dur="indefinite" restart="never" nodeType="tmRoot">
          <p:childTnLst>
            <p:seq>
              <p:cTn id="1584" dur="indefinite" nodeType="mainSeq">
                <p:childTnLst>
                  <p:par>
                    <p:cTn id="1585" fill="hold">
                      <p:stCondLst>
                        <p:cond delay="indefinite"/>
                      </p:stCondLst>
                      <p:childTnLst>
                        <p:par>
                          <p:cTn id="1586" fill="hold">
                            <p:stCondLst>
                              <p:cond delay="0"/>
                            </p:stCondLst>
                            <p:childTnLst>
                              <p:par>
                                <p:cTn id="1587" nodeType="clickEffect" fill="hold" presetClass="entr" presetID="22" presetSubtype="8">
                                  <p:stCondLst>
                                    <p:cond delay="0"/>
                                  </p:stCondLst>
                                  <p:childTnLst>
                                    <p:set>
                                      <p:cBhvr>
                                        <p:cTn id="1588" dur="1" fill="hold">
                                          <p:stCondLst>
                                            <p:cond delay="0"/>
                                          </p:stCondLst>
                                        </p:cTn>
                                        <p:tgtEl>
                                          <p:spTgt spid="794">
                                            <p:txEl>
                                              <p:pRg st="0" end="0"/>
                                            </p:txEl>
                                          </p:spTgt>
                                        </p:tgtEl>
                                        <p:attrNameLst>
                                          <p:attrName>style.visibility</p:attrName>
                                        </p:attrNameLst>
                                      </p:cBhvr>
                                      <p:to>
                                        <p:strVal val="visible"/>
                                      </p:to>
                                    </p:set>
                                    <p:animEffect filter="wipe(left)" transition="in">
                                      <p:cBhvr additive="repl">
                                        <p:cTn id="1589" dur="500"/>
                                        <p:tgtEl>
                                          <p:spTgt spid="794">
                                            <p:txEl>
                                              <p:pRg st="0" end="0"/>
                                            </p:txEl>
                                          </p:spTgt>
                                        </p:tgtEl>
                                      </p:cBhvr>
                                    </p:animEffect>
                                  </p:childTnLst>
                                </p:cTn>
                              </p:par>
                              <p:par>
                                <p:cTn id="1590" nodeType="withEffect" fill="hold" presetClass="entr" presetID="22" presetSubtype="8">
                                  <p:stCondLst>
                                    <p:cond delay="0"/>
                                  </p:stCondLst>
                                  <p:childTnLst>
                                    <p:set>
                                      <p:cBhvr>
                                        <p:cTn id="1591" dur="1" fill="hold">
                                          <p:stCondLst>
                                            <p:cond delay="0"/>
                                          </p:stCondLst>
                                        </p:cTn>
                                        <p:tgtEl>
                                          <p:spTgt spid="794">
                                            <p:txEl>
                                              <p:pRg st="0" end="0"/>
                                            </p:txEl>
                                          </p:spTgt>
                                        </p:tgtEl>
                                        <p:attrNameLst>
                                          <p:attrName>style.visibility</p:attrName>
                                        </p:attrNameLst>
                                      </p:cBhvr>
                                      <p:to>
                                        <p:strVal val="visible"/>
                                      </p:to>
                                    </p:set>
                                    <p:animEffect filter="wipe(left)" transition="in">
                                      <p:cBhvr additive="repl">
                                        <p:cTn id="1592" dur="500"/>
                                        <p:tgtEl>
                                          <p:spTgt spid="794">
                                            <p:txEl>
                                              <p:pRg st="0" end="0"/>
                                            </p:txEl>
                                          </p:spTgt>
                                        </p:tgtEl>
                                      </p:cBhvr>
                                    </p:animEffect>
                                  </p:childTnLst>
                                </p:cTn>
                              </p:par>
                              <p:par>
                                <p:cTn id="1593" nodeType="withEffect" fill="hold" presetClass="entr" presetID="22" presetSubtype="8">
                                  <p:stCondLst>
                                    <p:cond delay="0"/>
                                  </p:stCondLst>
                                  <p:childTnLst>
                                    <p:set>
                                      <p:cBhvr>
                                        <p:cTn id="1594" dur="1" fill="hold">
                                          <p:stCondLst>
                                            <p:cond delay="0"/>
                                          </p:stCondLst>
                                        </p:cTn>
                                        <p:tgtEl>
                                          <p:spTgt spid="794">
                                            <p:txEl>
                                              <p:pRg st="0" end="0"/>
                                            </p:txEl>
                                          </p:spTgt>
                                        </p:tgtEl>
                                        <p:attrNameLst>
                                          <p:attrName>style.visibility</p:attrName>
                                        </p:attrNameLst>
                                      </p:cBhvr>
                                      <p:to>
                                        <p:strVal val="visible"/>
                                      </p:to>
                                    </p:set>
                                    <p:animEffect filter="wipe(left)" transition="in">
                                      <p:cBhvr additive="repl">
                                        <p:cTn id="1595" dur="500"/>
                                        <p:tgtEl>
                                          <p:spTgt spid="794">
                                            <p:txEl>
                                              <p:pRg st="0" end="0"/>
                                            </p:txEl>
                                          </p:spTgt>
                                        </p:tgtEl>
                                      </p:cBhvr>
                                    </p:animEffect>
                                  </p:childTnLst>
                                </p:cTn>
                              </p:par>
                            </p:childTnLst>
                          </p:cTn>
                        </p:par>
                      </p:childTnLst>
                    </p:cTn>
                  </p:par>
                  <p:par>
                    <p:cTn id="1596" fill="hold">
                      <p:stCondLst>
                        <p:cond delay="indefinite"/>
                      </p:stCondLst>
                      <p:childTnLst>
                        <p:par>
                          <p:cTn id="1597" fill="hold">
                            <p:stCondLst>
                              <p:cond delay="0"/>
                            </p:stCondLst>
                            <p:childTnLst>
                              <p:par>
                                <p:cTn id="1598" nodeType="clickEffect" fill="hold" presetClass="entr" presetID="22" presetSubtype="8">
                                  <p:stCondLst>
                                    <p:cond delay="0"/>
                                  </p:stCondLst>
                                  <p:childTnLst>
                                    <p:set>
                                      <p:cBhvr>
                                        <p:cTn id="1599" dur="1" fill="hold">
                                          <p:stCondLst>
                                            <p:cond delay="0"/>
                                          </p:stCondLst>
                                        </p:cTn>
                                        <p:tgtEl>
                                          <p:spTgt spid="794">
                                            <p:txEl>
                                              <p:pRg st="0" end="0"/>
                                            </p:txEl>
                                          </p:spTgt>
                                        </p:tgtEl>
                                        <p:attrNameLst>
                                          <p:attrName>style.visibility</p:attrName>
                                        </p:attrNameLst>
                                      </p:cBhvr>
                                      <p:to>
                                        <p:strVal val="visible"/>
                                      </p:to>
                                    </p:set>
                                    <p:animEffect filter="wipe(left)" transition="in">
                                      <p:cBhvr additive="repl">
                                        <p:cTn id="1600" dur="500"/>
                                        <p:tgtEl>
                                          <p:spTgt spid="794">
                                            <p:txEl>
                                              <p:pRg st="0" end="0"/>
                                            </p:txEl>
                                          </p:spTgt>
                                        </p:tgtEl>
                                      </p:cBhvr>
                                    </p:animEffect>
                                  </p:childTnLst>
                                </p:cTn>
                              </p:par>
                            </p:childTnLst>
                          </p:cTn>
                        </p:par>
                      </p:childTnLst>
                    </p:cTn>
                  </p:par>
                  <p:par>
                    <p:cTn id="1601" fill="hold">
                      <p:stCondLst>
                        <p:cond delay="indefinite"/>
                      </p:stCondLst>
                      <p:childTnLst>
                        <p:par>
                          <p:cTn id="1602" fill="hold">
                            <p:stCondLst>
                              <p:cond delay="0"/>
                            </p:stCondLst>
                            <p:childTnLst>
                              <p:par>
                                <p:cTn id="1603" nodeType="clickEffect" fill="hold" presetClass="entr" presetID="9">
                                  <p:stCondLst>
                                    <p:cond delay="0"/>
                                  </p:stCondLst>
                                  <p:childTnLst>
                                    <p:set>
                                      <p:cBhvr>
                                        <p:cTn id="1604" dur="1" fill="hold">
                                          <p:stCondLst>
                                            <p:cond delay="0"/>
                                          </p:stCondLst>
                                        </p:cTn>
                                        <p:tgtEl>
                                          <p:spTgt spid="795"/>
                                        </p:tgtEl>
                                        <p:attrNameLst>
                                          <p:attrName>style.visibility</p:attrName>
                                        </p:attrNameLst>
                                      </p:cBhvr>
                                      <p:to>
                                        <p:strVal val="visible"/>
                                      </p:to>
                                    </p:set>
                                    <p:animEffect filter="dissolve" transition="in">
                                      <p:cBhvr additive="repl">
                                        <p:cTn id="1605" dur="500"/>
                                        <p:tgtEl>
                                          <p:spTgt spid="795"/>
                                        </p:tgtEl>
                                      </p:cBhvr>
                                    </p:animEffect>
                                  </p:childTnLst>
                                </p:cTn>
                              </p:par>
                            </p:childTnLst>
                          </p:cTn>
                        </p:par>
                      </p:childTnLst>
                    </p:cTn>
                  </p:par>
                  <p:par>
                    <p:cTn id="1606" fill="hold">
                      <p:stCondLst>
                        <p:cond delay="indefinite"/>
                      </p:stCondLst>
                      <p:childTnLst>
                        <p:par>
                          <p:cTn id="1607" fill="hold">
                            <p:stCondLst>
                              <p:cond delay="0"/>
                            </p:stCondLst>
                            <p:childTnLst>
                              <p:par>
                                <p:cTn id="1608" nodeType="clickEffect" fill="hold" presetClass="entr" presetID="9">
                                  <p:stCondLst>
                                    <p:cond delay="0"/>
                                  </p:stCondLst>
                                  <p:childTnLst>
                                    <p:set>
                                      <p:cBhvr>
                                        <p:cTn id="1609" dur="1" fill="hold">
                                          <p:stCondLst>
                                            <p:cond delay="0"/>
                                          </p:stCondLst>
                                        </p:cTn>
                                        <p:tgtEl>
                                          <p:spTgt spid="805"/>
                                        </p:tgtEl>
                                        <p:attrNameLst>
                                          <p:attrName>style.visibility</p:attrName>
                                        </p:attrNameLst>
                                      </p:cBhvr>
                                      <p:to>
                                        <p:strVal val="visible"/>
                                      </p:to>
                                    </p:set>
                                    <p:animEffect filter="dissolve" transition="in">
                                      <p:cBhvr additive="repl">
                                        <p:cTn id="1610" dur="500"/>
                                        <p:tgtEl>
                                          <p:spTgt spid="805"/>
                                        </p:tgtEl>
                                      </p:cBhvr>
                                    </p:animEffect>
                                  </p:childTnLst>
                                </p:cTn>
                              </p:par>
                            </p:childTnLst>
                          </p:cTn>
                        </p:par>
                      </p:childTnLst>
                    </p:cTn>
                  </p:par>
                  <p:par>
                    <p:cTn id="1611" fill="hold">
                      <p:stCondLst>
                        <p:cond delay="indefinite"/>
                      </p:stCondLst>
                      <p:childTnLst>
                        <p:par>
                          <p:cTn id="1612" fill="hold">
                            <p:stCondLst>
                              <p:cond delay="0"/>
                            </p:stCondLst>
                            <p:childTnLst>
                              <p:par>
                                <p:cTn id="1613" nodeType="clickEffect" fill="hold" presetClass="entr" presetID="9">
                                  <p:stCondLst>
                                    <p:cond delay="0"/>
                                  </p:stCondLst>
                                  <p:childTnLst>
                                    <p:set>
                                      <p:cBhvr>
                                        <p:cTn id="1614" dur="1" fill="hold">
                                          <p:stCondLst>
                                            <p:cond delay="0"/>
                                          </p:stCondLst>
                                        </p:cTn>
                                        <p:tgtEl>
                                          <p:spTgt spid="815"/>
                                        </p:tgtEl>
                                        <p:attrNameLst>
                                          <p:attrName>style.visibility</p:attrName>
                                        </p:attrNameLst>
                                      </p:cBhvr>
                                      <p:to>
                                        <p:strVal val="visible"/>
                                      </p:to>
                                    </p:set>
                                    <p:animEffect filter="dissolve" transition="in">
                                      <p:cBhvr additive="repl">
                                        <p:cTn id="1615" dur="5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ldNum" idx="10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28" name="PlaceHolder 2"/>
          <p:cNvSpPr>
            <a:spLocks noGrp="1"/>
          </p:cNvSpPr>
          <p:nvPr>
            <p:ph/>
          </p:nvPr>
        </p:nvSpPr>
        <p:spPr>
          <a:xfrm>
            <a:off x="685800" y="304920"/>
            <a:ext cx="8133840" cy="2187360"/>
          </a:xfrm>
          <a:prstGeom prst="rect">
            <a:avLst/>
          </a:prstGeom>
          <a:noFill/>
          <a:ln w="9360">
            <a:noFill/>
          </a:ln>
        </p:spPr>
        <p:txBody>
          <a:bodyPr lIns="91440" rIns="91440" tIns="45720" bIns="45720" anchor="t">
            <a:noAutofit/>
          </a:bodyPr>
          <a:p>
            <a:pPr marL="469800" indent="-46980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  E→T{+T}</a:t>
            </a:r>
            <a:endParaRPr b="0" lang="en-US" sz="28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T→F{*F}</a:t>
            </a:r>
            <a:endParaRPr b="0" lang="en-US" sz="30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F→i | (E)</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(4.6)</a:t>
            </a:r>
            <a:endParaRPr b="0" lang="en-US" sz="28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可构造一组递归下降分析程序：</a:t>
            </a:r>
            <a:endParaRPr b="0" lang="en-US" sz="3000" strike="noStrike" u="none">
              <a:solidFill>
                <a:schemeClr val="dk1"/>
              </a:solidFill>
              <a:effectLst/>
              <a:uFillTx/>
              <a:latin typeface="Times New Roman"/>
            </a:endParaRPr>
          </a:p>
        </p:txBody>
      </p:sp>
      <p:sp>
        <p:nvSpPr>
          <p:cNvPr id="829" name="Rectangle 4"/>
          <p:cNvSpPr/>
          <p:nvPr/>
        </p:nvSpPr>
        <p:spPr>
          <a:xfrm>
            <a:off x="1403280" y="2492280"/>
            <a:ext cx="4114440" cy="41144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WHILE SYM=‘+’ DO</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BEGIN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T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END</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Tree>
  </p:cSld>
  <p:timing>
    <p:tnLst>
      <p:par>
        <p:cTn id="1616" dur="indefinite" restart="never" nodeType="tmRoot">
          <p:childTnLst>
            <p:seq>
              <p:cTn id="1617" dur="indefinite" nodeType="mainSeq">
                <p:childTnLst>
                  <p:par>
                    <p:cTn id="1618" fill="hold">
                      <p:stCondLst>
                        <p:cond delay="indefinite"/>
                      </p:stCondLst>
                      <p:childTnLst>
                        <p:par>
                          <p:cTn id="1619" fill="hold">
                            <p:stCondLst>
                              <p:cond delay="0"/>
                            </p:stCondLst>
                            <p:childTnLst>
                              <p:par>
                                <p:cTn id="1620" nodeType="clickEffect" fill="hold" presetClass="entr" presetID="22" presetSubtype="1">
                                  <p:stCondLst>
                                    <p:cond delay="0"/>
                                  </p:stCondLst>
                                  <p:childTnLst>
                                    <p:set>
                                      <p:cBhvr>
                                        <p:cTn id="1621" dur="1" fill="hold">
                                          <p:stCondLst>
                                            <p:cond delay="0"/>
                                          </p:stCondLst>
                                        </p:cTn>
                                        <p:tgtEl>
                                          <p:spTgt spid="829"/>
                                        </p:tgtEl>
                                        <p:attrNameLst>
                                          <p:attrName>style.visibility</p:attrName>
                                        </p:attrNameLst>
                                      </p:cBhvr>
                                      <p:to>
                                        <p:strVal val="visible"/>
                                      </p:to>
                                    </p:set>
                                    <p:animEffect filter="wipe(up)" transition="in">
                                      <p:cBhvr additive="repl">
                                        <p:cTn id="1622" dur="500"/>
                                        <p:tgtEl>
                                          <p:spTgt spid="8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sldNum" idx="10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31" name="Rectangle 4"/>
          <p:cNvSpPr/>
          <p:nvPr/>
        </p:nvSpPr>
        <p:spPr>
          <a:xfrm>
            <a:off x="1187280" y="2565360"/>
            <a:ext cx="4114440" cy="388728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tabLst>
                <a:tab algn="l" pos="0"/>
              </a:tabLst>
            </a:pPr>
            <a:r>
              <a:rPr b="1" lang="en-US" sz="2800" strike="noStrike" u="none">
                <a:solidFill>
                  <a:schemeClr val="dk1"/>
                </a:solidFill>
                <a:effectLst/>
                <a:uFillTx/>
                <a:latin typeface="Times New Roman"/>
                <a:ea typeface="宋体"/>
              </a:rPr>
              <a:t>PROCEDURE  T</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BEGIN</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F</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WHILE SYM=‘*’ DO</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BEGIN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ADVANCE</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F  </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       END</a:t>
            </a:r>
            <a:endParaRPr b="0" lang="en-US" sz="2800" strike="noStrike" u="none">
              <a:solidFill>
                <a:srgbClr val="000000"/>
              </a:solidFill>
              <a:effectLst/>
              <a:uFillTx/>
              <a:latin typeface="Arial"/>
            </a:endParaRPr>
          </a:p>
          <a:p>
            <a:pPr defTabSz="914400">
              <a:lnSpc>
                <a:spcPct val="100000"/>
              </a:lnSpc>
              <a:tabLst>
                <a:tab algn="l" pos="0"/>
              </a:tabLst>
            </a:pPr>
            <a:r>
              <a:rPr b="1" lang="en-US" sz="2800" strike="noStrike" u="none">
                <a:solidFill>
                  <a:schemeClr val="dk1"/>
                </a:solidFill>
                <a:effectLst/>
                <a:uFillTx/>
                <a:latin typeface="Times New Roman"/>
                <a:ea typeface="宋体"/>
              </a:rPr>
              <a:t>END</a:t>
            </a:r>
            <a:r>
              <a:rPr b="1" lang="zh-CN"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32" name="PlaceHolder 2"/>
          <p:cNvSpPr>
            <a:spLocks noGrp="1"/>
          </p:cNvSpPr>
          <p:nvPr>
            <p:ph/>
          </p:nvPr>
        </p:nvSpPr>
        <p:spPr>
          <a:xfrm>
            <a:off x="685800" y="304920"/>
            <a:ext cx="8133840" cy="2187360"/>
          </a:xfrm>
          <a:prstGeom prst="rect">
            <a:avLst/>
          </a:prstGeom>
          <a:noFill/>
          <a:ln w="9360">
            <a:noFill/>
          </a:ln>
        </p:spPr>
        <p:txBody>
          <a:bodyPr lIns="91440" rIns="91440" tIns="45720" bIns="45720" anchor="t">
            <a:noAutofit/>
          </a:bodyPr>
          <a:p>
            <a:pPr marL="469800" indent="-46980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 E→T{+T}</a:t>
            </a:r>
            <a:endParaRPr b="0" lang="en-US" sz="28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T→F{*F}</a:t>
            </a:r>
            <a:endParaRPr b="0" lang="en-US" sz="30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F→i | (E)</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(4.6)</a:t>
            </a:r>
            <a:endParaRPr b="0" lang="en-US" sz="2800" strike="noStrike" u="none">
              <a:solidFill>
                <a:schemeClr val="dk1"/>
              </a:solidFill>
              <a:effectLst/>
              <a:uFillTx/>
              <a:latin typeface="Times New Roman"/>
            </a:endParaRPr>
          </a:p>
          <a:p>
            <a:pPr marL="469800" indent="-469800">
              <a:lnSpc>
                <a:spcPct val="9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可构造一组递归下降分析程序：</a:t>
            </a:r>
            <a:endParaRPr b="0" lang="en-US" sz="3000" strike="noStrike" u="none">
              <a:solidFill>
                <a:schemeClr val="dk1"/>
              </a:solidFill>
              <a:effectLst/>
              <a:uFillTx/>
              <a:latin typeface="Times New Roman"/>
            </a:endParaRPr>
          </a:p>
        </p:txBody>
      </p:sp>
    </p:spTree>
  </p:cSld>
  <p:timing>
    <p:tnLst>
      <p:par>
        <p:cTn id="1623" dur="indefinite" restart="never" nodeType="tmRoot">
          <p:childTnLst>
            <p:seq>
              <p:cTn id="1624" dur="indefinite" nodeType="mainSeq">
                <p:childTnLst>
                  <p:par>
                    <p:cTn id="1625" fill="hold">
                      <p:stCondLst>
                        <p:cond delay="indefinite"/>
                      </p:stCondLst>
                      <p:childTnLst>
                        <p:par>
                          <p:cTn id="1626" fill="hold">
                            <p:stCondLst>
                              <p:cond delay="0"/>
                            </p:stCondLst>
                            <p:childTnLst>
                              <p:par>
                                <p:cTn id="1627" nodeType="clickEffect" fill="hold" presetClass="entr" presetID="22" presetSubtype="1">
                                  <p:stCondLst>
                                    <p:cond delay="0"/>
                                  </p:stCondLst>
                                  <p:childTnLst>
                                    <p:set>
                                      <p:cBhvr>
                                        <p:cTn id="1628" dur="1" fill="hold">
                                          <p:stCondLst>
                                            <p:cond delay="0"/>
                                          </p:stCondLst>
                                        </p:cTn>
                                        <p:tgtEl>
                                          <p:spTgt spid="831"/>
                                        </p:tgtEl>
                                        <p:attrNameLst>
                                          <p:attrName>style.visibility</p:attrName>
                                        </p:attrNameLst>
                                      </p:cBhvr>
                                      <p:to>
                                        <p:strVal val="visible"/>
                                      </p:to>
                                    </p:set>
                                    <p:animEffect filter="wipe(up)" transition="in">
                                      <p:cBhvr additive="repl">
                                        <p:cTn id="1629" dur="500"/>
                                        <p:tgtEl>
                                          <p:spTgt spid="8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sldNum" idx="10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34" name="PlaceHolder 2"/>
          <p:cNvSpPr>
            <a:spLocks noGrp="1"/>
          </p:cNvSpPr>
          <p:nvPr>
            <p:ph/>
          </p:nvPr>
        </p:nvSpPr>
        <p:spPr>
          <a:xfrm>
            <a:off x="685800" y="304920"/>
            <a:ext cx="7695720" cy="2115720"/>
          </a:xfrm>
          <a:prstGeom prst="rect">
            <a:avLst/>
          </a:prstGeom>
          <a:noFill/>
          <a:ln w="9360">
            <a:noFill/>
          </a:ln>
        </p:spPr>
        <p:txBody>
          <a:bodyPr lIns="91440" rIns="91440" tIns="45720" bIns="45720" anchor="t">
            <a:noAutofit/>
          </a:bodyPr>
          <a:p>
            <a:pPr marL="469800" indent="-469800">
              <a:lnSpc>
                <a:spcPct val="90000"/>
              </a:lnSpc>
              <a:spcBef>
                <a:spcPts val="561"/>
              </a:spcBef>
              <a:buClr>
                <a:srgbClr val="cc0000"/>
              </a:buClr>
              <a:buFont typeface="Wingdings" charset="2"/>
              <a:buChar char=""/>
            </a:pPr>
            <a:r>
              <a:rPr b="1" lang="en-US" sz="2800" strike="noStrike" u="none">
                <a:solidFill>
                  <a:schemeClr val="dk1"/>
                </a:solidFill>
                <a:effectLst/>
                <a:uFillTx/>
                <a:latin typeface="Times New Roman"/>
                <a:ea typeface="楷体_GB2312"/>
              </a:rPr>
              <a:t> E→T{+T}</a:t>
            </a:r>
            <a:endParaRPr b="0" lang="en-US" sz="28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T→F{*F}</a:t>
            </a:r>
            <a:endParaRPr b="0" lang="en-US" sz="3000" strike="noStrike" u="none">
              <a:solidFill>
                <a:schemeClr val="dk1"/>
              </a:solidFill>
              <a:effectLst/>
              <a:uFillTx/>
              <a:latin typeface="Times New Roman"/>
            </a:endParaRPr>
          </a:p>
          <a:p>
            <a:pPr marL="907920" indent="-436320">
              <a:lnSpc>
                <a:spcPct val="90000"/>
              </a:lnSpc>
              <a:spcBef>
                <a:spcPts val="601"/>
              </a:spcBef>
              <a:buNone/>
              <a:tabLst>
                <a:tab algn="l" pos="0"/>
              </a:tabLst>
            </a:pPr>
            <a:r>
              <a:rPr b="1" lang="en-US" sz="3000" strike="noStrike" u="none">
                <a:solidFill>
                  <a:schemeClr val="dk1"/>
                </a:solidFill>
                <a:effectLst/>
                <a:uFillTx/>
                <a:latin typeface="Times New Roman"/>
                <a:ea typeface="楷体_GB2312"/>
              </a:rPr>
              <a:t>F→i | (E)</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(4.6)</a:t>
            </a:r>
            <a:endParaRPr b="0" lang="en-US" sz="2800" strike="noStrike" u="none">
              <a:solidFill>
                <a:schemeClr val="dk1"/>
              </a:solidFill>
              <a:effectLst/>
              <a:uFillTx/>
              <a:latin typeface="Times New Roman"/>
            </a:endParaRPr>
          </a:p>
          <a:p>
            <a:pPr marL="469800" indent="-469800">
              <a:lnSpc>
                <a:spcPct val="9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可构造一组递归下降分析程序：</a:t>
            </a:r>
            <a:endParaRPr b="0" lang="en-US" sz="3000" strike="noStrike" u="none">
              <a:solidFill>
                <a:schemeClr val="dk1"/>
              </a:solidFill>
              <a:effectLst/>
              <a:uFillTx/>
              <a:latin typeface="Times New Roman"/>
            </a:endParaRPr>
          </a:p>
          <a:p>
            <a:pPr indent="0">
              <a:lnSpc>
                <a:spcPct val="100000"/>
              </a:lnSpc>
              <a:spcBef>
                <a:spcPts val="601"/>
              </a:spcBef>
              <a:buNone/>
              <a:tabLst>
                <a:tab algn="l" pos="0"/>
              </a:tabLst>
            </a:pPr>
            <a:endParaRPr b="0" lang="en-US" sz="3000" strike="noStrike" u="none">
              <a:solidFill>
                <a:schemeClr val="dk1"/>
              </a:solidFill>
              <a:effectLst/>
              <a:uFillTx/>
              <a:latin typeface="Times New Roman"/>
            </a:endParaRPr>
          </a:p>
        </p:txBody>
      </p:sp>
      <p:sp>
        <p:nvSpPr>
          <p:cNvPr id="835" name="Rectangle 6"/>
          <p:cNvSpPr/>
          <p:nvPr/>
        </p:nvSpPr>
        <p:spPr>
          <a:xfrm>
            <a:off x="971640" y="2781360"/>
            <a:ext cx="7129080" cy="3311280"/>
          </a:xfrm>
          <a:prstGeom prst="rect">
            <a:avLst/>
          </a:prstGeom>
          <a:noFill/>
          <a:ln w="9525">
            <a:noFill/>
          </a:ln>
        </p:spPr>
        <p:style>
          <a:lnRef idx="0"/>
          <a:fillRef idx="0"/>
          <a:effectRef idx="0"/>
          <a:fontRef idx="minor"/>
        </p:style>
        <p:txBody>
          <a:bodyPr lIns="90000" rIns="90000" tIns="45000" bIns="45000" anchor="t">
            <a:noAutofit/>
          </a:bodyPr>
          <a:p>
            <a:pPr defTabSz="914400">
              <a:lnSpc>
                <a:spcPct val="80000"/>
              </a:lnSpc>
              <a:tabLst>
                <a:tab algn="l" pos="0"/>
              </a:tabLst>
            </a:pPr>
            <a:r>
              <a:rPr b="1" lang="en-US" sz="2400" strike="noStrike" u="none">
                <a:solidFill>
                  <a:schemeClr val="dk1"/>
                </a:solidFill>
                <a:effectLst/>
                <a:uFillTx/>
                <a:latin typeface="Arial"/>
                <a:ea typeface="宋体"/>
              </a:rPr>
              <a:t>PROCEDURE  F</a:t>
            </a:r>
            <a:r>
              <a:rPr b="1" lang="zh-CN"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IF SYM=‘i’ THEN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ELSE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IF SYM=‘(’ THEN</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BEGIN</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a:t>
            </a:r>
            <a:r>
              <a:rPr b="1" lang="zh-CN"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IF SYM=‘)’ THEN ADVANCE</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ELSE ERROR</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END</a:t>
            </a:r>
            <a:endParaRPr b="0" lang="en-US" sz="2400" strike="noStrike" u="none">
              <a:solidFill>
                <a:srgbClr val="000000"/>
              </a:solidFill>
              <a:effectLst/>
              <a:uFillTx/>
              <a:latin typeface="Arial"/>
            </a:endParaRPr>
          </a:p>
          <a:p>
            <a:pPr defTabSz="914400">
              <a:lnSpc>
                <a:spcPct val="80000"/>
              </a:lnSpc>
              <a:tabLst>
                <a:tab algn="l" pos="0"/>
              </a:tabLst>
            </a:pP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Arial"/>
                <a:ea typeface="宋体"/>
              </a:rPr>
              <a:t>   ELSE ERROR;</a:t>
            </a:r>
            <a:endParaRPr b="0" lang="en-US" sz="2400" strike="noStrike" u="none">
              <a:solidFill>
                <a:srgbClr val="000000"/>
              </a:solidFill>
              <a:effectLst/>
              <a:uFillTx/>
              <a:latin typeface="Arial"/>
            </a:endParaRPr>
          </a:p>
        </p:txBody>
      </p:sp>
    </p:spTree>
  </p:cSld>
  <p:timing>
    <p:tnLst>
      <p:par>
        <p:cTn id="1630" dur="indefinite" restart="never" nodeType="tmRoot">
          <p:childTnLst>
            <p:seq>
              <p:cTn id="1631" dur="indefinite" nodeType="mainSeq">
                <p:childTnLst>
                  <p:par>
                    <p:cTn id="1632" fill="hold">
                      <p:stCondLst>
                        <p:cond delay="indefinite"/>
                      </p:stCondLst>
                      <p:childTnLst>
                        <p:par>
                          <p:cTn id="1633" fill="hold">
                            <p:stCondLst>
                              <p:cond delay="0"/>
                            </p:stCondLst>
                            <p:childTnLst>
                              <p:par>
                                <p:cTn id="1634" nodeType="clickEffect" fill="hold" presetClass="entr" presetID="3" presetSubtype="5">
                                  <p:stCondLst>
                                    <p:cond delay="0"/>
                                  </p:stCondLst>
                                  <p:childTnLst>
                                    <p:set>
                                      <p:cBhvr>
                                        <p:cTn id="1635" dur="1" fill="hold">
                                          <p:stCondLst>
                                            <p:cond delay="0"/>
                                          </p:stCondLst>
                                        </p:cTn>
                                        <p:tgtEl>
                                          <p:spTgt spid="835"/>
                                        </p:tgtEl>
                                        <p:attrNameLst>
                                          <p:attrName>style.visibility</p:attrName>
                                        </p:attrNameLst>
                                      </p:cBhvr>
                                      <p:to>
                                        <p:strVal val="visible"/>
                                      </p:to>
                                    </p:set>
                                    <p:animEffect filter="blinds(vertical)" transition="in">
                                      <p:cBhvr additive="repl">
                                        <p:cTn id="1636" dur="5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sldNum" idx="11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37" name="Rectangle 2"/>
          <p:cNvSpPr/>
          <p:nvPr/>
        </p:nvSpPr>
        <p:spPr>
          <a:xfrm>
            <a:off x="395280" y="1125360"/>
            <a:ext cx="8567280" cy="5486040"/>
          </a:xfrm>
          <a:prstGeom prst="rect">
            <a:avLst/>
          </a:prstGeom>
          <a:noFill/>
          <a:ln w="9525">
            <a:noFill/>
          </a:ln>
        </p:spPr>
        <p:style>
          <a:lnRef idx="0"/>
          <a:fillRef idx="0"/>
          <a:effectRef idx="0"/>
          <a:fontRef idx="minor"/>
        </p:style>
        <p:txBody>
          <a:bodyPr lIns="90000" rIns="90000" tIns="45000" bIns="45000" anchor="t">
            <a:noAutofit/>
          </a:bodyPr>
          <a:p>
            <a:pPr defTabSz="914400">
              <a:lnSpc>
                <a:spcPct val="100000"/>
              </a:lnSpc>
              <a:spcBef>
                <a:spcPts val="601"/>
              </a:spcBef>
              <a:tabLst>
                <a:tab algn="l" pos="0"/>
              </a:tabLst>
            </a:pPr>
            <a:r>
              <a:rPr b="1" lang="en-US" sz="3000" strike="noStrike" u="none">
                <a:solidFill>
                  <a:schemeClr val="dk1"/>
                </a:solidFill>
                <a:effectLst/>
                <a:uFillTx/>
                <a:latin typeface="Times New Roman"/>
                <a:ea typeface="宋体"/>
              </a:rPr>
              <a:t>     1. </a:t>
            </a:r>
            <a:r>
              <a:rPr b="1" lang="zh-CN" sz="3000" strike="noStrike" u="none">
                <a:solidFill>
                  <a:schemeClr val="dk1"/>
                </a:solidFill>
                <a:effectLst/>
                <a:uFillTx/>
                <a:latin typeface="Times New Roman"/>
                <a:ea typeface="宋体"/>
              </a:rPr>
              <a:t>文法不含左递归，</a:t>
            </a:r>
            <a:endParaRPr b="0" lang="en-US" sz="3000" strike="noStrike" u="none">
              <a:solidFill>
                <a:srgbClr val="000000"/>
              </a:solidFill>
              <a:effectLst/>
              <a:uFillTx/>
              <a:latin typeface="Arial"/>
            </a:endParaRPr>
          </a:p>
          <a:p>
            <a:pPr marL="457200" defTabSz="914400">
              <a:lnSpc>
                <a:spcPct val="100000"/>
              </a:lnSpc>
              <a:spcBef>
                <a:spcPts val="1199"/>
              </a:spcBef>
              <a:tabLst>
                <a:tab algn="l" pos="0"/>
              </a:tabLst>
            </a:pPr>
            <a:r>
              <a:rPr b="1" lang="en-US" sz="3000" strike="noStrike" u="none">
                <a:solidFill>
                  <a:schemeClr val="dk1"/>
                </a:solidFill>
                <a:effectLst/>
                <a:uFillTx/>
                <a:latin typeface="Times New Roman"/>
                <a:ea typeface="宋体"/>
              </a:rPr>
              <a:t>2. </a:t>
            </a:r>
            <a:r>
              <a:rPr b="1" lang="zh-CN" sz="3000" strike="noStrike" u="none">
                <a:solidFill>
                  <a:schemeClr val="dk1"/>
                </a:solidFill>
                <a:effectLst/>
                <a:uFillTx/>
                <a:latin typeface="Times New Roman"/>
                <a:ea typeface="宋体"/>
              </a:rPr>
              <a:t>对于文法中每一个非终结符</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的各个产生式的候选首符集两两不相交。即，若</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A→</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1</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2</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n</a:t>
            </a:r>
            <a:endParaRPr b="0" lang="en-US" sz="3000" strike="noStrike" u="none">
              <a:solidFill>
                <a:srgbClr val="000000"/>
              </a:solidFill>
              <a:effectLst/>
              <a:uFillTx/>
              <a:latin typeface="Arial"/>
            </a:endParaRPr>
          </a:p>
          <a:p>
            <a:pPr marL="457200" defTabSz="914400">
              <a:lnSpc>
                <a:spcPct val="100000"/>
              </a:lnSpc>
              <a:tabLst>
                <a:tab algn="l" pos="0"/>
              </a:tabLst>
            </a:pPr>
            <a:r>
              <a:rPr b="1" lang="en-US" sz="3000" strike="noStrike" u="none">
                <a:solidFill>
                  <a:schemeClr val="dk1"/>
                </a:solidFill>
                <a:effectLst/>
                <a:uFillTx/>
                <a:latin typeface="Times New Roman"/>
                <a:ea typeface="宋体"/>
              </a:rPr>
              <a:t>    则  </a:t>
            </a: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i</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宋体"/>
                <a:ea typeface="宋体"/>
              </a:rPr>
              <a:t>∩</a:t>
            </a: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j</a:t>
            </a:r>
            <a:r>
              <a:rPr b="1" lang="en-US" sz="3000" strike="noStrike" u="none">
                <a:solidFill>
                  <a:schemeClr val="dk1"/>
                </a:solidFill>
                <a:effectLst/>
                <a:uFillTx/>
                <a:latin typeface="Times New Roman"/>
                <a:ea typeface="宋体"/>
              </a:rPr>
              <a:t>)</a:t>
            </a:r>
            <a:r>
              <a:rPr b="1" lang="zh-CN" sz="3000" strike="noStrike" u="none">
                <a:solidFill>
                  <a:schemeClr val="dk1"/>
                </a:solidFill>
                <a:effectLst/>
                <a:uFillTx/>
                <a:latin typeface="Times New Roman"/>
                <a:ea typeface="宋体"/>
              </a:rPr>
              <a:t>＝</a:t>
            </a:r>
            <a:r>
              <a:rPr b="1" lang="en-US" sz="3000" strike="noStrike" u="none">
                <a:solidFill>
                  <a:schemeClr val="dk1"/>
                </a:solidFill>
                <a:effectLst/>
                <a:uFillTx/>
                <a:latin typeface="Symbol"/>
                <a:ea typeface="宋体"/>
              </a:rPr>
              <a:t></a:t>
            </a:r>
            <a:r>
              <a:rPr b="1" lang="en-US" sz="3000" strike="noStrike" u="none">
                <a:solidFill>
                  <a:schemeClr val="dk1"/>
                </a:solidFill>
                <a:effectLst/>
                <a:uFillTx/>
                <a:latin typeface="Times New Roman"/>
                <a:ea typeface="宋体"/>
              </a:rPr>
              <a:t>	</a:t>
            </a:r>
            <a:r>
              <a:rPr b="1" lang="en-US" sz="3000" strike="noStrike" u="none">
                <a:solidFill>
                  <a:schemeClr val="dk1"/>
                </a:solidFill>
                <a:effectLst/>
                <a:uFillTx/>
                <a:latin typeface="Times New Roman"/>
                <a:ea typeface="宋体"/>
              </a:rPr>
              <a:t>   </a:t>
            </a:r>
            <a:r>
              <a:rPr b="1" lang="en-US" sz="3000" strike="noStrike" u="none">
                <a:solidFill>
                  <a:schemeClr val="dk1"/>
                </a:solidFill>
                <a:effectLst/>
                <a:uFillTx/>
                <a:latin typeface="Times New Roman"/>
                <a:ea typeface="宋体"/>
              </a:rPr>
              <a:t>(i</a:t>
            </a:r>
            <a:r>
              <a:rPr b="1" lang="en-US" sz="3000" strike="noStrike" u="none">
                <a:solidFill>
                  <a:schemeClr val="dk1"/>
                </a:solidFill>
                <a:effectLst/>
                <a:uFillTx/>
                <a:latin typeface="Symbol"/>
                <a:ea typeface="宋体"/>
              </a:rPr>
              <a:t></a:t>
            </a:r>
            <a:r>
              <a:rPr b="1" lang="en-US" sz="3000" strike="noStrike" u="none">
                <a:solidFill>
                  <a:schemeClr val="dk1"/>
                </a:solidFill>
                <a:effectLst/>
                <a:uFillTx/>
                <a:latin typeface="Times New Roman"/>
                <a:ea typeface="宋体"/>
              </a:rPr>
              <a:t>j)</a:t>
            </a:r>
            <a:endParaRPr b="0" lang="en-US" sz="3000" strike="noStrike" u="none">
              <a:solidFill>
                <a:srgbClr val="000000"/>
              </a:solidFill>
              <a:effectLst/>
              <a:uFillTx/>
              <a:latin typeface="Arial"/>
            </a:endParaRPr>
          </a:p>
          <a:p>
            <a:pPr marL="457200" defTabSz="914400">
              <a:lnSpc>
                <a:spcPct val="100000"/>
              </a:lnSpc>
              <a:spcBef>
                <a:spcPts val="1199"/>
              </a:spcBef>
              <a:tabLst>
                <a:tab algn="l" pos="0"/>
              </a:tabLst>
            </a:pPr>
            <a:r>
              <a:rPr b="1" lang="en-US" sz="3000" strike="noStrike" u="none">
                <a:solidFill>
                  <a:schemeClr val="dk1"/>
                </a:solidFill>
                <a:effectLst/>
                <a:uFillTx/>
                <a:latin typeface="Times New Roman"/>
                <a:ea typeface="宋体"/>
              </a:rPr>
              <a:t>3. </a:t>
            </a:r>
            <a:r>
              <a:rPr b="1" lang="zh-CN" sz="3000" strike="noStrike" u="none">
                <a:solidFill>
                  <a:schemeClr val="dk1"/>
                </a:solidFill>
                <a:effectLst/>
                <a:uFillTx/>
                <a:latin typeface="Times New Roman"/>
                <a:ea typeface="宋体"/>
              </a:rPr>
              <a:t>对文法中的每个非终结符</a:t>
            </a:r>
            <a:r>
              <a:rPr b="1" lang="en-US" sz="3000" strike="noStrike" u="none">
                <a:solidFill>
                  <a:schemeClr val="dk1"/>
                </a:solidFill>
                <a:effectLst/>
                <a:uFillTx/>
                <a:latin typeface="Times New Roman"/>
                <a:ea typeface="宋体"/>
              </a:rPr>
              <a:t>A</a:t>
            </a:r>
            <a:r>
              <a:rPr b="1" lang="zh-CN" sz="3000" strike="noStrike" u="none">
                <a:solidFill>
                  <a:schemeClr val="dk1"/>
                </a:solidFill>
                <a:effectLst/>
                <a:uFillTx/>
                <a:latin typeface="Times New Roman"/>
                <a:ea typeface="宋体"/>
              </a:rPr>
              <a:t>，若它存在某个候选首符集包含</a:t>
            </a:r>
            <a:r>
              <a:rPr b="1" lang="en-US" sz="3000" strike="noStrike" u="none">
                <a:solidFill>
                  <a:schemeClr val="dk1"/>
                </a:solidFill>
                <a:effectLst/>
                <a:uFillTx/>
                <a:latin typeface="Symbol"/>
                <a:ea typeface="宋体"/>
              </a:rPr>
              <a:t></a:t>
            </a:r>
            <a:r>
              <a:rPr b="1" lang="zh-CN" sz="3000" strike="noStrike" u="none">
                <a:solidFill>
                  <a:schemeClr val="dk1"/>
                </a:solidFill>
                <a:effectLst/>
                <a:uFillTx/>
                <a:latin typeface="Times New Roman"/>
                <a:ea typeface="宋体"/>
              </a:rPr>
              <a:t>，则</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FIRST(</a:t>
            </a:r>
            <a:r>
              <a:rPr b="1" lang="en-US" sz="3000" strike="noStrike" u="none">
                <a:solidFill>
                  <a:schemeClr val="dk1"/>
                </a:solidFill>
                <a:effectLst/>
                <a:uFillTx/>
                <a:latin typeface="Symbol"/>
                <a:ea typeface="宋体"/>
              </a:rPr>
              <a:t></a:t>
            </a:r>
            <a:r>
              <a:rPr b="1" lang="en-US" sz="3000" strike="noStrike" u="none" baseline="-25000">
                <a:solidFill>
                  <a:schemeClr val="dk1"/>
                </a:solidFill>
                <a:effectLst/>
                <a:uFillTx/>
                <a:latin typeface="Times New Roman"/>
                <a:ea typeface="宋体"/>
              </a:rPr>
              <a:t> i</a:t>
            </a:r>
            <a:r>
              <a:rPr b="1" lang="en-US" sz="3000" strike="noStrike" u="none">
                <a:solidFill>
                  <a:schemeClr val="dk1"/>
                </a:solidFill>
                <a:effectLst/>
                <a:uFillTx/>
                <a:latin typeface="Times New Roman"/>
                <a:ea typeface="宋体"/>
              </a:rPr>
              <a:t>)</a:t>
            </a:r>
            <a:r>
              <a:rPr b="1" lang="en-US" sz="3000" strike="noStrike" u="none">
                <a:solidFill>
                  <a:schemeClr val="dk1"/>
                </a:solidFill>
                <a:effectLst/>
                <a:uFillTx/>
                <a:latin typeface="宋体"/>
                <a:ea typeface="宋体"/>
              </a:rPr>
              <a:t>∩</a:t>
            </a:r>
            <a:r>
              <a:rPr b="1" lang="en-US" sz="3000" strike="noStrike" u="none">
                <a:solidFill>
                  <a:schemeClr val="dk1"/>
                </a:solidFill>
                <a:effectLst/>
                <a:uFillTx/>
                <a:latin typeface="Times New Roman"/>
                <a:ea typeface="宋体"/>
              </a:rPr>
              <a:t>FOLLOW(A)=</a:t>
            </a:r>
            <a:r>
              <a:rPr b="1" lang="en-US" sz="3000" strike="noStrike" u="none">
                <a:solidFill>
                  <a:schemeClr val="dk1"/>
                </a:solidFill>
                <a:effectLst/>
                <a:uFillTx/>
                <a:latin typeface="Symbol"/>
                <a:ea typeface="宋体"/>
              </a:rPr>
              <a:t></a:t>
            </a:r>
            <a:endParaRPr b="0" lang="en-US" sz="3000" strike="noStrike" u="none">
              <a:solidFill>
                <a:srgbClr val="000000"/>
              </a:solidFill>
              <a:effectLst/>
              <a:uFillTx/>
              <a:latin typeface="Arial"/>
            </a:endParaRPr>
          </a:p>
          <a:p>
            <a:pPr marL="457200" algn="ctr" defTabSz="914400">
              <a:lnSpc>
                <a:spcPct val="100000"/>
              </a:lnSpc>
              <a:tabLst>
                <a:tab algn="l" pos="0"/>
              </a:tabLst>
            </a:pPr>
            <a:r>
              <a:rPr b="1" lang="en-US" sz="3000" strike="noStrike" u="none">
                <a:solidFill>
                  <a:schemeClr val="dk1"/>
                </a:solidFill>
                <a:effectLst/>
                <a:uFillTx/>
                <a:latin typeface="Times New Roman"/>
                <a:ea typeface="宋体"/>
              </a:rPr>
              <a:t>i=1,2,...,n</a:t>
            </a:r>
            <a:endParaRPr b="0" lang="en-US" sz="3000" strike="noStrike" u="none">
              <a:solidFill>
                <a:srgbClr val="000000"/>
              </a:solidFill>
              <a:effectLst/>
              <a:uFillTx/>
              <a:latin typeface="Arial"/>
            </a:endParaRPr>
          </a:p>
          <a:p>
            <a:pPr defTabSz="914400">
              <a:lnSpc>
                <a:spcPct val="100000"/>
              </a:lnSpc>
              <a:tabLst>
                <a:tab algn="l" pos="0"/>
              </a:tabLst>
            </a:pPr>
            <a:r>
              <a:rPr b="1" lang="zh-CN" sz="3000" strike="noStrike" u="none">
                <a:solidFill>
                  <a:schemeClr val="dk1"/>
                </a:solidFill>
                <a:effectLst/>
                <a:uFillTx/>
                <a:latin typeface="Times New Roman"/>
                <a:ea typeface="宋体"/>
              </a:rPr>
              <a:t>如果一个文法</a:t>
            </a:r>
            <a:r>
              <a:rPr b="1" lang="en-US" sz="3000" strike="noStrike" u="none">
                <a:solidFill>
                  <a:schemeClr val="dk1"/>
                </a:solidFill>
                <a:effectLst/>
                <a:uFillTx/>
                <a:latin typeface="Times New Roman"/>
                <a:ea typeface="宋体"/>
              </a:rPr>
              <a:t>G</a:t>
            </a:r>
            <a:r>
              <a:rPr b="1" lang="zh-CN" sz="3000" strike="noStrike" u="none">
                <a:solidFill>
                  <a:schemeClr val="dk1"/>
                </a:solidFill>
                <a:effectLst/>
                <a:uFillTx/>
                <a:latin typeface="Times New Roman"/>
                <a:ea typeface="宋体"/>
              </a:rPr>
              <a:t>满足以上条件，则称该文法</a:t>
            </a:r>
            <a:r>
              <a:rPr b="1" lang="en-US" sz="3000" strike="noStrike" u="none">
                <a:solidFill>
                  <a:schemeClr val="dk1"/>
                </a:solidFill>
                <a:effectLst/>
                <a:uFillTx/>
                <a:latin typeface="Times New Roman"/>
                <a:ea typeface="宋体"/>
              </a:rPr>
              <a:t>G</a:t>
            </a:r>
            <a:r>
              <a:rPr b="1" lang="zh-CN" sz="3000" strike="noStrike" u="none">
                <a:solidFill>
                  <a:schemeClr val="dk1"/>
                </a:solidFill>
                <a:effectLst/>
                <a:uFillTx/>
                <a:latin typeface="Times New Roman"/>
                <a:ea typeface="宋体"/>
              </a:rPr>
              <a:t>为</a:t>
            </a:r>
            <a:r>
              <a:rPr b="1" lang="en-US" sz="3000" strike="noStrike" u="none">
                <a:solidFill>
                  <a:srgbClr val="ff0000"/>
                </a:solidFill>
                <a:effectLst/>
                <a:uFillTx/>
                <a:latin typeface="黑体"/>
                <a:ea typeface="黑体"/>
              </a:rPr>
              <a:t>LL(1)</a:t>
            </a:r>
            <a:r>
              <a:rPr b="1" lang="zh-CN" sz="3000" strike="noStrike" u="none">
                <a:solidFill>
                  <a:srgbClr val="ff0000"/>
                </a:solidFill>
                <a:effectLst/>
                <a:uFillTx/>
                <a:latin typeface="黑体"/>
                <a:ea typeface="黑体"/>
              </a:rPr>
              <a:t>文法</a:t>
            </a:r>
            <a:r>
              <a:rPr b="1" lang="zh-CN" sz="3000" strike="noStrike" u="none">
                <a:solidFill>
                  <a:schemeClr val="dk1"/>
                </a:solidFill>
                <a:effectLst/>
                <a:uFillTx/>
                <a:latin typeface="Times New Roman"/>
                <a:ea typeface="宋体"/>
              </a:rPr>
              <a:t>。</a:t>
            </a:r>
            <a:r>
              <a:rPr b="1" lang="en-US" sz="3000" strike="noStrike" u="none">
                <a:solidFill>
                  <a:schemeClr val="dk1"/>
                </a:solidFill>
                <a:effectLst/>
                <a:uFillTx/>
                <a:latin typeface="Times New Roman"/>
                <a:ea typeface="宋体"/>
              </a:rPr>
              <a:t>	</a:t>
            </a:r>
            <a:endParaRPr b="0" lang="en-US" sz="3000" strike="noStrike" u="none">
              <a:solidFill>
                <a:srgbClr val="000000"/>
              </a:solidFill>
              <a:effectLst/>
              <a:uFillTx/>
              <a:latin typeface="Arial"/>
            </a:endParaRPr>
          </a:p>
        </p:txBody>
      </p:sp>
      <p:sp>
        <p:nvSpPr>
          <p:cNvPr id="838" name="Rectangle 3"/>
          <p:cNvSpPr/>
          <p:nvPr/>
        </p:nvSpPr>
        <p:spPr>
          <a:xfrm>
            <a:off x="539640" y="189000"/>
            <a:ext cx="8229240" cy="1026720"/>
          </a:xfrm>
          <a:prstGeom prst="rect">
            <a:avLst/>
          </a:prstGeom>
          <a:no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r>
              <a:rPr b="1" lang="zh-CN" sz="4400" strike="noStrike" u="none">
                <a:solidFill>
                  <a:schemeClr val="dk1"/>
                </a:solidFill>
                <a:effectLst/>
                <a:uFillTx/>
                <a:latin typeface="Arial"/>
                <a:ea typeface="宋体"/>
              </a:rPr>
              <a:t>回顾：</a:t>
            </a:r>
            <a:r>
              <a:rPr b="1" lang="en-US" sz="4400" strike="noStrike" u="none">
                <a:solidFill>
                  <a:schemeClr val="dk1"/>
                </a:solidFill>
                <a:effectLst/>
                <a:uFillTx/>
                <a:latin typeface="Arial"/>
                <a:ea typeface="宋体"/>
              </a:rPr>
              <a:t>LL(1)</a:t>
            </a:r>
            <a:r>
              <a:rPr b="1" lang="zh-CN" sz="4400" strike="noStrike" u="none">
                <a:solidFill>
                  <a:schemeClr val="dk1"/>
                </a:solidFill>
                <a:effectLst/>
                <a:uFillTx/>
                <a:latin typeface="Arial"/>
                <a:ea typeface="宋体"/>
              </a:rPr>
              <a:t>文法条件</a:t>
            </a:r>
            <a:endParaRPr b="0" lang="en-US" sz="4400" strike="noStrike" u="none">
              <a:solidFill>
                <a:srgbClr val="000000"/>
              </a:solidFill>
              <a:effectLst/>
              <a:uFillTx/>
              <a:latin typeface="Arial"/>
            </a:endParaRPr>
          </a:p>
        </p:txBody>
      </p:sp>
    </p:spTree>
  </p:cSld>
  <p:timing>
    <p:tnLst>
      <p:par>
        <p:cTn id="1637" dur="indefinite" restart="never" nodeType="tmRoot">
          <p:childTnLst>
            <p:seq>
              <p:cTn id="1638" dur="indefinite" nodeType="mainSeq">
                <p:childTnLst>
                  <p:par>
                    <p:cTn id="1639" fill="hold">
                      <p:stCondLst>
                        <p:cond delay="indefinite"/>
                      </p:stCondLst>
                      <p:childTnLst>
                        <p:par>
                          <p:cTn id="1640" fill="hold">
                            <p:stCondLst>
                              <p:cond delay="0"/>
                            </p:stCondLst>
                            <p:childTnLst>
                              <p:par>
                                <p:cTn id="1641" nodeType="clickEffect" fill="hold" presetClass="entr" presetID="22" presetSubtype="1">
                                  <p:stCondLst>
                                    <p:cond delay="0"/>
                                  </p:stCondLst>
                                  <p:childTnLst>
                                    <p:set>
                                      <p:cBhvr>
                                        <p:cTn id="1642"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43" dur="500"/>
                                        <p:tgtEl>
                                          <p:spTgt spid="837">
                                            <p:txEl>
                                              <p:pRg st="0" end="0"/>
                                            </p:txEl>
                                          </p:spTgt>
                                        </p:tgtEl>
                                      </p:cBhvr>
                                    </p:animEffect>
                                  </p:childTnLst>
                                </p:cTn>
                              </p:par>
                            </p:childTnLst>
                          </p:cTn>
                        </p:par>
                      </p:childTnLst>
                    </p:cTn>
                  </p:par>
                  <p:par>
                    <p:cTn id="1644" fill="hold">
                      <p:stCondLst>
                        <p:cond delay="indefinite"/>
                      </p:stCondLst>
                      <p:childTnLst>
                        <p:par>
                          <p:cTn id="1645" fill="hold">
                            <p:stCondLst>
                              <p:cond delay="0"/>
                            </p:stCondLst>
                            <p:childTnLst>
                              <p:par>
                                <p:cTn id="1646" nodeType="clickEffect" fill="hold" presetClass="entr" presetID="22" presetSubtype="1">
                                  <p:stCondLst>
                                    <p:cond delay="0"/>
                                  </p:stCondLst>
                                  <p:childTnLst>
                                    <p:set>
                                      <p:cBhvr>
                                        <p:cTn id="1647"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48" dur="500"/>
                                        <p:tgtEl>
                                          <p:spTgt spid="837">
                                            <p:txEl>
                                              <p:pRg st="0" end="0"/>
                                            </p:txEl>
                                          </p:spTgt>
                                        </p:tgtEl>
                                      </p:cBhvr>
                                    </p:animEffect>
                                  </p:childTnLst>
                                </p:cTn>
                              </p:par>
                            </p:childTnLst>
                          </p:cTn>
                        </p:par>
                        <p:par>
                          <p:cTn id="1649" fill="hold">
                            <p:stCondLst>
                              <p:cond delay="500"/>
                            </p:stCondLst>
                            <p:childTnLst>
                              <p:par>
                                <p:cTn id="1650" nodeType="afterEffect" fill="hold" presetClass="entr" presetID="22" presetSubtype="1">
                                  <p:stCondLst>
                                    <p:cond delay="0"/>
                                  </p:stCondLst>
                                  <p:childTnLst>
                                    <p:set>
                                      <p:cBhvr>
                                        <p:cTn id="1651"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52" dur="500"/>
                                        <p:tgtEl>
                                          <p:spTgt spid="837">
                                            <p:txEl>
                                              <p:pRg st="0" end="0"/>
                                            </p:txEl>
                                          </p:spTgt>
                                        </p:tgtEl>
                                      </p:cBhvr>
                                    </p:animEffect>
                                  </p:childTnLst>
                                </p:cTn>
                              </p:par>
                            </p:childTnLst>
                          </p:cTn>
                        </p:par>
                        <p:par>
                          <p:cTn id="1653" fill="hold">
                            <p:stCondLst>
                              <p:cond delay="1000"/>
                            </p:stCondLst>
                            <p:childTnLst>
                              <p:par>
                                <p:cTn id="1654" nodeType="afterEffect" fill="hold" presetClass="entr" presetID="22" presetSubtype="1">
                                  <p:stCondLst>
                                    <p:cond delay="0"/>
                                  </p:stCondLst>
                                  <p:childTnLst>
                                    <p:set>
                                      <p:cBhvr>
                                        <p:cTn id="1655"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56" dur="500"/>
                                        <p:tgtEl>
                                          <p:spTgt spid="837">
                                            <p:txEl>
                                              <p:pRg st="0" end="0"/>
                                            </p:txEl>
                                          </p:spTgt>
                                        </p:tgtEl>
                                      </p:cBhvr>
                                    </p:animEffect>
                                  </p:childTnLst>
                                </p:cTn>
                              </p:par>
                            </p:childTnLst>
                          </p:cTn>
                        </p:par>
                      </p:childTnLst>
                    </p:cTn>
                  </p:par>
                  <p:par>
                    <p:cTn id="1657" fill="hold">
                      <p:stCondLst>
                        <p:cond delay="indefinite"/>
                      </p:stCondLst>
                      <p:childTnLst>
                        <p:par>
                          <p:cTn id="1658" fill="hold">
                            <p:stCondLst>
                              <p:cond delay="0"/>
                            </p:stCondLst>
                            <p:childTnLst>
                              <p:par>
                                <p:cTn id="1659" nodeType="clickEffect" fill="hold" presetClass="entr" presetID="22" presetSubtype="1">
                                  <p:stCondLst>
                                    <p:cond delay="0"/>
                                  </p:stCondLst>
                                  <p:childTnLst>
                                    <p:set>
                                      <p:cBhvr>
                                        <p:cTn id="1660"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61" dur="500"/>
                                        <p:tgtEl>
                                          <p:spTgt spid="837">
                                            <p:txEl>
                                              <p:pRg st="0" end="0"/>
                                            </p:txEl>
                                          </p:spTgt>
                                        </p:tgtEl>
                                      </p:cBhvr>
                                    </p:animEffect>
                                  </p:childTnLst>
                                </p:cTn>
                              </p:par>
                            </p:childTnLst>
                          </p:cTn>
                        </p:par>
                        <p:par>
                          <p:cTn id="1662" fill="hold">
                            <p:stCondLst>
                              <p:cond delay="500"/>
                            </p:stCondLst>
                            <p:childTnLst>
                              <p:par>
                                <p:cTn id="1663" nodeType="afterEffect" fill="hold" presetClass="entr" presetID="22" presetSubtype="1">
                                  <p:stCondLst>
                                    <p:cond delay="0"/>
                                  </p:stCondLst>
                                  <p:childTnLst>
                                    <p:set>
                                      <p:cBhvr>
                                        <p:cTn id="1664"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65" dur="500"/>
                                        <p:tgtEl>
                                          <p:spTgt spid="837">
                                            <p:txEl>
                                              <p:pRg st="0" end="0"/>
                                            </p:txEl>
                                          </p:spTgt>
                                        </p:tgtEl>
                                      </p:cBhvr>
                                    </p:animEffect>
                                  </p:childTnLst>
                                </p:cTn>
                              </p:par>
                            </p:childTnLst>
                          </p:cTn>
                        </p:par>
                        <p:par>
                          <p:cTn id="1666" fill="hold">
                            <p:stCondLst>
                              <p:cond delay="1000"/>
                            </p:stCondLst>
                            <p:childTnLst>
                              <p:par>
                                <p:cTn id="1667" nodeType="afterEffect" fill="hold" presetClass="entr" presetID="22" presetSubtype="1">
                                  <p:stCondLst>
                                    <p:cond delay="0"/>
                                  </p:stCondLst>
                                  <p:childTnLst>
                                    <p:set>
                                      <p:cBhvr>
                                        <p:cTn id="1668"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69" dur="500"/>
                                        <p:tgtEl>
                                          <p:spTgt spid="837">
                                            <p:txEl>
                                              <p:pRg st="0" end="0"/>
                                            </p:txEl>
                                          </p:spTgt>
                                        </p:tgtEl>
                                      </p:cBhvr>
                                    </p:animEffect>
                                  </p:childTnLst>
                                </p:cTn>
                              </p:par>
                            </p:childTnLst>
                          </p:cTn>
                        </p:par>
                      </p:childTnLst>
                    </p:cTn>
                  </p:par>
                  <p:par>
                    <p:cTn id="1670" fill="hold">
                      <p:stCondLst>
                        <p:cond delay="indefinite"/>
                      </p:stCondLst>
                      <p:childTnLst>
                        <p:par>
                          <p:cTn id="1671" fill="hold">
                            <p:stCondLst>
                              <p:cond delay="0"/>
                            </p:stCondLst>
                            <p:childTnLst>
                              <p:par>
                                <p:cTn id="1672" nodeType="clickEffect" fill="hold" presetClass="entr" presetID="22" presetSubtype="1">
                                  <p:stCondLst>
                                    <p:cond delay="0"/>
                                  </p:stCondLst>
                                  <p:childTnLst>
                                    <p:set>
                                      <p:cBhvr>
                                        <p:cTn id="1673" dur="1" fill="hold">
                                          <p:stCondLst>
                                            <p:cond delay="0"/>
                                          </p:stCondLst>
                                        </p:cTn>
                                        <p:tgtEl>
                                          <p:spTgt spid="837">
                                            <p:txEl>
                                              <p:pRg st="0" end="0"/>
                                            </p:txEl>
                                          </p:spTgt>
                                        </p:tgtEl>
                                        <p:attrNameLst>
                                          <p:attrName>style.visibility</p:attrName>
                                        </p:attrNameLst>
                                      </p:cBhvr>
                                      <p:to>
                                        <p:strVal val="visible"/>
                                      </p:to>
                                    </p:set>
                                    <p:animEffect filter="wipe(up)" transition="in">
                                      <p:cBhvr additive="repl">
                                        <p:cTn id="1674" dur="500"/>
                                        <p:tgtEl>
                                          <p:spTgt spid="837">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type="sldNum" idx="11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40" name="PlaceHolder 2"/>
          <p:cNvSpPr>
            <a:spLocks noGrp="1"/>
          </p:cNvSpPr>
          <p:nvPr>
            <p:ph/>
          </p:nvPr>
        </p:nvSpPr>
        <p:spPr>
          <a:xfrm>
            <a:off x="685800" y="1844640"/>
            <a:ext cx="7924320" cy="425088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分析程序由一组递归过程组成，文法中每个非终结符对应一个过程；所以这样的分析程序称为递归下降分析器。</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因为文法的定义通常是递归的</a:t>
            </a:r>
            <a:r>
              <a:rPr b="1" lang="en-US" sz="3000" strike="noStrike" u="none">
                <a:solidFill>
                  <a:schemeClr val="dk1"/>
                </a:solidFill>
                <a:effectLst/>
                <a:uFillTx/>
                <a:latin typeface="宋体"/>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每个非终结符有对应的子程序的定义，首先在分析过程中，当需要从某个非终结符出发进行展开</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推导</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时，就调用这个非终结符对应的子程序。</a:t>
            </a:r>
            <a:endParaRPr b="0" lang="en-US" sz="3000" strike="noStrike" u="none">
              <a:solidFill>
                <a:schemeClr val="dk1"/>
              </a:solidFill>
              <a:effectLst/>
              <a:uFillTx/>
              <a:latin typeface="Times New Roman"/>
            </a:endParaRPr>
          </a:p>
        </p:txBody>
      </p:sp>
      <p:sp>
        <p:nvSpPr>
          <p:cNvPr id="841" name="Rectangle 3"/>
          <p:cNvSpPr/>
          <p:nvPr/>
        </p:nvSpPr>
        <p:spPr>
          <a:xfrm>
            <a:off x="468360" y="404640"/>
            <a:ext cx="8229240" cy="1026720"/>
          </a:xfrm>
          <a:prstGeom prst="rect">
            <a:avLst/>
          </a:prstGeom>
          <a:noFill/>
          <a:ln w="9525">
            <a:noFill/>
          </a:ln>
        </p:spPr>
        <p:style>
          <a:lnRef idx="0"/>
          <a:fillRef idx="0"/>
          <a:effectRef idx="0"/>
          <a:fontRef idx="minor"/>
        </p:style>
        <p:txBody>
          <a:bodyPr lIns="90000" rIns="90000" tIns="45000" bIns="45000" anchor="ctr">
            <a:noAutofit/>
          </a:bodyPr>
          <a:p>
            <a:pPr defTabSz="914400">
              <a:lnSpc>
                <a:spcPct val="100000"/>
              </a:lnSpc>
              <a:tabLst>
                <a:tab algn="l" pos="0"/>
              </a:tabLst>
            </a:pPr>
            <a:r>
              <a:rPr b="1" lang="zh-CN" sz="4000" strike="noStrike" u="none">
                <a:solidFill>
                  <a:schemeClr val="dk1"/>
                </a:solidFill>
                <a:effectLst/>
                <a:uFillTx/>
                <a:latin typeface="Arial"/>
                <a:ea typeface="宋体"/>
              </a:rPr>
              <a:t>回顾：</a:t>
            </a:r>
            <a:r>
              <a:rPr b="1" lang="zh-CN" sz="4000" strike="noStrike" u="none">
                <a:solidFill>
                  <a:schemeClr val="dk1"/>
                </a:solidFill>
                <a:effectLst/>
                <a:uFillTx/>
                <a:latin typeface="宋体"/>
                <a:ea typeface="宋体"/>
              </a:rPr>
              <a:t>构造不带回溯的自上而下分析器</a:t>
            </a:r>
            <a:endParaRPr b="0" lang="en-US" sz="4000" strike="noStrike" u="none">
              <a:solidFill>
                <a:srgbClr val="000000"/>
              </a:solidFill>
              <a:effectLst/>
              <a:uFillTx/>
              <a:latin typeface="Arial"/>
            </a:endParaRPr>
          </a:p>
        </p:txBody>
      </p:sp>
    </p:spTree>
  </p:cSld>
  <p:timing>
    <p:tnLst>
      <p:par>
        <p:cTn id="1675" dur="indefinite" restart="never" nodeType="tmRoot">
          <p:childTnLst>
            <p:seq>
              <p:cTn id="1676" dur="indefinite" nodeType="mainSeq">
                <p:childTnLst>
                  <p:par>
                    <p:cTn id="1677" fill="hold">
                      <p:stCondLst>
                        <p:cond delay="indefinite"/>
                      </p:stCondLst>
                      <p:childTnLst>
                        <p:par>
                          <p:cTn id="1678" fill="hold">
                            <p:stCondLst>
                              <p:cond delay="0"/>
                            </p:stCondLst>
                            <p:childTnLst>
                              <p:par>
                                <p:cTn id="1679" nodeType="clickEffect" fill="hold" presetClass="entr" presetID="22" presetSubtype="1">
                                  <p:stCondLst>
                                    <p:cond delay="0"/>
                                  </p:stCondLst>
                                  <p:childTnLst>
                                    <p:set>
                                      <p:cBhvr>
                                        <p:cTn id="1680" dur="1" fill="hold">
                                          <p:stCondLst>
                                            <p:cond delay="0"/>
                                          </p:stCondLst>
                                        </p:cTn>
                                        <p:tgtEl>
                                          <p:spTgt spid="840">
                                            <p:txEl>
                                              <p:pRg st="0" end="0"/>
                                            </p:txEl>
                                          </p:spTgt>
                                        </p:tgtEl>
                                        <p:attrNameLst>
                                          <p:attrName>style.visibility</p:attrName>
                                        </p:attrNameLst>
                                      </p:cBhvr>
                                      <p:to>
                                        <p:strVal val="visible"/>
                                      </p:to>
                                    </p:set>
                                    <p:animEffect filter="wipe(up)" transition="in">
                                      <p:cBhvr additive="repl">
                                        <p:cTn id="1681" dur="500"/>
                                        <p:tgtEl>
                                          <p:spTgt spid="840">
                                            <p:txEl>
                                              <p:pRg st="0" end="0"/>
                                            </p:txEl>
                                          </p:spTgt>
                                        </p:tgtEl>
                                      </p:cBhvr>
                                    </p:animEffect>
                                  </p:childTnLst>
                                </p:cTn>
                              </p:par>
                            </p:childTnLst>
                          </p:cTn>
                        </p:par>
                      </p:childTnLst>
                    </p:cTn>
                  </p:par>
                  <p:par>
                    <p:cTn id="1682" fill="hold">
                      <p:stCondLst>
                        <p:cond delay="indefinite"/>
                      </p:stCondLst>
                      <p:childTnLst>
                        <p:par>
                          <p:cTn id="1683" fill="hold">
                            <p:stCondLst>
                              <p:cond delay="0"/>
                            </p:stCondLst>
                            <p:childTnLst>
                              <p:par>
                                <p:cTn id="1684" nodeType="clickEffect" fill="hold" presetClass="entr" presetID="22" presetSubtype="1">
                                  <p:stCondLst>
                                    <p:cond delay="0"/>
                                  </p:stCondLst>
                                  <p:childTnLst>
                                    <p:set>
                                      <p:cBhvr>
                                        <p:cTn id="1685" dur="1" fill="hold">
                                          <p:stCondLst>
                                            <p:cond delay="0"/>
                                          </p:stCondLst>
                                        </p:cTn>
                                        <p:tgtEl>
                                          <p:spTgt spid="840">
                                            <p:txEl>
                                              <p:pRg st="0" end="0"/>
                                            </p:txEl>
                                          </p:spTgt>
                                        </p:tgtEl>
                                        <p:attrNameLst>
                                          <p:attrName>style.visibility</p:attrName>
                                        </p:attrNameLst>
                                      </p:cBhvr>
                                      <p:to>
                                        <p:strVal val="visible"/>
                                      </p:to>
                                    </p:set>
                                    <p:animEffect filter="wipe(up)" transition="in">
                                      <p:cBhvr additive="repl">
                                        <p:cTn id="1686" dur="500"/>
                                        <p:tgtEl>
                                          <p:spTgt spid="840">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sldNum" idx="11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43" name="PlaceHolder 2"/>
          <p:cNvSpPr>
            <a:spLocks noGrp="1"/>
          </p:cNvSpPr>
          <p:nvPr>
            <p:ph type="title"/>
          </p:nvPr>
        </p:nvSpPr>
        <p:spPr>
          <a:xfrm>
            <a:off x="574560" y="304920"/>
            <a:ext cx="8000640" cy="121572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Verdana"/>
                <a:ea typeface="黑体"/>
              </a:rPr>
              <a:t>4.5</a:t>
            </a:r>
            <a:r>
              <a:rPr b="1" lang="en-US" sz="4000" strike="noStrike" u="none">
                <a:solidFill>
                  <a:schemeClr val="dk2"/>
                </a:solidFill>
                <a:effectLst/>
                <a:uFillTx/>
                <a:latin typeface="宋体"/>
                <a:ea typeface="黑体"/>
              </a:rPr>
              <a:t>  </a:t>
            </a:r>
            <a:r>
              <a:rPr b="1" lang="zh-CN" sz="4000" strike="noStrike" u="none">
                <a:solidFill>
                  <a:schemeClr val="dk2"/>
                </a:solidFill>
                <a:effectLst/>
                <a:uFillTx/>
                <a:latin typeface="宋体"/>
                <a:ea typeface="黑体"/>
              </a:rPr>
              <a:t>预测分析程序</a:t>
            </a:r>
            <a:endParaRPr b="0" lang="en-US" sz="4000" strike="noStrike" u="none">
              <a:solidFill>
                <a:schemeClr val="accent2"/>
              </a:solidFill>
              <a:effectLst/>
              <a:uFillTx/>
              <a:latin typeface="Verdana"/>
            </a:endParaRPr>
          </a:p>
        </p:txBody>
      </p:sp>
      <p:sp>
        <p:nvSpPr>
          <p:cNvPr id="844" name="PlaceHolder 3"/>
          <p:cNvSpPr>
            <a:spLocks noGrp="1"/>
          </p:cNvSpPr>
          <p:nvPr>
            <p:ph/>
          </p:nvPr>
        </p:nvSpPr>
        <p:spPr>
          <a:xfrm>
            <a:off x="685800" y="2057400"/>
            <a:ext cx="7924320" cy="4114440"/>
          </a:xfrm>
          <a:prstGeom prst="rect">
            <a:avLst/>
          </a:prstGeom>
          <a:noFill/>
          <a:ln w="9360">
            <a:noFill/>
          </a:ln>
        </p:spPr>
        <p:txBody>
          <a:bodyPr lIns="91440" rIns="91440" tIns="45720" bIns="45720" anchor="t">
            <a:noAutofit/>
          </a:bodyPr>
          <a:p>
            <a:pPr marL="469800" indent="-469800">
              <a:lnSpc>
                <a:spcPct val="100000"/>
              </a:lnSpc>
              <a:spcBef>
                <a:spcPts val="601"/>
              </a:spcBef>
              <a:buNone/>
              <a:tabLst>
                <a:tab algn="l" pos="0"/>
              </a:tabLst>
            </a:pPr>
            <a:r>
              <a:rPr b="1" lang="zh-CN" sz="3000" strike="noStrike" u="none">
                <a:solidFill>
                  <a:schemeClr val="dk1"/>
                </a:solidFill>
                <a:effectLst/>
                <a:uFillTx/>
                <a:latin typeface="Times New Roman"/>
                <a:ea typeface="楷体_GB2312"/>
              </a:rPr>
              <a:t>一、预测分析程序工作原理</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tabLst>
                <a:tab algn="l" pos="0"/>
              </a:tabLst>
            </a:pPr>
            <a:r>
              <a:rPr b="1" lang="zh-CN" sz="3000" strike="noStrike" u="none">
                <a:solidFill>
                  <a:schemeClr val="dk1"/>
                </a:solidFill>
                <a:effectLst/>
                <a:uFillTx/>
                <a:latin typeface="Times New Roman"/>
                <a:ea typeface="楷体_GB2312"/>
              </a:rPr>
              <a:t>预测分析程序或</a:t>
            </a:r>
            <a:r>
              <a:rPr b="1" lang="en-US" sz="3000" strike="noStrike" u="none">
                <a:solidFill>
                  <a:schemeClr val="dk1"/>
                </a:solidFill>
                <a:effectLst/>
                <a:uFillTx/>
                <a:latin typeface="Times New Roman"/>
                <a:ea typeface="楷体_GB2312"/>
              </a:rPr>
              <a:t>LL(1)</a:t>
            </a:r>
            <a:r>
              <a:rPr b="1" lang="zh-CN" sz="3000" strike="noStrike" u="none">
                <a:solidFill>
                  <a:schemeClr val="dk1"/>
                </a:solidFill>
                <a:effectLst/>
                <a:uFillTx/>
                <a:latin typeface="Times New Roman"/>
                <a:ea typeface="楷体_GB2312"/>
              </a:rPr>
              <a:t>分析法：</a:t>
            </a:r>
            <a:endParaRPr b="0" lang="en-US" sz="30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tabLst>
                <a:tab algn="l" pos="0"/>
              </a:tabLst>
            </a:pPr>
            <a:r>
              <a:rPr b="1" lang="zh-CN" sz="2800" strike="noStrike" u="none">
                <a:solidFill>
                  <a:schemeClr val="dk1"/>
                </a:solidFill>
                <a:effectLst/>
                <a:uFillTx/>
                <a:latin typeface="Times New Roman"/>
                <a:ea typeface="楷体_GB2312"/>
              </a:rPr>
              <a:t>总控程序</a:t>
            </a:r>
            <a:endParaRPr b="0" lang="en-US" sz="28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tabLst>
                <a:tab algn="l" pos="0"/>
              </a:tabLst>
            </a:pPr>
            <a:r>
              <a:rPr b="1" lang="zh-CN" sz="2800" strike="noStrike" u="none">
                <a:solidFill>
                  <a:schemeClr val="dk1"/>
                </a:solidFill>
                <a:effectLst/>
                <a:uFillTx/>
                <a:latin typeface="Times New Roman"/>
                <a:ea typeface="楷体_GB2312"/>
              </a:rPr>
              <a:t>分析表 </a:t>
            </a:r>
            <a:r>
              <a:rPr b="1" lang="en-US" sz="2800" strike="noStrike" u="none">
                <a:solidFill>
                  <a:schemeClr val="dk1"/>
                </a:solidFill>
                <a:effectLst/>
                <a:uFillTx/>
                <a:latin typeface="Times New Roman"/>
                <a:ea typeface="楷体_GB2312"/>
              </a:rPr>
              <a:t>M[A</a:t>
            </a:r>
            <a:r>
              <a:rPr b="1" lang="zh-CN" sz="2800" strike="noStrike" u="none">
                <a:solidFill>
                  <a:schemeClr val="dk1"/>
                </a:solidFill>
                <a:effectLst/>
                <a:uFillTx/>
                <a:latin typeface="Times New Roman"/>
                <a:ea typeface="楷体_GB2312"/>
              </a:rPr>
              <a:t>，</a:t>
            </a:r>
            <a:r>
              <a:rPr b="1" i="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矩阵，</a:t>
            </a:r>
            <a:r>
              <a:rPr b="1" lang="en-US" sz="2800" strike="noStrike" u="none">
                <a:solidFill>
                  <a:schemeClr val="dk1"/>
                </a:solidFill>
                <a:effectLst/>
                <a:uFillTx/>
                <a:latin typeface="Times New Roman"/>
                <a:ea typeface="楷体_GB2312"/>
              </a:rPr>
              <a:t>A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V</a:t>
            </a:r>
            <a:r>
              <a:rPr b="1" lang="en-US" sz="2800" strike="noStrike" u="none" baseline="-25000">
                <a:solidFill>
                  <a:schemeClr val="dk1"/>
                </a:solidFill>
                <a:effectLst/>
                <a:uFillTx/>
                <a:latin typeface="Times New Roman"/>
                <a:ea typeface="楷体_GB2312"/>
              </a:rPr>
              <a:t>N</a:t>
            </a:r>
            <a:r>
              <a:rPr b="1" lang="en-US" sz="2800" strike="noStrike" u="none">
                <a:solidFill>
                  <a:schemeClr val="dk1"/>
                </a:solidFill>
                <a:effectLst/>
                <a:uFillTx/>
                <a:latin typeface="Times New Roman"/>
                <a:ea typeface="楷体_GB2312"/>
              </a:rPr>
              <a:t> </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a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V</a:t>
            </a:r>
            <a:r>
              <a:rPr b="1" lang="en-US" sz="2800" strike="noStrike" u="none" baseline="-25000">
                <a:solidFill>
                  <a:schemeClr val="dk1"/>
                </a:solidFill>
                <a:effectLst/>
                <a:uFillTx/>
                <a:latin typeface="Times New Roman"/>
                <a:ea typeface="楷体_GB2312"/>
              </a:rPr>
              <a:t>T </a:t>
            </a:r>
            <a:r>
              <a:rPr b="1" lang="zh-CN" sz="2800" strike="noStrike" u="none">
                <a:solidFill>
                  <a:schemeClr val="dk1"/>
                </a:solidFill>
                <a:effectLst/>
                <a:uFillTx/>
                <a:latin typeface="Times New Roman"/>
                <a:ea typeface="楷体_GB2312"/>
              </a:rPr>
              <a:t>是终结符或‘＃’，</a:t>
            </a:r>
            <a:endParaRPr b="0" lang="en-US" sz="28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tabLst>
                <a:tab algn="l" pos="0"/>
              </a:tabLst>
            </a:pPr>
            <a:r>
              <a:rPr b="1" lang="zh-CN" sz="2800" strike="noStrike" u="none">
                <a:solidFill>
                  <a:schemeClr val="dk1"/>
                </a:solidFill>
                <a:effectLst/>
                <a:uFillTx/>
                <a:latin typeface="Times New Roman"/>
                <a:ea typeface="楷体_GB2312"/>
              </a:rPr>
              <a:t>分析栈 </a:t>
            </a:r>
            <a:r>
              <a:rPr b="1" lang="en-US" sz="2800" strike="noStrike" u="none">
                <a:solidFill>
                  <a:schemeClr val="dk1"/>
                </a:solidFill>
                <a:effectLst/>
                <a:uFillTx/>
                <a:latin typeface="Times New Roman"/>
                <a:ea typeface="楷体_GB2312"/>
              </a:rPr>
              <a:t>STACK  </a:t>
            </a:r>
            <a:r>
              <a:rPr b="1" lang="zh-CN" sz="2800" strike="noStrike" u="none">
                <a:solidFill>
                  <a:schemeClr val="dk1"/>
                </a:solidFill>
                <a:effectLst/>
                <a:uFillTx/>
                <a:latin typeface="Times New Roman"/>
                <a:ea typeface="楷体_GB2312"/>
              </a:rPr>
              <a:t>用于存放文法符号</a:t>
            </a:r>
            <a:endParaRPr b="0" lang="en-US" sz="2800" strike="noStrike" u="none">
              <a:solidFill>
                <a:schemeClr val="dk1"/>
              </a:solidFill>
              <a:effectLst/>
              <a:uFillTx/>
              <a:latin typeface="Times New Roman"/>
            </a:endParaRPr>
          </a:p>
          <a:p>
            <a:pPr indent="0">
              <a:lnSpc>
                <a:spcPct val="100000"/>
              </a:lnSpc>
              <a:spcBef>
                <a:spcPts val="601"/>
              </a:spcBef>
              <a:buNone/>
              <a:tabLst>
                <a:tab algn="l" pos="0"/>
              </a:tabLst>
            </a:pPr>
            <a:endParaRPr b="0" lang="en-US" sz="3000" strike="noStrike" u="none">
              <a:solidFill>
                <a:schemeClr val="dk1"/>
              </a:solidFill>
              <a:effectLst/>
              <a:uFillTx/>
              <a:latin typeface="Times New Roman"/>
            </a:endParaRPr>
          </a:p>
        </p:txBody>
      </p:sp>
    </p:spTree>
  </p:cSld>
  <p:timing>
    <p:tnLst>
      <p:par>
        <p:cTn id="1687" dur="indefinite" restart="never" nodeType="tmRoot">
          <p:childTnLst>
            <p:seq>
              <p:cTn id="1688" dur="indefinite" nodeType="mainSeq">
                <p:childTnLst>
                  <p:par>
                    <p:cTn id="1689" fill="hold">
                      <p:stCondLst>
                        <p:cond delay="indefinite"/>
                      </p:stCondLst>
                      <p:childTnLst>
                        <p:par>
                          <p:cTn id="1690" fill="hold">
                            <p:stCondLst>
                              <p:cond delay="0"/>
                            </p:stCondLst>
                            <p:childTnLst>
                              <p:par>
                                <p:cTn id="1691" nodeType="clickEffect" fill="hold" presetClass="entr" presetID="22" presetSubtype="8">
                                  <p:stCondLst>
                                    <p:cond delay="0"/>
                                  </p:stCondLst>
                                  <p:childTnLst>
                                    <p:set>
                                      <p:cBhvr>
                                        <p:cTn id="1692" dur="1" fill="hold">
                                          <p:stCondLst>
                                            <p:cond delay="0"/>
                                          </p:stCondLst>
                                        </p:cTn>
                                        <p:tgtEl>
                                          <p:spTgt spid="844">
                                            <p:txEl>
                                              <p:pRg st="0" end="0"/>
                                            </p:txEl>
                                          </p:spTgt>
                                        </p:tgtEl>
                                        <p:attrNameLst>
                                          <p:attrName>style.visibility</p:attrName>
                                        </p:attrNameLst>
                                      </p:cBhvr>
                                      <p:to>
                                        <p:strVal val="visible"/>
                                      </p:to>
                                    </p:set>
                                    <p:animEffect filter="wipe(left)" transition="in">
                                      <p:cBhvr additive="repl">
                                        <p:cTn id="1693" dur="500"/>
                                        <p:tgtEl>
                                          <p:spTgt spid="844">
                                            <p:txEl>
                                              <p:pRg st="0" end="0"/>
                                            </p:txEl>
                                          </p:spTgt>
                                        </p:tgtEl>
                                      </p:cBhvr>
                                    </p:animEffect>
                                  </p:childTnLst>
                                </p:cTn>
                              </p:par>
                            </p:childTnLst>
                          </p:cTn>
                        </p:par>
                      </p:childTnLst>
                    </p:cTn>
                  </p:par>
                  <p:par>
                    <p:cTn id="1694" fill="hold">
                      <p:stCondLst>
                        <p:cond delay="indefinite"/>
                      </p:stCondLst>
                      <p:childTnLst>
                        <p:par>
                          <p:cTn id="1695" fill="hold">
                            <p:stCondLst>
                              <p:cond delay="0"/>
                            </p:stCondLst>
                            <p:childTnLst>
                              <p:par>
                                <p:cTn id="1696" nodeType="clickEffect" fill="hold" presetClass="entr" presetID="22" presetSubtype="8">
                                  <p:stCondLst>
                                    <p:cond delay="0"/>
                                  </p:stCondLst>
                                  <p:childTnLst>
                                    <p:set>
                                      <p:cBhvr>
                                        <p:cTn id="1697" dur="1" fill="hold">
                                          <p:stCondLst>
                                            <p:cond delay="0"/>
                                          </p:stCondLst>
                                        </p:cTn>
                                        <p:tgtEl>
                                          <p:spTgt spid="844">
                                            <p:txEl>
                                              <p:pRg st="0" end="0"/>
                                            </p:txEl>
                                          </p:spTgt>
                                        </p:tgtEl>
                                        <p:attrNameLst>
                                          <p:attrName>style.visibility</p:attrName>
                                        </p:attrNameLst>
                                      </p:cBhvr>
                                      <p:to>
                                        <p:strVal val="visible"/>
                                      </p:to>
                                    </p:set>
                                    <p:animEffect filter="wipe(left)" transition="in">
                                      <p:cBhvr additive="repl">
                                        <p:cTn id="1698" dur="500"/>
                                        <p:tgtEl>
                                          <p:spTgt spid="844">
                                            <p:txEl>
                                              <p:pRg st="0" end="0"/>
                                            </p:txEl>
                                          </p:spTgt>
                                        </p:tgtEl>
                                      </p:cBhvr>
                                    </p:animEffect>
                                  </p:childTnLst>
                                </p:cTn>
                              </p:par>
                            </p:childTnLst>
                          </p:cTn>
                        </p:par>
                      </p:childTnLst>
                    </p:cTn>
                  </p:par>
                  <p:par>
                    <p:cTn id="1699" fill="hold">
                      <p:stCondLst>
                        <p:cond delay="indefinite"/>
                      </p:stCondLst>
                      <p:childTnLst>
                        <p:par>
                          <p:cTn id="1700" fill="hold">
                            <p:stCondLst>
                              <p:cond delay="0"/>
                            </p:stCondLst>
                            <p:childTnLst>
                              <p:par>
                                <p:cTn id="1701" nodeType="clickEffect" fill="hold" presetClass="entr" presetID="22" presetSubtype="8">
                                  <p:stCondLst>
                                    <p:cond delay="0"/>
                                  </p:stCondLst>
                                  <p:childTnLst>
                                    <p:set>
                                      <p:cBhvr>
                                        <p:cTn id="1702" dur="1" fill="hold">
                                          <p:stCondLst>
                                            <p:cond delay="0"/>
                                          </p:stCondLst>
                                        </p:cTn>
                                        <p:tgtEl>
                                          <p:spTgt spid="844">
                                            <p:txEl>
                                              <p:pRg st="0" end="0"/>
                                            </p:txEl>
                                          </p:spTgt>
                                        </p:tgtEl>
                                        <p:attrNameLst>
                                          <p:attrName>style.visibility</p:attrName>
                                        </p:attrNameLst>
                                      </p:cBhvr>
                                      <p:to>
                                        <p:strVal val="visible"/>
                                      </p:to>
                                    </p:set>
                                    <p:animEffect filter="wipe(left)" transition="in">
                                      <p:cBhvr additive="repl">
                                        <p:cTn id="1703" dur="500"/>
                                        <p:tgtEl>
                                          <p:spTgt spid="844">
                                            <p:txEl>
                                              <p:pRg st="0" end="0"/>
                                            </p:txEl>
                                          </p:spTgt>
                                        </p:tgtEl>
                                      </p:cBhvr>
                                    </p:animEffect>
                                  </p:childTnLst>
                                </p:cTn>
                              </p:par>
                            </p:childTnLst>
                          </p:cTn>
                        </p:par>
                      </p:childTnLst>
                    </p:cTn>
                  </p:par>
                  <p:par>
                    <p:cTn id="1704" fill="hold">
                      <p:stCondLst>
                        <p:cond delay="indefinite"/>
                      </p:stCondLst>
                      <p:childTnLst>
                        <p:par>
                          <p:cTn id="1705" fill="hold">
                            <p:stCondLst>
                              <p:cond delay="0"/>
                            </p:stCondLst>
                            <p:childTnLst>
                              <p:par>
                                <p:cTn id="1706" nodeType="clickEffect" fill="hold" presetClass="entr" presetID="22" presetSubtype="8">
                                  <p:stCondLst>
                                    <p:cond delay="0"/>
                                  </p:stCondLst>
                                  <p:childTnLst>
                                    <p:set>
                                      <p:cBhvr>
                                        <p:cTn id="1707" dur="1" fill="hold">
                                          <p:stCondLst>
                                            <p:cond delay="0"/>
                                          </p:stCondLst>
                                        </p:cTn>
                                        <p:tgtEl>
                                          <p:spTgt spid="844">
                                            <p:txEl>
                                              <p:pRg st="0" end="0"/>
                                            </p:txEl>
                                          </p:spTgt>
                                        </p:tgtEl>
                                        <p:attrNameLst>
                                          <p:attrName>style.visibility</p:attrName>
                                        </p:attrNameLst>
                                      </p:cBhvr>
                                      <p:to>
                                        <p:strVal val="visible"/>
                                      </p:to>
                                    </p:set>
                                    <p:animEffect filter="wipe(left)" transition="in">
                                      <p:cBhvr additive="repl">
                                        <p:cTn id="1708" dur="500"/>
                                        <p:tgtEl>
                                          <p:spTgt spid="844">
                                            <p:txEl>
                                              <p:pRg st="0" end="0"/>
                                            </p:txEl>
                                          </p:spTgt>
                                        </p:tgtEl>
                                      </p:cBhvr>
                                    </p:animEffect>
                                  </p:childTnLst>
                                </p:cTn>
                              </p:par>
                            </p:childTnLst>
                          </p:cTn>
                        </p:par>
                      </p:childTnLst>
                    </p:cTn>
                  </p:par>
                  <p:par>
                    <p:cTn id="1709" fill="hold">
                      <p:stCondLst>
                        <p:cond delay="indefinite"/>
                      </p:stCondLst>
                      <p:childTnLst>
                        <p:par>
                          <p:cTn id="1710" fill="hold">
                            <p:stCondLst>
                              <p:cond delay="0"/>
                            </p:stCondLst>
                            <p:childTnLst>
                              <p:par>
                                <p:cTn id="1711" nodeType="clickEffect" fill="hold" presetClass="entr" presetID="22" presetSubtype="8">
                                  <p:stCondLst>
                                    <p:cond delay="0"/>
                                  </p:stCondLst>
                                  <p:childTnLst>
                                    <p:set>
                                      <p:cBhvr>
                                        <p:cTn id="1712" dur="1" fill="hold">
                                          <p:stCondLst>
                                            <p:cond delay="0"/>
                                          </p:stCondLst>
                                        </p:cTn>
                                        <p:tgtEl>
                                          <p:spTgt spid="844">
                                            <p:txEl>
                                              <p:pRg st="0" end="0"/>
                                            </p:txEl>
                                          </p:spTgt>
                                        </p:tgtEl>
                                        <p:attrNameLst>
                                          <p:attrName>style.visibility</p:attrName>
                                        </p:attrNameLst>
                                      </p:cBhvr>
                                      <p:to>
                                        <p:strVal val="visible"/>
                                      </p:to>
                                    </p:set>
                                    <p:animEffect filter="wipe(left)" transition="in">
                                      <p:cBhvr additive="repl">
                                        <p:cTn id="1713" dur="500"/>
                                        <p:tgtEl>
                                          <p:spTgt spid="84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idx="4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170" name="PlaceHolder 2"/>
          <p:cNvSpPr>
            <a:spLocks noGrp="1"/>
          </p:cNvSpPr>
          <p:nvPr>
            <p:ph type="title"/>
          </p:nvPr>
        </p:nvSpPr>
        <p:spPr>
          <a:xfrm>
            <a:off x="609480" y="533520"/>
            <a:ext cx="8152920" cy="685440"/>
          </a:xfrm>
          <a:prstGeom prst="rect">
            <a:avLst/>
          </a:prstGeom>
          <a:noFill/>
          <a:ln w="9360">
            <a:noFill/>
          </a:ln>
        </p:spPr>
        <p:txBody>
          <a:bodyPr lIns="91440" rIns="91440" tIns="45720" bIns="45720" anchor="ctr">
            <a:noAutofit/>
          </a:bodyPr>
          <a:p>
            <a:pPr indent="0">
              <a:lnSpc>
                <a:spcPct val="100000"/>
              </a:lnSpc>
              <a:buNone/>
            </a:pPr>
            <a:r>
              <a:rPr b="1" lang="en-US" sz="4000" strike="noStrike" u="none">
                <a:solidFill>
                  <a:schemeClr val="dk2"/>
                </a:solidFill>
                <a:effectLst/>
                <a:uFillTx/>
                <a:latin typeface="Times New Roman"/>
                <a:ea typeface="黑体"/>
              </a:rPr>
              <a:t>4.1 </a:t>
            </a:r>
            <a:r>
              <a:rPr b="1" lang="zh-CN" sz="4000" strike="noStrike" u="none">
                <a:solidFill>
                  <a:schemeClr val="dk2"/>
                </a:solidFill>
                <a:effectLst/>
                <a:uFillTx/>
                <a:latin typeface="Times New Roman"/>
                <a:ea typeface="黑体"/>
              </a:rPr>
              <a:t>语法分析器的功能</a:t>
            </a:r>
            <a:endParaRPr b="0" lang="en-US" sz="4000" strike="noStrike" u="none">
              <a:solidFill>
                <a:schemeClr val="accent2"/>
              </a:solidFill>
              <a:effectLst/>
              <a:uFillTx/>
              <a:latin typeface="Verdana"/>
            </a:endParaRPr>
          </a:p>
        </p:txBody>
      </p:sp>
      <p:sp>
        <p:nvSpPr>
          <p:cNvPr id="171" name="PlaceHolder 3"/>
          <p:cNvSpPr>
            <a:spLocks noGrp="1"/>
          </p:cNvSpPr>
          <p:nvPr>
            <p:ph/>
          </p:nvPr>
        </p:nvSpPr>
        <p:spPr>
          <a:xfrm>
            <a:off x="620640" y="1927080"/>
            <a:ext cx="7751520" cy="308268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语法分析的任务是分析一个文法的句子结构。</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宋体"/>
                <a:ea typeface="楷体_GB2312"/>
              </a:rPr>
              <a:t>语法分析器的功能：按照文法的产生式</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语言的语法规则</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，识别输入符号串是否为一个句子</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合式程序</a:t>
            </a:r>
            <a:r>
              <a:rPr b="1" lang="en-US" sz="3000" strike="noStrike" u="none">
                <a:solidFill>
                  <a:schemeClr val="dk1"/>
                </a:solidFill>
                <a:effectLst/>
                <a:uFillTx/>
                <a:latin typeface="宋体"/>
                <a:ea typeface="楷体_GB2312"/>
              </a:rPr>
              <a:t>)</a:t>
            </a:r>
            <a:r>
              <a:rPr b="1" lang="zh-CN" sz="3000" strike="noStrike" u="none">
                <a:solidFill>
                  <a:schemeClr val="dk1"/>
                </a:solidFill>
                <a:effectLst/>
                <a:uFillTx/>
                <a:latin typeface="宋体"/>
                <a:ea typeface="楷体_GB2312"/>
              </a:rPr>
              <a:t>。</a:t>
            </a:r>
            <a:endParaRPr b="0" lang="en-US" sz="3000" strike="noStrike" u="none">
              <a:solidFill>
                <a:schemeClr val="dk1"/>
              </a:solidFill>
              <a:effectLst/>
              <a:uFillTx/>
              <a:latin typeface="Times New Roman"/>
            </a:endParaRPr>
          </a:p>
          <a:p>
            <a:pPr lvl="1" marL="907920" indent="-436320">
              <a:lnSpc>
                <a:spcPct val="100000"/>
              </a:lnSpc>
              <a:spcBef>
                <a:spcPts val="561"/>
              </a:spcBef>
              <a:buClr>
                <a:srgbClr val="cc0000"/>
              </a:buClr>
              <a:buFont typeface="Wingdings" charset="2"/>
              <a:buChar char=""/>
            </a:pPr>
            <a:r>
              <a:rPr b="1" lang="zh-CN" sz="2800" strike="noStrike" u="none">
                <a:solidFill>
                  <a:schemeClr val="dk1"/>
                </a:solidFill>
                <a:effectLst/>
                <a:uFillTx/>
                <a:latin typeface="宋体"/>
                <a:ea typeface="楷体_GB2312"/>
              </a:rPr>
              <a:t>注：语法分析是编译程序的核心部分</a:t>
            </a:r>
            <a:endParaRPr b="0" lang="en-US" sz="2800" strike="noStrike" u="none">
              <a:solidFill>
                <a:schemeClr val="dk1"/>
              </a:solidFill>
              <a:effectLst/>
              <a:uFillTx/>
              <a:latin typeface="Times New Roman"/>
            </a:endParaRPr>
          </a:p>
        </p:txBody>
      </p:sp>
    </p:spTree>
  </p:cSld>
  <p:timing>
    <p:tnLst>
      <p:par>
        <p:cTn id="131" dur="indefinite" restart="never" nodeType="tmRoot">
          <p:childTnLst>
            <p:seq>
              <p:cTn id="132" dur="indefinite" nodeType="mainSeq">
                <p:childTnLst>
                  <p:par>
                    <p:cTn id="133" fill="hold">
                      <p:stCondLst>
                        <p:cond delay="indefinite"/>
                      </p:stCondLst>
                      <p:childTnLst>
                        <p:par>
                          <p:cTn id="134" fill="hold">
                            <p:stCondLst>
                              <p:cond delay="0"/>
                            </p:stCondLst>
                            <p:childTnLst>
                              <p:par>
                                <p:cTn id="135" nodeType="clickEffect" fill="hold" presetClass="entr" presetID="22" presetSubtype="8">
                                  <p:stCondLst>
                                    <p:cond delay="0"/>
                                  </p:stCondLst>
                                  <p:childTnLst>
                                    <p:set>
                                      <p:cBhvr>
                                        <p:cTn id="136" dur="1" fill="hold">
                                          <p:stCondLst>
                                            <p:cond delay="0"/>
                                          </p:stCondLst>
                                        </p:cTn>
                                        <p:tgtEl>
                                          <p:spTgt spid="171">
                                            <p:txEl>
                                              <p:pRg st="0" end="0"/>
                                            </p:txEl>
                                          </p:spTgt>
                                        </p:tgtEl>
                                        <p:attrNameLst>
                                          <p:attrName>style.visibility</p:attrName>
                                        </p:attrNameLst>
                                      </p:cBhvr>
                                      <p:to>
                                        <p:strVal val="visible"/>
                                      </p:to>
                                    </p:set>
                                    <p:animEffect filter="wipe(left)" transition="in">
                                      <p:cBhvr additive="repl">
                                        <p:cTn id="137" dur="500"/>
                                        <p:tgtEl>
                                          <p:spTgt spid="171">
                                            <p:txEl>
                                              <p:pRg st="0" end="0"/>
                                            </p:txEl>
                                          </p:spTgt>
                                        </p:tgtEl>
                                      </p:cBhvr>
                                    </p:animEffec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22" presetSubtype="8">
                                  <p:stCondLst>
                                    <p:cond delay="0"/>
                                  </p:stCondLst>
                                  <p:childTnLst>
                                    <p:set>
                                      <p:cBhvr>
                                        <p:cTn id="141" dur="1" fill="hold">
                                          <p:stCondLst>
                                            <p:cond delay="0"/>
                                          </p:stCondLst>
                                        </p:cTn>
                                        <p:tgtEl>
                                          <p:spTgt spid="171">
                                            <p:txEl>
                                              <p:pRg st="0" end="0"/>
                                            </p:txEl>
                                          </p:spTgt>
                                        </p:tgtEl>
                                        <p:attrNameLst>
                                          <p:attrName>style.visibility</p:attrName>
                                        </p:attrNameLst>
                                      </p:cBhvr>
                                      <p:to>
                                        <p:strVal val="visible"/>
                                      </p:to>
                                    </p:set>
                                    <p:animEffect filter="wipe(left)" transition="in">
                                      <p:cBhvr additive="repl">
                                        <p:cTn id="142" dur="500"/>
                                        <p:tgtEl>
                                          <p:spTgt spid="171">
                                            <p:txEl>
                                              <p:pRg st="0" end="0"/>
                                            </p:txEl>
                                          </p:spTgt>
                                        </p:tgtEl>
                                      </p:cBhvr>
                                    </p:animEffect>
                                  </p:childTnLst>
                                </p:cTn>
                              </p:par>
                              <p:par>
                                <p:cTn id="143" nodeType="withEffect" fill="hold" presetClass="entr" presetID="22" presetSubtype="8">
                                  <p:stCondLst>
                                    <p:cond delay="0"/>
                                  </p:stCondLst>
                                  <p:childTnLst>
                                    <p:set>
                                      <p:cBhvr>
                                        <p:cTn id="144" dur="1" fill="hold">
                                          <p:stCondLst>
                                            <p:cond delay="0"/>
                                          </p:stCondLst>
                                        </p:cTn>
                                        <p:tgtEl>
                                          <p:spTgt spid="171">
                                            <p:txEl>
                                              <p:pRg st="0" end="0"/>
                                            </p:txEl>
                                          </p:spTgt>
                                        </p:tgtEl>
                                        <p:attrNameLst>
                                          <p:attrName>style.visibility</p:attrName>
                                        </p:attrNameLst>
                                      </p:cBhvr>
                                      <p:to>
                                        <p:strVal val="visible"/>
                                      </p:to>
                                    </p:set>
                                    <p:animEffect filter="wipe(left)" transition="in">
                                      <p:cBhvr additive="repl">
                                        <p:cTn id="145" dur="500"/>
                                        <p:tgtEl>
                                          <p:spTgt spid="171">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Num" idx="11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grpSp>
        <p:nvGrpSpPr>
          <p:cNvPr id="846" name="Group 3139"/>
          <p:cNvGrpSpPr/>
          <p:nvPr/>
        </p:nvGrpSpPr>
        <p:grpSpPr>
          <a:xfrm>
            <a:off x="1219320" y="533520"/>
            <a:ext cx="6629040" cy="3428640"/>
            <a:chOff x="1219320" y="533520"/>
            <a:chExt cx="6629040" cy="3428640"/>
          </a:xfrm>
        </p:grpSpPr>
        <p:grpSp>
          <p:nvGrpSpPr>
            <p:cNvPr id="847" name="Group 3121"/>
            <p:cNvGrpSpPr/>
            <p:nvPr/>
          </p:nvGrpSpPr>
          <p:grpSpPr>
            <a:xfrm>
              <a:off x="1752480" y="1981080"/>
              <a:ext cx="1676160" cy="1218960"/>
              <a:chOff x="1752480" y="1981080"/>
              <a:chExt cx="1676160" cy="1218960"/>
            </a:xfrm>
          </p:grpSpPr>
          <p:sp>
            <p:nvSpPr>
              <p:cNvPr id="848" name="Rectangle 3114"/>
              <p:cNvSpPr/>
              <p:nvPr/>
            </p:nvSpPr>
            <p:spPr>
              <a:xfrm>
                <a:off x="1752480" y="1981080"/>
                <a:ext cx="1676160" cy="1218960"/>
              </a:xfrm>
              <a:prstGeom prst="rect">
                <a:avLst/>
              </a:prstGeom>
              <a:noFill/>
              <a:ln cap="sq" w="22225">
                <a:solidFill>
                  <a:srgbClr val="000000"/>
                </a:solidFill>
                <a:miter/>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endParaRPr b="0" lang="en-US" sz="2400" strike="noStrike" u="none">
                  <a:solidFill>
                    <a:srgbClr val="000000"/>
                  </a:solidFill>
                  <a:effectLst/>
                  <a:uFillTx/>
                  <a:latin typeface="Arial"/>
                </a:endParaRPr>
              </a:p>
              <a:p>
                <a:pPr algn="ctr" defTabSz="914400">
                  <a:lnSpc>
                    <a:spcPct val="160000"/>
                  </a:lnSpc>
                  <a:tabLst>
                    <a:tab algn="l" pos="0"/>
                  </a:tabLst>
                </a:pPr>
                <a:r>
                  <a:rPr b="1" lang="zh-CN" sz="2800" strike="noStrike" u="none">
                    <a:solidFill>
                      <a:schemeClr val="dk1"/>
                    </a:solidFill>
                    <a:effectLst/>
                    <a:uFillTx/>
                    <a:latin typeface="Times New Roman"/>
                    <a:ea typeface="宋体"/>
                  </a:rPr>
                  <a:t>总控程序</a:t>
                </a:r>
                <a:endParaRPr b="0" lang="en-US" sz="2800" strike="noStrike" u="none">
                  <a:solidFill>
                    <a:srgbClr val="000000"/>
                  </a:solidFill>
                  <a:effectLst/>
                  <a:uFillTx/>
                  <a:latin typeface="Arial"/>
                </a:endParaRPr>
              </a:p>
            </p:txBody>
          </p:sp>
          <p:sp>
            <p:nvSpPr>
              <p:cNvPr id="849" name="Rectangle 3115"/>
              <p:cNvSpPr/>
              <p:nvPr/>
            </p:nvSpPr>
            <p:spPr>
              <a:xfrm>
                <a:off x="1982880" y="2057400"/>
                <a:ext cx="1218960" cy="533160"/>
              </a:xfrm>
              <a:prstGeom prst="rect">
                <a:avLst/>
              </a:prstGeom>
              <a:noFill/>
              <a:ln cap="sq" w="22225">
                <a:solidFill>
                  <a:srgbClr val="000000"/>
                </a:solidFill>
                <a:miter/>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分析表</a:t>
                </a:r>
                <a:endParaRPr b="0" lang="en-US" sz="2800" strike="noStrike" u="none">
                  <a:solidFill>
                    <a:srgbClr val="000000"/>
                  </a:solidFill>
                  <a:effectLst/>
                  <a:uFillTx/>
                  <a:latin typeface="Arial"/>
                </a:endParaRPr>
              </a:p>
            </p:txBody>
          </p:sp>
        </p:grpSp>
        <p:grpSp>
          <p:nvGrpSpPr>
            <p:cNvPr id="850" name="Group 3122"/>
            <p:cNvGrpSpPr/>
            <p:nvPr/>
          </p:nvGrpSpPr>
          <p:grpSpPr>
            <a:xfrm>
              <a:off x="5105520" y="1219320"/>
              <a:ext cx="761760" cy="2057040"/>
              <a:chOff x="5105520" y="1219320"/>
              <a:chExt cx="761760" cy="2057040"/>
            </a:xfrm>
          </p:grpSpPr>
          <p:sp>
            <p:nvSpPr>
              <p:cNvPr id="851" name="Freeform 3116"/>
              <p:cNvSpPr/>
              <p:nvPr/>
            </p:nvSpPr>
            <p:spPr>
              <a:xfrm>
                <a:off x="5105520" y="1219320"/>
                <a:ext cx="761760" cy="2057040"/>
              </a:xfrm>
              <a:custGeom>
                <a:avLst/>
                <a:gdLst>
                  <a:gd name="GluePoint1X" fmla="*/ 0 w 0"/>
                  <a:gd name="GluePoint1Y" fmla="*/ 48 h 0"/>
                  <a:gd name="GluePoint2X" fmla="*/ 0 w 0"/>
                  <a:gd name="GluePoint2Y" fmla="*/ 1296 h 0"/>
                  <a:gd name="GluePoint3X" fmla="*/ 480 w 0"/>
                  <a:gd name="GluePoint3Y" fmla="*/ 1296 h 0"/>
                  <a:gd name="GluePoint4X" fmla="*/ 480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480" h="1296">
                    <a:moveTo>
                      <a:pt x="0" y="48"/>
                    </a:moveTo>
                    <a:lnTo>
                      <a:pt x="0" y="1296"/>
                    </a:lnTo>
                    <a:lnTo>
                      <a:pt x="480" y="1296"/>
                    </a:lnTo>
                    <a:lnTo>
                      <a:pt x="480" y="0"/>
                    </a:lnTo>
                  </a:path>
                </a:pathLst>
              </a:custGeom>
              <a:noFill/>
              <a:ln cap="sq" w="22225">
                <a:solidFill>
                  <a:srgbClr val="000000"/>
                </a:solidFill>
                <a:round/>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52" name="Rectangle 3118"/>
              <p:cNvSpPr/>
              <p:nvPr/>
            </p:nvSpPr>
            <p:spPr>
              <a:xfrm>
                <a:off x="5257800" y="1981080"/>
                <a:ext cx="533160" cy="121896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400" strike="noStrike" u="none">
                    <a:solidFill>
                      <a:schemeClr val="dk1"/>
                    </a:solidFill>
                    <a:effectLst/>
                    <a:uFillTx/>
                    <a:latin typeface="Times New Roman"/>
                    <a:ea typeface="宋体"/>
                  </a:rPr>
                  <a:t>X</a:t>
                </a:r>
                <a:endParaRPr b="0" lang="en-US" sz="2400" strike="noStrike" u="none">
                  <a:solidFill>
                    <a:srgbClr val="000000"/>
                  </a:solidFill>
                  <a:effectLst/>
                  <a:uFillTx/>
                  <a:latin typeface="Arial"/>
                </a:endParaRPr>
              </a:p>
              <a:p>
                <a:pPr algn="ctr" defTabSz="914400">
                  <a:lnSpc>
                    <a:spcPct val="100000"/>
                  </a:lnSpc>
                  <a:tabLst>
                    <a:tab algn="l" pos="0"/>
                  </a:tabLst>
                </a:pPr>
                <a:r>
                  <a:rPr b="1" lang="en-US" sz="2400" strike="noStrike" u="none">
                    <a:solidFill>
                      <a:schemeClr val="dk1"/>
                    </a:solidFill>
                    <a:effectLst/>
                    <a:uFillTx/>
                    <a:latin typeface="Symbol"/>
                    <a:ea typeface="宋体"/>
                  </a:rPr>
                  <a:t></a:t>
                </a:r>
                <a:endParaRPr b="0" lang="en-US" sz="2400" strike="noStrike" u="none">
                  <a:solidFill>
                    <a:srgbClr val="000000"/>
                  </a:solidFill>
                  <a:effectLst/>
                  <a:uFillTx/>
                  <a:latin typeface="Arial"/>
                </a:endParaRPr>
              </a:p>
              <a:p>
                <a:pPr algn="ctr" defTabSz="914400">
                  <a:lnSpc>
                    <a:spcPct val="100000"/>
                  </a:lnSpc>
                  <a:tabLst>
                    <a:tab algn="l" pos="0"/>
                  </a:tabLst>
                </a:pPr>
                <a:r>
                  <a:rPr b="1" lang="en-US" sz="2400" strike="noStrike" u="none">
                    <a:solidFill>
                      <a:schemeClr val="dk1"/>
                    </a:solidFill>
                    <a:effectLst/>
                    <a:uFillTx/>
                    <a:latin typeface="Times New Roman"/>
                    <a:ea typeface="宋体"/>
                  </a:rPr>
                  <a:t>#</a:t>
                </a:r>
                <a:endParaRPr b="0" lang="en-US" sz="2400" strike="noStrike" u="none">
                  <a:solidFill>
                    <a:srgbClr val="000000"/>
                  </a:solidFill>
                  <a:effectLst/>
                  <a:uFillTx/>
                  <a:latin typeface="Arial"/>
                </a:endParaRPr>
              </a:p>
            </p:txBody>
          </p:sp>
        </p:grpSp>
        <p:sp>
          <p:nvSpPr>
            <p:cNvPr id="853" name="Rectangle 3119"/>
            <p:cNvSpPr/>
            <p:nvPr/>
          </p:nvSpPr>
          <p:spPr>
            <a:xfrm>
              <a:off x="3124080" y="609480"/>
              <a:ext cx="1904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输入串</a:t>
              </a:r>
              <a:endParaRPr b="0" lang="en-US" sz="2800" strike="noStrike" u="none">
                <a:solidFill>
                  <a:srgbClr val="000000"/>
                </a:solidFill>
                <a:effectLst/>
                <a:uFillTx/>
                <a:latin typeface="Arial"/>
              </a:endParaRPr>
            </a:p>
          </p:txBody>
        </p:sp>
        <p:sp>
          <p:nvSpPr>
            <p:cNvPr id="854" name="Rectangle 3120"/>
            <p:cNvSpPr/>
            <p:nvPr/>
          </p:nvSpPr>
          <p:spPr>
            <a:xfrm>
              <a:off x="5943600" y="2133720"/>
              <a:ext cx="1904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分析栈</a:t>
              </a:r>
              <a:endParaRPr b="0" lang="en-US" sz="2800" strike="noStrike" u="none">
                <a:solidFill>
                  <a:srgbClr val="000000"/>
                </a:solidFill>
                <a:effectLst/>
                <a:uFillTx/>
                <a:latin typeface="Arial"/>
              </a:endParaRPr>
            </a:p>
            <a:p>
              <a:pPr algn="ctr" defTabSz="914400">
                <a:lnSpc>
                  <a:spcPct val="100000"/>
                </a:lnSpc>
                <a:tabLst>
                  <a:tab algn="l" pos="0"/>
                </a:tabLst>
              </a:pPr>
              <a:r>
                <a:rPr b="1" lang="en-US" sz="2800" strike="noStrike" u="none">
                  <a:solidFill>
                    <a:schemeClr val="dk1"/>
                  </a:solidFill>
                  <a:effectLst/>
                  <a:uFillTx/>
                  <a:latin typeface="Times New Roman"/>
                  <a:ea typeface="宋体"/>
                </a:rPr>
                <a:t>STACK</a:t>
              </a:r>
              <a:endParaRPr b="0" lang="en-US" sz="2800" strike="noStrike" u="none">
                <a:solidFill>
                  <a:srgbClr val="000000"/>
                </a:solidFill>
                <a:effectLst/>
                <a:uFillTx/>
                <a:latin typeface="Arial"/>
              </a:endParaRPr>
            </a:p>
          </p:txBody>
        </p:sp>
        <p:grpSp>
          <p:nvGrpSpPr>
            <p:cNvPr id="855" name="Group 3124"/>
            <p:cNvGrpSpPr/>
            <p:nvPr/>
          </p:nvGrpSpPr>
          <p:grpSpPr>
            <a:xfrm>
              <a:off x="1219320" y="533520"/>
              <a:ext cx="2133360" cy="609120"/>
              <a:chOff x="1219320" y="533520"/>
              <a:chExt cx="2133360" cy="609120"/>
            </a:xfrm>
          </p:grpSpPr>
          <p:sp>
            <p:nvSpPr>
              <p:cNvPr id="856" name="Rectangle 3117"/>
              <p:cNvSpPr/>
              <p:nvPr/>
            </p:nvSpPr>
            <p:spPr>
              <a:xfrm>
                <a:off x="1371600" y="609480"/>
                <a:ext cx="1904760" cy="45684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1</a:t>
                </a: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2</a:t>
                </a: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i</a:t>
                </a: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57" name="Freeform 3123"/>
              <p:cNvSpPr/>
              <p:nvPr/>
            </p:nvSpPr>
            <p:spPr>
              <a:xfrm>
                <a:off x="1219320" y="533520"/>
                <a:ext cx="2133360" cy="609120"/>
              </a:xfrm>
              <a:custGeom>
                <a:avLst/>
                <a:gdLst>
                  <a:gd name="GluePoint1X" fmla="*/ 0 w 0"/>
                  <a:gd name="GluePoint1Y" fmla="*/ 0 h 0"/>
                  <a:gd name="GluePoint2X" fmla="*/ 1344 w 0"/>
                  <a:gd name="GluePoint2Y" fmla="*/ 0 h 0"/>
                  <a:gd name="GluePoint3X" fmla="*/ 1344 w 0"/>
                  <a:gd name="GluePoint3Y" fmla="*/ 439 h 0"/>
                  <a:gd name="GluePoint4X" fmla="*/ 0 w 0"/>
                  <a:gd name="GluePoint4Y" fmla="*/ 439 h 0"/>
                </a:gdLst>
                <a:ahLst/>
                <a:cxnLst>
                  <a:cxn ang="0">
                    <a:pos x="GluePoint1X" y="GluePoint1Y"/>
                  </a:cxn>
                  <a:cxn ang="0">
                    <a:pos x="GluePoint2X" y="GluePoint2Y"/>
                  </a:cxn>
                  <a:cxn ang="0">
                    <a:pos x="GluePoint3X" y="GluePoint3Y"/>
                  </a:cxn>
                  <a:cxn ang="0">
                    <a:pos x="GluePoint4X" y="GluePoint4Y"/>
                  </a:cxn>
                </a:cxnLst>
                <a:rect l="l" t="t" r="r" b="b"/>
                <a:pathLst>
                  <a:path w="1344" h="336">
                    <a:moveTo>
                      <a:pt x="0" y="0"/>
                    </a:moveTo>
                    <a:lnTo>
                      <a:pt x="1344" y="0"/>
                    </a:lnTo>
                    <a:lnTo>
                      <a:pt x="1344" y="336"/>
                    </a:lnTo>
                    <a:lnTo>
                      <a:pt x="0" y="336"/>
                    </a:lnTo>
                  </a:path>
                </a:pathLst>
              </a:custGeom>
              <a:noFill/>
              <a:ln cap="sq" w="22225">
                <a:solidFill>
                  <a:srgbClr val="000000"/>
                </a:solidFill>
                <a:round/>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grpSp>
        <p:sp>
          <p:nvSpPr>
            <p:cNvPr id="858" name="Line 3125"/>
            <p:cNvSpPr/>
            <p:nvPr/>
          </p:nvSpPr>
          <p:spPr>
            <a:xfrm flipV="1">
              <a:off x="2438280" y="1143000"/>
              <a:ext cx="360" cy="83808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859" name="Freeform 3126"/>
            <p:cNvSpPr/>
            <p:nvPr/>
          </p:nvSpPr>
          <p:spPr>
            <a:xfrm>
              <a:off x="3429000" y="2133720"/>
              <a:ext cx="1676160" cy="380520"/>
            </a:xfrm>
            <a:custGeom>
              <a:avLst/>
              <a:gdLst>
                <a:gd name="GluePoint1X" fmla="*/ 0 w 0"/>
                <a:gd name="GluePoint1Y" fmla="*/ 240 h 0"/>
                <a:gd name="GluePoint2X" fmla="*/ 288 w 0"/>
                <a:gd name="GluePoint2Y" fmla="*/ 240 h 0"/>
                <a:gd name="GluePoint3X" fmla="*/ 288 w 0"/>
                <a:gd name="GluePoint3Y" fmla="*/ 0 h 0"/>
                <a:gd name="GluePoint4X" fmla="*/ 1056 w 0"/>
                <a:gd name="GluePoint4Y" fmla="*/ 0 h 0"/>
              </a:gdLst>
              <a:ahLst/>
              <a:cxnLst>
                <a:cxn ang="0">
                  <a:pos x="GluePoint1X" y="GluePoint1Y"/>
                </a:cxn>
                <a:cxn ang="0">
                  <a:pos x="GluePoint2X" y="GluePoint2Y"/>
                </a:cxn>
                <a:cxn ang="0">
                  <a:pos x="GluePoint3X" y="GluePoint3Y"/>
                </a:cxn>
                <a:cxn ang="0">
                  <a:pos x="GluePoint4X" y="GluePoint4Y"/>
                </a:cxn>
              </a:cxnLst>
              <a:rect l="l" t="t" r="r" b="b"/>
              <a:pathLst>
                <a:path w="1056" h="240">
                  <a:moveTo>
                    <a:pt x="0" y="240"/>
                  </a:moveTo>
                  <a:lnTo>
                    <a:pt x="288" y="240"/>
                  </a:lnTo>
                  <a:lnTo>
                    <a:pt x="288" y="0"/>
                  </a:lnTo>
                  <a:lnTo>
                    <a:pt x="1056" y="0"/>
                  </a:lnTo>
                </a:path>
              </a:pathLst>
            </a:custGeom>
            <a:noFill/>
            <a:ln cap="sq" w="22225">
              <a:solidFill>
                <a:srgbClr val="000000"/>
              </a:solidFill>
              <a:round/>
              <a:tailEnd len="lg" type="stealth" w="med"/>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60" name="Rectangle 3127"/>
            <p:cNvSpPr/>
            <p:nvPr/>
          </p:nvSpPr>
          <p:spPr>
            <a:xfrm>
              <a:off x="2209680" y="3429000"/>
              <a:ext cx="3580920" cy="533160"/>
            </a:xfrm>
            <a:prstGeom prst="rect">
              <a:avLst/>
            </a:prstGeom>
            <a:noFill/>
            <a:ln w="22225">
              <a:noFill/>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预测分析程序的工作图</a:t>
              </a:r>
              <a:endParaRPr b="0" lang="en-US" sz="2800" strike="noStrike" u="none">
                <a:solidFill>
                  <a:srgbClr val="000000"/>
                </a:solidFill>
                <a:effectLst/>
                <a:uFillTx/>
                <a:latin typeface="Arial"/>
              </a:endParaRPr>
            </a:p>
          </p:txBody>
        </p:sp>
      </p:grpSp>
      <p:grpSp>
        <p:nvGrpSpPr>
          <p:cNvPr id="861" name="Group 3140"/>
          <p:cNvGrpSpPr/>
          <p:nvPr/>
        </p:nvGrpSpPr>
        <p:grpSpPr>
          <a:xfrm>
            <a:off x="914400" y="4343400"/>
            <a:ext cx="5866920" cy="1850760"/>
            <a:chOff x="914400" y="4343400"/>
            <a:chExt cx="5866920" cy="1850760"/>
          </a:xfrm>
        </p:grpSpPr>
        <p:grpSp>
          <p:nvGrpSpPr>
            <p:cNvPr id="862" name="Group 3137"/>
            <p:cNvGrpSpPr/>
            <p:nvPr/>
          </p:nvGrpSpPr>
          <p:grpSpPr>
            <a:xfrm>
              <a:off x="2590920" y="4898880"/>
              <a:ext cx="4190400" cy="1295280"/>
              <a:chOff x="2590920" y="4898880"/>
              <a:chExt cx="4190400" cy="1295280"/>
            </a:xfrm>
          </p:grpSpPr>
          <p:grpSp>
            <p:nvGrpSpPr>
              <p:cNvPr id="863" name="Group 3134"/>
              <p:cNvGrpSpPr/>
              <p:nvPr/>
            </p:nvGrpSpPr>
            <p:grpSpPr>
              <a:xfrm>
                <a:off x="2590920" y="5508720"/>
                <a:ext cx="1523520" cy="685440"/>
                <a:chOff x="2590920" y="5508720"/>
                <a:chExt cx="1523520" cy="685440"/>
              </a:xfrm>
            </p:grpSpPr>
            <p:sp>
              <p:nvSpPr>
                <p:cNvPr id="864" name="Freeform 3129"/>
                <p:cNvSpPr/>
                <p:nvPr/>
              </p:nvSpPr>
              <p:spPr>
                <a:xfrm>
                  <a:off x="2590920" y="5508720"/>
                  <a:ext cx="1523520" cy="685440"/>
                </a:xfrm>
                <a:custGeom>
                  <a:avLst/>
                  <a:gdLst>
                    <a:gd name="GluePoint1X" fmla="*/ 960 w 0"/>
                    <a:gd name="GluePoint1Y" fmla="*/ 0 h 0"/>
                    <a:gd name="GluePoint2X" fmla="*/ 0 w 0"/>
                    <a:gd name="GluePoint2Y" fmla="*/ 0 h 0"/>
                    <a:gd name="GluePoint3X" fmla="*/ 0 w 0"/>
                    <a:gd name="GluePoint3Y" fmla="*/ 432 h 0"/>
                    <a:gd name="GluePoint4X" fmla="*/ 960 w 0"/>
                    <a:gd name="GluePoint4Y" fmla="*/ 432 h 0"/>
                  </a:gdLst>
                  <a:ahLst/>
                  <a:cxnLst>
                    <a:cxn ang="0">
                      <a:pos x="GluePoint1X" y="GluePoint1Y"/>
                    </a:cxn>
                    <a:cxn ang="0">
                      <a:pos x="GluePoint2X" y="GluePoint2Y"/>
                    </a:cxn>
                    <a:cxn ang="0">
                      <a:pos x="GluePoint3X" y="GluePoint3Y"/>
                    </a:cxn>
                    <a:cxn ang="0">
                      <a:pos x="GluePoint4X" y="GluePoint4Y"/>
                    </a:cxn>
                  </a:cxnLst>
                  <a:rect l="l" t="t" r="r" b="b"/>
                  <a:pathLst>
                    <a:path w="960" h="432">
                      <a:moveTo>
                        <a:pt x="960" y="0"/>
                      </a:moveTo>
                      <a:lnTo>
                        <a:pt x="0" y="0"/>
                      </a:lnTo>
                      <a:lnTo>
                        <a:pt x="0" y="432"/>
                      </a:lnTo>
                      <a:lnTo>
                        <a:pt x="960" y="432"/>
                      </a:lnTo>
                    </a:path>
                  </a:pathLst>
                </a:custGeom>
                <a:noFill/>
                <a:ln cap="sq" w="22225">
                  <a:solidFill>
                    <a:srgbClr val="000000"/>
                  </a:solidFill>
                  <a:round/>
                </a:ln>
              </p:spPr>
              <p:style>
                <a:lnRef idx="0"/>
                <a:fillRef idx="0"/>
                <a:effectRef idx="0"/>
                <a:fontRef idx="minor"/>
              </p:style>
              <p:txBody>
                <a:bodyPr lIns="90000" rIns="90000" tIns="45000" bIns="45000" anchor="t">
                  <a:noAutofit/>
                </a:bodyPr>
                <a:p>
                  <a:pPr defTabSz="914400">
                    <a:lnSpc>
                      <a:spcPct val="100000"/>
                    </a:lnSpc>
                    <a:tabLst>
                      <a:tab algn="l" pos="0"/>
                    </a:tabLst>
                  </a:pPr>
                  <a:endParaRPr b="0" lang="en-US" sz="1800" strike="noStrike" u="sng">
                    <a:solidFill>
                      <a:schemeClr val="accent2"/>
                    </a:solidFill>
                    <a:effectLst/>
                    <a:uFillTx/>
                    <a:latin typeface="Verdana"/>
                    <a:ea typeface="宋体"/>
                  </a:endParaRPr>
                </a:p>
              </p:txBody>
            </p:sp>
            <p:sp>
              <p:nvSpPr>
                <p:cNvPr id="865" name="Rectangle 3132"/>
                <p:cNvSpPr/>
                <p:nvPr/>
              </p:nvSpPr>
              <p:spPr>
                <a:xfrm>
                  <a:off x="2666880" y="5584680"/>
                  <a:ext cx="1294920" cy="533160"/>
                </a:xfrm>
                <a:prstGeom prst="rect">
                  <a:avLst/>
                </a:prstGeom>
                <a:noFill/>
                <a:ln w="22225">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1" lang="en-US" sz="2800" strike="noStrike" u="none">
                      <a:solidFill>
                        <a:schemeClr val="dk1"/>
                      </a:solidFill>
                      <a:effectLst/>
                      <a:uFillTx/>
                      <a:latin typeface="Times New Roman"/>
                      <a:ea typeface="宋体"/>
                    </a:rPr>
                    <a:t># S</a:t>
                  </a:r>
                  <a:endParaRPr b="0" lang="en-US" sz="2800" strike="noStrike" u="none">
                    <a:solidFill>
                      <a:srgbClr val="000000"/>
                    </a:solidFill>
                    <a:effectLst/>
                    <a:uFillTx/>
                    <a:latin typeface="Arial"/>
                  </a:endParaRPr>
                </a:p>
              </p:txBody>
            </p:sp>
          </p:grpSp>
          <p:sp>
            <p:nvSpPr>
              <p:cNvPr id="866" name="Rectangle 3133"/>
              <p:cNvSpPr/>
              <p:nvPr/>
            </p:nvSpPr>
            <p:spPr>
              <a:xfrm>
                <a:off x="5486400" y="5584680"/>
                <a:ext cx="1294920" cy="533160"/>
              </a:xfrm>
              <a:prstGeom prst="rect">
                <a:avLst/>
              </a:prstGeom>
              <a:noFill/>
              <a:ln w="22225">
                <a:noFill/>
              </a:ln>
            </p:spPr>
            <p:style>
              <a:lnRef idx="0"/>
              <a:fillRef idx="0"/>
              <a:effectRef idx="0"/>
              <a:fontRef idx="minor"/>
            </p:style>
            <p:txBody>
              <a:bodyPr wrap="none" lIns="90000" rIns="90000" tIns="45000" bIns="45000" anchor="ctr">
                <a:noAutofit/>
              </a:bodyPr>
              <a:p>
                <a:pPr defTabSz="914400">
                  <a:lnSpc>
                    <a:spcPct val="100000"/>
                  </a:lnSpc>
                  <a:tabLst>
                    <a:tab algn="l" pos="0"/>
                  </a:tabLst>
                </a:pP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1</a:t>
                </a: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2</a:t>
                </a:r>
                <a:r>
                  <a:rPr b="1" lang="en-US" sz="2800" strike="noStrike" u="none">
                    <a:solidFill>
                      <a:schemeClr val="dk1"/>
                    </a:solidFill>
                    <a:effectLst/>
                    <a:uFillTx/>
                    <a:latin typeface="Times New Roman"/>
                    <a:ea typeface="宋体"/>
                  </a:rPr>
                  <a:t>...a</a:t>
                </a:r>
                <a:r>
                  <a:rPr b="1" lang="en-US" sz="2800" strike="noStrike" u="none" baseline="-25000">
                    <a:solidFill>
                      <a:schemeClr val="dk1"/>
                    </a:solidFill>
                    <a:effectLst/>
                    <a:uFillTx/>
                    <a:latin typeface="Times New Roman"/>
                    <a:ea typeface="宋体"/>
                  </a:rPr>
                  <a:t>i</a:t>
                </a: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sp>
            <p:nvSpPr>
              <p:cNvPr id="867" name="Line 3135"/>
              <p:cNvSpPr/>
              <p:nvPr/>
            </p:nvSpPr>
            <p:spPr>
              <a:xfrm>
                <a:off x="3124080" y="4898880"/>
                <a:ext cx="360" cy="60948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868" name="Line 3136"/>
              <p:cNvSpPr/>
              <p:nvPr/>
            </p:nvSpPr>
            <p:spPr>
              <a:xfrm>
                <a:off x="5638680" y="4975200"/>
                <a:ext cx="360" cy="609480"/>
              </a:xfrm>
              <a:prstGeom prst="line">
                <a:avLst/>
              </a:prstGeom>
              <a:ln cap="sq" w="22225">
                <a:solidFill>
                  <a:srgbClr val="000000"/>
                </a:solidFill>
                <a:round/>
                <a:tailEnd len="lg" type="stealth" w="med"/>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
          <p:nvSpPr>
            <p:cNvPr id="869" name="Rectangle 3138"/>
            <p:cNvSpPr/>
            <p:nvPr/>
          </p:nvSpPr>
          <p:spPr>
            <a:xfrm>
              <a:off x="914400" y="4343400"/>
              <a:ext cx="2336400" cy="518760"/>
            </a:xfrm>
            <a:prstGeom prst="rect">
              <a:avLst/>
            </a:prstGeom>
            <a:noFill/>
            <a:ln w="22225">
              <a:noFill/>
            </a:ln>
          </p:spPr>
          <p:style>
            <a:lnRef idx="0"/>
            <a:fillRef idx="0"/>
            <a:effectRef idx="0"/>
            <a:fontRef idx="minor"/>
          </p:style>
          <p:txBody>
            <a:bodyPr wrap="none" lIns="90000" rIns="90000" tIns="45000" bIns="45000" anchor="t">
              <a:spAutoFit/>
            </a:bodyPr>
            <a:p>
              <a:pPr defTabSz="914400">
                <a:lnSpc>
                  <a:spcPct val="100000"/>
                </a:lnSpc>
                <a:tabLst>
                  <a:tab algn="l" pos="0"/>
                </a:tabLst>
              </a:pPr>
              <a:r>
                <a:rPr b="1" lang="zh-CN" sz="2800" strike="noStrike" u="none">
                  <a:solidFill>
                    <a:schemeClr val="dk1"/>
                  </a:solidFill>
                  <a:effectLst/>
                  <a:uFillTx/>
                  <a:latin typeface="Times New Roman"/>
                  <a:ea typeface="宋体"/>
                </a:rPr>
                <a:t>分析开始时：</a:t>
              </a:r>
              <a:endParaRPr b="0" lang="en-US" sz="2800" strike="noStrike" u="none">
                <a:solidFill>
                  <a:srgbClr val="000000"/>
                </a:solidFill>
                <a:effectLst/>
                <a:uFillTx/>
                <a:latin typeface="Arial"/>
              </a:endParaRPr>
            </a:p>
          </p:txBody>
        </p:sp>
      </p:grpSp>
    </p:spTree>
  </p:cSld>
  <p:timing>
    <p:tnLst>
      <p:par>
        <p:cTn id="1714" dur="indefinite" restart="never" nodeType="tmRoot">
          <p:childTnLst>
            <p:seq>
              <p:cTn id="1715" dur="indefinite" nodeType="mainSeq">
                <p:childTnLst>
                  <p:par>
                    <p:cTn id="1716" fill="hold">
                      <p:stCondLst>
                        <p:cond delay="indefinite"/>
                      </p:stCondLst>
                      <p:childTnLst>
                        <p:par>
                          <p:cTn id="1717" fill="hold">
                            <p:stCondLst>
                              <p:cond delay="0"/>
                            </p:stCondLst>
                            <p:childTnLst>
                              <p:par>
                                <p:cTn id="1718" nodeType="clickEffect" fill="hold" presetClass="entr" presetID="12" presetSubtype="1">
                                  <p:stCondLst>
                                    <p:cond delay="0"/>
                                  </p:stCondLst>
                                  <p:childTnLst>
                                    <p:set>
                                      <p:cBhvr>
                                        <p:cTn id="1719" dur="1" fill="hold">
                                          <p:stCondLst>
                                            <p:cond delay="0"/>
                                          </p:stCondLst>
                                        </p:cTn>
                                        <p:tgtEl>
                                          <p:spTgt spid="846"/>
                                        </p:tgtEl>
                                        <p:attrNameLst>
                                          <p:attrName>style.visibility</p:attrName>
                                        </p:attrNameLst>
                                      </p:cBhvr>
                                      <p:to>
                                        <p:strVal val="visible"/>
                                      </p:to>
                                    </p:set>
                                    <p:animEffect filter="slide(fromTop)" transition="in">
                                      <p:cBhvr additive="repl">
                                        <p:cTn id="1720" dur="500"/>
                                        <p:tgtEl>
                                          <p:spTgt spid="846"/>
                                        </p:tgtEl>
                                      </p:cBhvr>
                                    </p:animEffect>
                                  </p:childTnLst>
                                </p:cTn>
                              </p:par>
                            </p:childTnLst>
                          </p:cTn>
                        </p:par>
                      </p:childTnLst>
                    </p:cTn>
                  </p:par>
                  <p:par>
                    <p:cTn id="1721" fill="hold">
                      <p:stCondLst>
                        <p:cond delay="indefinite"/>
                      </p:stCondLst>
                      <p:childTnLst>
                        <p:par>
                          <p:cTn id="1722" fill="hold">
                            <p:stCondLst>
                              <p:cond delay="0"/>
                            </p:stCondLst>
                            <p:childTnLst>
                              <p:par>
                                <p:cTn id="1723" nodeType="clickEffect" fill="hold" presetClass="entr" presetID="12" presetSubtype="4">
                                  <p:stCondLst>
                                    <p:cond delay="0"/>
                                  </p:stCondLst>
                                  <p:childTnLst>
                                    <p:set>
                                      <p:cBhvr>
                                        <p:cTn id="1724" dur="1" fill="hold">
                                          <p:stCondLst>
                                            <p:cond delay="0"/>
                                          </p:stCondLst>
                                        </p:cTn>
                                        <p:tgtEl>
                                          <p:spTgt spid="861"/>
                                        </p:tgtEl>
                                        <p:attrNameLst>
                                          <p:attrName>style.visibility</p:attrName>
                                        </p:attrNameLst>
                                      </p:cBhvr>
                                      <p:to>
                                        <p:strVal val="visible"/>
                                      </p:to>
                                    </p:set>
                                    <p:animEffect filter="slide(fromBottom)" transition="in">
                                      <p:cBhvr additive="repl">
                                        <p:cTn id="1725" dur="500"/>
                                        <p:tgtEl>
                                          <p:spTgt spid="8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0" name="PlaceHolder 1"/>
          <p:cNvSpPr>
            <a:spLocks noGrp="1"/>
          </p:cNvSpPr>
          <p:nvPr>
            <p:ph type="sldNum" idx="11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71" name="Rectangle 5"/>
          <p:cNvSpPr/>
          <p:nvPr/>
        </p:nvSpPr>
        <p:spPr>
          <a:xfrm>
            <a:off x="685800" y="1752480"/>
            <a:ext cx="8076960" cy="4114440"/>
          </a:xfrm>
          <a:prstGeom prst="rect">
            <a:avLst/>
          </a:prstGeom>
          <a:noFill/>
          <a:ln w="9525">
            <a:noFill/>
          </a:ln>
        </p:spPr>
        <p:style>
          <a:lnRef idx="0"/>
          <a:fillRef idx="0"/>
          <a:effectRef idx="0"/>
          <a:fontRef idx="minor"/>
        </p:style>
        <p:txBody>
          <a:bodyPr lIns="92160" rIns="92160" tIns="46080" bIns="46080" anchor="t">
            <a:noAutofit/>
          </a:bodyPr>
          <a:p>
            <a:pPr marL="289080" indent="-289080" defTabSz="914400">
              <a:lnSpc>
                <a:spcPct val="100000"/>
              </a:lnSpc>
              <a:buClr>
                <a:srgbClr val="cc0000"/>
              </a:buClr>
              <a:buFont typeface="Wingdings" charset="2"/>
              <a:buChar char=""/>
            </a:pPr>
            <a:r>
              <a:rPr b="1" lang="zh-CN" sz="3200" strike="noStrike" u="none">
                <a:solidFill>
                  <a:schemeClr val="dk1"/>
                </a:solidFill>
                <a:effectLst/>
                <a:uFillTx/>
                <a:latin typeface="Times New Roman"/>
                <a:ea typeface="宋体"/>
              </a:rPr>
              <a:t>总控程序根据现行栈顶符号</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和当前输入符号</a:t>
            </a:r>
            <a:r>
              <a:rPr b="1" i="1" lang="en-US" sz="3200" strike="noStrike" u="none">
                <a:solidFill>
                  <a:schemeClr val="dk1"/>
                </a:solidFill>
                <a:effectLst/>
                <a:uFillTx/>
                <a:latin typeface="Times New Roman"/>
                <a:ea typeface="宋体"/>
              </a:rPr>
              <a:t>a</a:t>
            </a:r>
            <a:r>
              <a:rPr b="1" lang="zh-CN" sz="3200" strike="noStrike" u="none">
                <a:solidFill>
                  <a:schemeClr val="dk1"/>
                </a:solidFill>
                <a:effectLst/>
                <a:uFillTx/>
                <a:latin typeface="Times New Roman"/>
                <a:ea typeface="宋体"/>
              </a:rPr>
              <a:t>，执行下列三种动作之一</a:t>
            </a:r>
            <a:r>
              <a:rPr b="1" lang="en-US"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a:p>
            <a:pPr marL="479520" defTabSz="914400">
              <a:lnSpc>
                <a:spcPct val="100000"/>
              </a:lnSpc>
              <a:spcBef>
                <a:spcPts val="2081"/>
              </a:spcBef>
              <a:tabLst>
                <a:tab algn="l" pos="0"/>
              </a:tabLst>
            </a:pPr>
            <a:r>
              <a:rPr b="1" lang="en-US" sz="3200" strike="noStrike" u="none">
                <a:solidFill>
                  <a:schemeClr val="dk1"/>
                </a:solidFill>
                <a:effectLst/>
                <a:uFillTx/>
                <a:latin typeface="Times New Roman"/>
                <a:ea typeface="宋体"/>
              </a:rPr>
              <a:t>1. </a:t>
            </a:r>
            <a:r>
              <a:rPr b="1" lang="zh-CN" sz="3200" strike="noStrike" u="none">
                <a:solidFill>
                  <a:schemeClr val="dk1"/>
                </a:solidFill>
                <a:effectLst/>
                <a:uFillTx/>
                <a:latin typeface="Times New Roman"/>
                <a:ea typeface="宋体"/>
              </a:rPr>
              <a:t>若</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a:t>
            </a:r>
            <a:r>
              <a:rPr b="1" lang="en-US" sz="3200" strike="noStrike" u="none">
                <a:solidFill>
                  <a:schemeClr val="dk1"/>
                </a:solidFill>
                <a:effectLst/>
                <a:uFillTx/>
                <a:latin typeface="Times New Roman"/>
                <a:ea typeface="宋体"/>
              </a:rPr>
              <a:t>a</a:t>
            </a:r>
            <a:r>
              <a:rPr b="1" lang="zh-CN" sz="3200" strike="noStrike" u="none">
                <a:solidFill>
                  <a:schemeClr val="dk1"/>
                </a:solidFill>
                <a:effectLst/>
                <a:uFillTx/>
                <a:latin typeface="Times New Roman"/>
                <a:ea typeface="宋体"/>
              </a:rPr>
              <a:t>＝‘＃’，则宣布分析成功，停止分析。</a:t>
            </a:r>
            <a:endParaRPr b="0" lang="en-US" sz="3200" strike="noStrike" u="none">
              <a:solidFill>
                <a:srgbClr val="000000"/>
              </a:solidFill>
              <a:effectLst/>
              <a:uFillTx/>
              <a:latin typeface="Arial"/>
            </a:endParaRPr>
          </a:p>
          <a:p>
            <a:pPr marL="479520" defTabSz="914400">
              <a:lnSpc>
                <a:spcPct val="100000"/>
              </a:lnSpc>
              <a:spcBef>
                <a:spcPts val="2081"/>
              </a:spcBef>
              <a:tabLst>
                <a:tab algn="l" pos="0"/>
              </a:tabLst>
            </a:pPr>
            <a:r>
              <a:rPr b="1" lang="en-US" sz="3200" strike="noStrike" u="none">
                <a:solidFill>
                  <a:schemeClr val="dk1"/>
                </a:solidFill>
                <a:effectLst/>
                <a:uFillTx/>
                <a:latin typeface="Times New Roman"/>
                <a:ea typeface="宋体"/>
              </a:rPr>
              <a:t>2. </a:t>
            </a:r>
            <a:r>
              <a:rPr b="1" lang="zh-CN" sz="3200" strike="noStrike" u="none">
                <a:solidFill>
                  <a:schemeClr val="dk1"/>
                </a:solidFill>
                <a:effectLst/>
                <a:uFillTx/>
                <a:latin typeface="Times New Roman"/>
                <a:ea typeface="宋体"/>
              </a:rPr>
              <a:t>若</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a:t>
            </a:r>
            <a:r>
              <a:rPr b="1" lang="en-US" sz="3200" strike="noStrike" u="none">
                <a:solidFill>
                  <a:schemeClr val="dk1"/>
                </a:solidFill>
                <a:effectLst/>
                <a:uFillTx/>
                <a:latin typeface="Times New Roman"/>
                <a:ea typeface="宋体"/>
              </a:rPr>
              <a:t>a </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a:t>
            </a:r>
            <a:r>
              <a:rPr b="1" lang="zh-CN" sz="3200" strike="noStrike" u="none">
                <a:solidFill>
                  <a:schemeClr val="dk1"/>
                </a:solidFill>
                <a:effectLst/>
                <a:uFillTx/>
                <a:latin typeface="Times New Roman"/>
                <a:ea typeface="宋体"/>
              </a:rPr>
              <a:t>＃’，则把</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从</a:t>
            </a:r>
            <a:r>
              <a:rPr b="1" lang="en-US" sz="3200" strike="noStrike" u="none">
                <a:solidFill>
                  <a:schemeClr val="dk1"/>
                </a:solidFill>
                <a:effectLst/>
                <a:uFillTx/>
                <a:latin typeface="Times New Roman"/>
                <a:ea typeface="宋体"/>
              </a:rPr>
              <a:t>STACK</a:t>
            </a:r>
            <a:r>
              <a:rPr b="1" lang="zh-CN" sz="3200" strike="noStrike" u="none">
                <a:solidFill>
                  <a:schemeClr val="dk1"/>
                </a:solidFill>
                <a:effectLst/>
                <a:uFillTx/>
                <a:latin typeface="Times New Roman"/>
                <a:ea typeface="宋体"/>
              </a:rPr>
              <a:t>栈顶逐出，让</a:t>
            </a:r>
            <a:r>
              <a:rPr b="1" lang="en-US" sz="3200" strike="noStrike" u="none">
                <a:solidFill>
                  <a:schemeClr val="dk1"/>
                </a:solidFill>
                <a:effectLst/>
                <a:uFillTx/>
                <a:latin typeface="Times New Roman"/>
                <a:ea typeface="宋体"/>
              </a:rPr>
              <a:t>a</a:t>
            </a:r>
            <a:r>
              <a:rPr b="1" lang="zh-CN" sz="3200" strike="noStrike" u="none">
                <a:solidFill>
                  <a:schemeClr val="dk1"/>
                </a:solidFill>
                <a:effectLst/>
                <a:uFillTx/>
                <a:latin typeface="Times New Roman"/>
                <a:ea typeface="宋体"/>
              </a:rPr>
              <a:t>指向下一个输入符号。</a:t>
            </a:r>
            <a:endParaRPr b="0" lang="en-US" sz="3200" strike="noStrike" u="none">
              <a:solidFill>
                <a:srgbClr val="000000"/>
              </a:solidFill>
              <a:effectLst/>
              <a:uFillTx/>
              <a:latin typeface="Arial"/>
            </a:endParaRPr>
          </a:p>
        </p:txBody>
      </p:sp>
      <p:sp>
        <p:nvSpPr>
          <p:cNvPr id="872" name="AutoShape 6"/>
          <p:cNvSpPr/>
          <p:nvPr/>
        </p:nvSpPr>
        <p:spPr>
          <a:xfrm>
            <a:off x="6443640" y="5157720"/>
            <a:ext cx="2376000" cy="863280"/>
          </a:xfrm>
          <a:prstGeom prst="wedgeRectCallout">
            <a:avLst>
              <a:gd name="adj1" fmla="val -94690"/>
              <a:gd name="adj2" fmla="val -26102"/>
            </a:avLst>
          </a:prstGeom>
          <a:solidFill>
            <a:srgbClr val="ffff99"/>
          </a:solidFill>
          <a:ln w="254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匹配成功</a:t>
            </a:r>
            <a:endParaRPr b="0" lang="en-US" sz="3600" strike="noStrike" u="none">
              <a:solidFill>
                <a:srgbClr val="000000"/>
              </a:solidFill>
              <a:effectLst/>
              <a:uFillTx/>
              <a:latin typeface="Arial"/>
            </a:endParaRPr>
          </a:p>
        </p:txBody>
      </p:sp>
    </p:spTree>
  </p:cSld>
  <p:timing>
    <p:tnLst>
      <p:par>
        <p:cTn id="1726" dur="indefinite" restart="never" nodeType="tmRoot">
          <p:childTnLst>
            <p:seq>
              <p:cTn id="1727" dur="indefinite" nodeType="mainSeq">
                <p:childTnLst>
                  <p:par>
                    <p:cTn id="1728" fill="hold">
                      <p:stCondLst>
                        <p:cond delay="indefinite"/>
                      </p:stCondLst>
                      <p:childTnLst>
                        <p:par>
                          <p:cTn id="1729" fill="hold">
                            <p:stCondLst>
                              <p:cond delay="0"/>
                            </p:stCondLst>
                            <p:childTnLst>
                              <p:par>
                                <p:cTn id="1730" nodeType="clickEffect" fill="hold" presetClass="entr" presetID="22" presetSubtype="1">
                                  <p:stCondLst>
                                    <p:cond delay="0"/>
                                  </p:stCondLst>
                                  <p:childTnLst>
                                    <p:set>
                                      <p:cBhvr>
                                        <p:cTn id="1731" dur="1" fill="hold">
                                          <p:stCondLst>
                                            <p:cond delay="0"/>
                                          </p:stCondLst>
                                        </p:cTn>
                                        <p:tgtEl>
                                          <p:spTgt spid="871">
                                            <p:txEl>
                                              <p:pRg st="0" end="0"/>
                                            </p:txEl>
                                          </p:spTgt>
                                        </p:tgtEl>
                                        <p:attrNameLst>
                                          <p:attrName>style.visibility</p:attrName>
                                        </p:attrNameLst>
                                      </p:cBhvr>
                                      <p:to>
                                        <p:strVal val="visible"/>
                                      </p:to>
                                    </p:set>
                                    <p:animEffect filter="wipe(up)" transition="in">
                                      <p:cBhvr additive="repl">
                                        <p:cTn id="1732" dur="500"/>
                                        <p:tgtEl>
                                          <p:spTgt spid="871">
                                            <p:txEl>
                                              <p:pRg st="0" end="0"/>
                                            </p:txEl>
                                          </p:spTgt>
                                        </p:tgtEl>
                                      </p:cBhvr>
                                    </p:animEffect>
                                  </p:childTnLst>
                                </p:cTn>
                              </p:par>
                            </p:childTnLst>
                          </p:cTn>
                        </p:par>
                      </p:childTnLst>
                    </p:cTn>
                  </p:par>
                  <p:par>
                    <p:cTn id="1733" fill="hold">
                      <p:stCondLst>
                        <p:cond delay="indefinite"/>
                      </p:stCondLst>
                      <p:childTnLst>
                        <p:par>
                          <p:cTn id="1734" fill="hold">
                            <p:stCondLst>
                              <p:cond delay="0"/>
                            </p:stCondLst>
                            <p:childTnLst>
                              <p:par>
                                <p:cTn id="1735" nodeType="clickEffect" fill="hold" presetClass="entr" presetID="22" presetSubtype="1">
                                  <p:stCondLst>
                                    <p:cond delay="0"/>
                                  </p:stCondLst>
                                  <p:childTnLst>
                                    <p:set>
                                      <p:cBhvr>
                                        <p:cTn id="1736" dur="1" fill="hold">
                                          <p:stCondLst>
                                            <p:cond delay="0"/>
                                          </p:stCondLst>
                                        </p:cTn>
                                        <p:tgtEl>
                                          <p:spTgt spid="871">
                                            <p:txEl>
                                              <p:pRg st="0" end="0"/>
                                            </p:txEl>
                                          </p:spTgt>
                                        </p:tgtEl>
                                        <p:attrNameLst>
                                          <p:attrName>style.visibility</p:attrName>
                                        </p:attrNameLst>
                                      </p:cBhvr>
                                      <p:to>
                                        <p:strVal val="visible"/>
                                      </p:to>
                                    </p:set>
                                    <p:animEffect filter="wipe(up)" transition="in">
                                      <p:cBhvr additive="repl">
                                        <p:cTn id="1737" dur="500"/>
                                        <p:tgtEl>
                                          <p:spTgt spid="871">
                                            <p:txEl>
                                              <p:pRg st="0" end="0"/>
                                            </p:txEl>
                                          </p:spTgt>
                                        </p:tgtEl>
                                      </p:cBhvr>
                                    </p:animEffect>
                                  </p:childTnLst>
                                </p:cTn>
                              </p:par>
                            </p:childTnLst>
                          </p:cTn>
                        </p:par>
                      </p:childTnLst>
                    </p:cTn>
                  </p:par>
                  <p:par>
                    <p:cTn id="1738" fill="hold">
                      <p:stCondLst>
                        <p:cond delay="indefinite"/>
                      </p:stCondLst>
                      <p:childTnLst>
                        <p:par>
                          <p:cTn id="1739" fill="hold">
                            <p:stCondLst>
                              <p:cond delay="0"/>
                            </p:stCondLst>
                            <p:childTnLst>
                              <p:par>
                                <p:cTn id="1740" nodeType="clickEffect" fill="hold" presetClass="entr" presetID="22" presetSubtype="1">
                                  <p:stCondLst>
                                    <p:cond delay="0"/>
                                  </p:stCondLst>
                                  <p:childTnLst>
                                    <p:set>
                                      <p:cBhvr>
                                        <p:cTn id="1741" dur="1" fill="hold">
                                          <p:stCondLst>
                                            <p:cond delay="0"/>
                                          </p:stCondLst>
                                        </p:cTn>
                                        <p:tgtEl>
                                          <p:spTgt spid="871">
                                            <p:txEl>
                                              <p:pRg st="0" end="0"/>
                                            </p:txEl>
                                          </p:spTgt>
                                        </p:tgtEl>
                                        <p:attrNameLst>
                                          <p:attrName>style.visibility</p:attrName>
                                        </p:attrNameLst>
                                      </p:cBhvr>
                                      <p:to>
                                        <p:strVal val="visible"/>
                                      </p:to>
                                    </p:set>
                                    <p:animEffect filter="wipe(up)" transition="in">
                                      <p:cBhvr additive="repl">
                                        <p:cTn id="1742" dur="500"/>
                                        <p:tgtEl>
                                          <p:spTgt spid="871">
                                            <p:txEl>
                                              <p:pRg st="0" end="0"/>
                                            </p:txEl>
                                          </p:spTgt>
                                        </p:tgtEl>
                                      </p:cBhvr>
                                    </p:animEffect>
                                  </p:childTnLst>
                                </p:cTn>
                              </p:par>
                            </p:childTnLst>
                          </p:cTn>
                        </p:par>
                      </p:childTnLst>
                    </p:cTn>
                  </p:par>
                  <p:par>
                    <p:cTn id="1743" fill="hold">
                      <p:stCondLst>
                        <p:cond delay="indefinite"/>
                      </p:stCondLst>
                      <p:childTnLst>
                        <p:par>
                          <p:cTn id="1744" fill="hold">
                            <p:stCondLst>
                              <p:cond delay="0"/>
                            </p:stCondLst>
                            <p:childTnLst>
                              <p:par>
                                <p:cTn id="1745" nodeType="clickEffect" fill="hold" presetClass="entr" presetID="22" presetSubtype="8">
                                  <p:stCondLst>
                                    <p:cond delay="0"/>
                                  </p:stCondLst>
                                  <p:childTnLst>
                                    <p:set>
                                      <p:cBhvr>
                                        <p:cTn id="1746" dur="1" fill="hold">
                                          <p:stCondLst>
                                            <p:cond delay="0"/>
                                          </p:stCondLst>
                                        </p:cTn>
                                        <p:tgtEl>
                                          <p:spTgt spid="872"/>
                                        </p:tgtEl>
                                        <p:attrNameLst>
                                          <p:attrName>style.visibility</p:attrName>
                                        </p:attrNameLst>
                                      </p:cBhvr>
                                      <p:to>
                                        <p:strVal val="visible"/>
                                      </p:to>
                                    </p:set>
                                    <p:animEffect filter="wipe(left)" transition="in">
                                      <p:cBhvr additive="repl">
                                        <p:cTn id="1747" dur="500"/>
                                        <p:tgtEl>
                                          <p:spTgt spid="8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3" name="PlaceHolder 1"/>
          <p:cNvSpPr>
            <a:spLocks noGrp="1"/>
          </p:cNvSpPr>
          <p:nvPr>
            <p:ph type="sldNum" idx="11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74" name="Rectangle 3"/>
          <p:cNvSpPr/>
          <p:nvPr/>
        </p:nvSpPr>
        <p:spPr>
          <a:xfrm>
            <a:off x="395280" y="836640"/>
            <a:ext cx="8381520" cy="5028840"/>
          </a:xfrm>
          <a:prstGeom prst="rect">
            <a:avLst/>
          </a:prstGeom>
          <a:noFill/>
          <a:ln w="9525">
            <a:noFill/>
          </a:ln>
        </p:spPr>
        <p:style>
          <a:lnRef idx="0"/>
          <a:fillRef idx="0"/>
          <a:effectRef idx="0"/>
          <a:fontRef idx="minor"/>
        </p:style>
        <p:txBody>
          <a:bodyPr lIns="92160" rIns="92160" tIns="46080" bIns="46080" anchor="t">
            <a:noAutofit/>
          </a:bodyPr>
          <a:p>
            <a:pPr marL="457200" defTabSz="914400">
              <a:lnSpc>
                <a:spcPct val="100000"/>
              </a:lnSpc>
              <a:tabLst>
                <a:tab algn="l" pos="0"/>
              </a:tabLst>
            </a:pPr>
            <a:r>
              <a:rPr b="1" lang="en-US" sz="3200" strike="noStrike" u="none">
                <a:solidFill>
                  <a:schemeClr val="dk1"/>
                </a:solidFill>
                <a:effectLst/>
                <a:uFillTx/>
                <a:latin typeface="Times New Roman"/>
                <a:ea typeface="宋体"/>
              </a:rPr>
              <a:t>3. </a:t>
            </a:r>
            <a:r>
              <a:rPr b="1" lang="zh-CN" sz="3200" strike="noStrike" u="none">
                <a:solidFill>
                  <a:schemeClr val="dk1"/>
                </a:solidFill>
                <a:effectLst/>
                <a:uFillTx/>
                <a:latin typeface="Times New Roman"/>
                <a:ea typeface="宋体"/>
              </a:rPr>
              <a:t>若</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是一个非终结符，则查看分析表</a:t>
            </a:r>
            <a:r>
              <a:rPr b="1" lang="en-US" sz="3200" strike="noStrike" u="none">
                <a:solidFill>
                  <a:schemeClr val="dk1"/>
                </a:solidFill>
                <a:effectLst/>
                <a:uFillTx/>
                <a:latin typeface="Times New Roman"/>
                <a:ea typeface="宋体"/>
              </a:rPr>
              <a:t>M</a:t>
            </a:r>
            <a:r>
              <a:rPr b="1" lang="zh-CN" sz="3200" strike="noStrike" u="none">
                <a:solidFill>
                  <a:schemeClr val="dk1"/>
                </a:solidFill>
                <a:effectLst/>
                <a:uFillTx/>
                <a:latin typeface="Times New Roman"/>
                <a:ea typeface="宋体"/>
              </a:rPr>
              <a:t>。          </a:t>
            </a:r>
            <a:endParaRPr b="0" lang="en-US" sz="3200" strike="noStrike" u="none">
              <a:solidFill>
                <a:srgbClr val="000000"/>
              </a:solidFill>
              <a:effectLst/>
              <a:uFillTx/>
              <a:latin typeface="Arial"/>
            </a:endParaRPr>
          </a:p>
          <a:p>
            <a:pPr lvl="2" marL="1341720" indent="-380880" defTabSz="914400">
              <a:lnSpc>
                <a:spcPct val="100000"/>
              </a:lnSpc>
              <a:buClr>
                <a:srgbClr val="cc0000"/>
              </a:buClr>
              <a:buFont typeface="Symbol" charset="2"/>
              <a:buChar char=""/>
              <a:tabLst>
                <a:tab algn="l" pos="0"/>
              </a:tabLst>
            </a:pPr>
            <a:r>
              <a:rPr b="1" lang="zh-CN" sz="3200" strike="noStrike" u="none">
                <a:solidFill>
                  <a:schemeClr val="dk1"/>
                </a:solidFill>
                <a:effectLst/>
                <a:uFillTx/>
                <a:latin typeface="Times New Roman"/>
                <a:ea typeface="宋体"/>
              </a:rPr>
              <a:t>若</a:t>
            </a:r>
            <a:r>
              <a:rPr b="1" lang="en-US" sz="3200" strike="noStrike" u="none">
                <a:solidFill>
                  <a:schemeClr val="dk1"/>
                </a:solidFill>
                <a:effectLst/>
                <a:uFillTx/>
                <a:latin typeface="Times New Roman"/>
                <a:ea typeface="宋体"/>
              </a:rPr>
              <a:t>M[X</a:t>
            </a:r>
            <a:r>
              <a:rPr b="1" lang="zh-CN" sz="3200" strike="noStrike" u="none">
                <a:solidFill>
                  <a:schemeClr val="dk1"/>
                </a:solidFill>
                <a:effectLst/>
                <a:uFillTx/>
                <a:latin typeface="Times New Roman"/>
                <a:ea typeface="宋体"/>
              </a:rPr>
              <a:t>，</a:t>
            </a:r>
            <a:r>
              <a:rPr b="1" lang="en-US" sz="3200" strike="noStrike" u="none">
                <a:solidFill>
                  <a:schemeClr val="dk1"/>
                </a:solidFill>
                <a:effectLst/>
                <a:uFillTx/>
                <a:latin typeface="Times New Roman"/>
                <a:ea typeface="宋体"/>
              </a:rPr>
              <a:t>a]</a:t>
            </a:r>
            <a:r>
              <a:rPr b="1" lang="zh-CN" sz="3200" strike="noStrike" u="none">
                <a:solidFill>
                  <a:schemeClr val="dk1"/>
                </a:solidFill>
                <a:effectLst/>
                <a:uFillTx/>
                <a:latin typeface="Times New Roman"/>
                <a:ea typeface="宋体"/>
              </a:rPr>
              <a:t>中存放着关于</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的一个产生式，把</a:t>
            </a:r>
            <a:r>
              <a:rPr b="1" lang="en-US" sz="3200" strike="noStrike" u="none">
                <a:solidFill>
                  <a:schemeClr val="dk1"/>
                </a:solidFill>
                <a:effectLst/>
                <a:uFillTx/>
                <a:latin typeface="Times New Roman"/>
                <a:ea typeface="宋体"/>
              </a:rPr>
              <a:t>X</a:t>
            </a:r>
            <a:r>
              <a:rPr b="1" lang="zh-CN" sz="3200" strike="noStrike" u="none">
                <a:solidFill>
                  <a:schemeClr val="dk1"/>
                </a:solidFill>
                <a:effectLst/>
                <a:uFillTx/>
                <a:latin typeface="Times New Roman"/>
                <a:ea typeface="宋体"/>
              </a:rPr>
              <a:t>逐出</a:t>
            </a:r>
            <a:r>
              <a:rPr b="1" lang="en-US" sz="3200" strike="noStrike" u="none">
                <a:solidFill>
                  <a:schemeClr val="dk1"/>
                </a:solidFill>
                <a:effectLst/>
                <a:uFillTx/>
                <a:latin typeface="Times New Roman"/>
                <a:ea typeface="宋体"/>
              </a:rPr>
              <a:t>STACK</a:t>
            </a:r>
            <a:r>
              <a:rPr b="1" lang="zh-CN" sz="3200" strike="noStrike" u="none">
                <a:solidFill>
                  <a:schemeClr val="dk1"/>
                </a:solidFill>
                <a:effectLst/>
                <a:uFillTx/>
                <a:latin typeface="Times New Roman"/>
                <a:ea typeface="宋体"/>
              </a:rPr>
              <a:t>栈顶，</a:t>
            </a:r>
            <a:r>
              <a:rPr b="1" lang="zh-CN" sz="3200" strike="noStrike" u="none">
                <a:solidFill>
                  <a:srgbClr val="ff0000"/>
                </a:solidFill>
                <a:effectLst/>
                <a:uFillTx/>
                <a:latin typeface="Times New Roman"/>
                <a:ea typeface="宋体"/>
              </a:rPr>
              <a:t>把产生式的右部符号串按反序一一推进</a:t>
            </a:r>
            <a:r>
              <a:rPr b="1" lang="en-US" sz="3200" strike="noStrike" u="none">
                <a:solidFill>
                  <a:srgbClr val="ff0000"/>
                </a:solidFill>
                <a:effectLst/>
                <a:uFillTx/>
                <a:latin typeface="Times New Roman"/>
                <a:ea typeface="宋体"/>
              </a:rPr>
              <a:t>STACK</a:t>
            </a:r>
            <a:r>
              <a:rPr b="1" lang="zh-CN" sz="3200" strike="noStrike" u="none">
                <a:solidFill>
                  <a:srgbClr val="ff0000"/>
                </a:solidFill>
                <a:effectLst/>
                <a:uFillTx/>
                <a:latin typeface="Times New Roman"/>
                <a:ea typeface="宋体"/>
              </a:rPr>
              <a:t>栈</a:t>
            </a:r>
            <a:r>
              <a:rPr b="1" lang="en-US" sz="3200" strike="noStrike" u="none">
                <a:solidFill>
                  <a:schemeClr val="dk1"/>
                </a:solidFill>
                <a:effectLst/>
                <a:uFillTx/>
                <a:latin typeface="Times New Roman"/>
                <a:ea typeface="宋体"/>
              </a:rPr>
              <a:t>(</a:t>
            </a:r>
            <a:r>
              <a:rPr b="1" lang="zh-CN" sz="3200" strike="noStrike" u="none">
                <a:solidFill>
                  <a:schemeClr val="dk1"/>
                </a:solidFill>
                <a:effectLst/>
                <a:uFillTx/>
                <a:latin typeface="Times New Roman"/>
                <a:ea typeface="宋体"/>
              </a:rPr>
              <a:t>若右部符号为</a:t>
            </a:r>
            <a:r>
              <a:rPr b="1" lang="en-US" sz="3200" strike="noStrike" u="none">
                <a:solidFill>
                  <a:schemeClr val="dk1"/>
                </a:solidFill>
                <a:effectLst/>
                <a:uFillTx/>
                <a:latin typeface="Symbol"/>
                <a:ea typeface="宋体"/>
              </a:rPr>
              <a:t></a:t>
            </a:r>
            <a:r>
              <a:rPr b="1" lang="zh-CN" sz="3200" strike="noStrike" u="none">
                <a:solidFill>
                  <a:schemeClr val="dk1"/>
                </a:solidFill>
                <a:effectLst/>
                <a:uFillTx/>
                <a:latin typeface="Times New Roman"/>
                <a:ea typeface="宋体"/>
              </a:rPr>
              <a:t>，则意味不推什么东西进栈</a:t>
            </a:r>
            <a:r>
              <a:rPr b="1" lang="en-US" sz="3200" strike="noStrike" u="none">
                <a:solidFill>
                  <a:schemeClr val="dk1"/>
                </a:solidFill>
                <a:effectLst/>
                <a:uFillTx/>
                <a:latin typeface="Times New Roman"/>
                <a:ea typeface="宋体"/>
              </a:rPr>
              <a:t>)</a:t>
            </a:r>
            <a:r>
              <a:rPr b="1" lang="zh-CN" sz="3200" strike="noStrike" u="none">
                <a:solidFill>
                  <a:schemeClr val="dk1"/>
                </a:solidFill>
                <a:effectLst/>
                <a:uFillTx/>
                <a:latin typeface="Times New Roman"/>
                <a:ea typeface="宋体"/>
              </a:rPr>
              <a:t>。在把产生式的右部符号推进栈的同时应做这个产生式相应的语义动作。</a:t>
            </a:r>
            <a:endParaRPr b="0" lang="en-US" sz="3200" strike="noStrike" u="none">
              <a:solidFill>
                <a:srgbClr val="000000"/>
              </a:solidFill>
              <a:effectLst/>
              <a:uFillTx/>
              <a:latin typeface="Arial"/>
            </a:endParaRPr>
          </a:p>
          <a:p>
            <a:pPr lvl="2" marL="1341720" indent="-380880" defTabSz="914400">
              <a:lnSpc>
                <a:spcPct val="100000"/>
              </a:lnSpc>
              <a:buClr>
                <a:srgbClr val="cc0000"/>
              </a:buClr>
              <a:buFont typeface="Symbol" charset="2"/>
              <a:buChar char=""/>
              <a:tabLst>
                <a:tab algn="l" pos="0"/>
              </a:tabLst>
            </a:pPr>
            <a:r>
              <a:rPr b="1" lang="zh-CN" sz="3200" strike="noStrike" u="none">
                <a:solidFill>
                  <a:schemeClr val="dk1"/>
                </a:solidFill>
                <a:effectLst/>
                <a:uFillTx/>
                <a:latin typeface="Times New Roman"/>
                <a:ea typeface="宋体"/>
              </a:rPr>
              <a:t>若</a:t>
            </a:r>
            <a:r>
              <a:rPr b="1" lang="en-US" sz="3200" strike="noStrike" u="none">
                <a:solidFill>
                  <a:schemeClr val="dk1"/>
                </a:solidFill>
                <a:effectLst/>
                <a:uFillTx/>
                <a:latin typeface="Times New Roman"/>
                <a:ea typeface="宋体"/>
              </a:rPr>
              <a:t>M[X</a:t>
            </a:r>
            <a:r>
              <a:rPr b="1" lang="zh-CN" sz="3200" strike="noStrike" u="none">
                <a:solidFill>
                  <a:schemeClr val="dk1"/>
                </a:solidFill>
                <a:effectLst/>
                <a:uFillTx/>
                <a:latin typeface="Times New Roman"/>
                <a:ea typeface="宋体"/>
              </a:rPr>
              <a:t>，</a:t>
            </a:r>
            <a:r>
              <a:rPr b="1" lang="en-US" sz="3200" strike="noStrike" u="none">
                <a:solidFill>
                  <a:schemeClr val="dk1"/>
                </a:solidFill>
                <a:effectLst/>
                <a:uFillTx/>
                <a:latin typeface="Times New Roman"/>
                <a:ea typeface="宋体"/>
              </a:rPr>
              <a:t>a]</a:t>
            </a:r>
            <a:r>
              <a:rPr b="1" lang="zh-CN" sz="3200" strike="noStrike" u="none">
                <a:solidFill>
                  <a:schemeClr val="dk1"/>
                </a:solidFill>
                <a:effectLst/>
                <a:uFillTx/>
                <a:latin typeface="Times New Roman"/>
                <a:ea typeface="宋体"/>
              </a:rPr>
              <a:t>中存放着“出错标志”，则调用出错诊察程序</a:t>
            </a:r>
            <a:r>
              <a:rPr b="1" lang="en-US" sz="3200" strike="noStrike" u="none">
                <a:solidFill>
                  <a:schemeClr val="dk1"/>
                </a:solidFill>
                <a:effectLst/>
                <a:uFillTx/>
                <a:latin typeface="Times New Roman"/>
                <a:ea typeface="宋体"/>
              </a:rPr>
              <a:t>ERROR</a:t>
            </a:r>
            <a:r>
              <a:rPr b="1" lang="zh-CN" sz="3200" strike="noStrike" u="none">
                <a:solidFill>
                  <a:schemeClr val="dk1"/>
                </a:solidFill>
                <a:effectLst/>
                <a:uFillTx/>
                <a:latin typeface="Times New Roman"/>
                <a:ea typeface="宋体"/>
              </a:rPr>
              <a:t>。</a:t>
            </a:r>
            <a:endParaRPr b="0" lang="en-US" sz="3200" strike="noStrike" u="none">
              <a:solidFill>
                <a:srgbClr val="000000"/>
              </a:solidFill>
              <a:effectLst/>
              <a:uFillTx/>
              <a:latin typeface="Arial"/>
            </a:endParaRPr>
          </a:p>
        </p:txBody>
      </p:sp>
      <p:sp>
        <p:nvSpPr>
          <p:cNvPr id="875" name="AutoShape 5"/>
          <p:cNvSpPr/>
          <p:nvPr/>
        </p:nvSpPr>
        <p:spPr>
          <a:xfrm>
            <a:off x="0" y="3068640"/>
            <a:ext cx="1402920" cy="863280"/>
          </a:xfrm>
          <a:prstGeom prst="wedgeRectCallout">
            <a:avLst>
              <a:gd name="adj1" fmla="val 83032"/>
              <a:gd name="adj2" fmla="val -93565"/>
            </a:avLst>
          </a:prstGeom>
          <a:solidFill>
            <a:srgbClr val="ffff99"/>
          </a:solidFill>
          <a:ln w="254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推导</a:t>
            </a:r>
            <a:endParaRPr b="0" lang="en-US" sz="3600" strike="noStrike" u="none">
              <a:solidFill>
                <a:srgbClr val="000000"/>
              </a:solidFill>
              <a:effectLst/>
              <a:uFillTx/>
              <a:latin typeface="Arial"/>
            </a:endParaRPr>
          </a:p>
        </p:txBody>
      </p:sp>
    </p:spTree>
  </p:cSld>
  <p:timing>
    <p:tnLst>
      <p:par>
        <p:cTn id="1748" dur="indefinite" restart="never" nodeType="tmRoot">
          <p:childTnLst>
            <p:seq>
              <p:cTn id="1749" dur="indefinite" nodeType="mainSeq">
                <p:childTnLst>
                  <p:par>
                    <p:cTn id="1750" fill="hold">
                      <p:stCondLst>
                        <p:cond delay="indefinite"/>
                      </p:stCondLst>
                      <p:childTnLst>
                        <p:par>
                          <p:cTn id="1751" fill="hold">
                            <p:stCondLst>
                              <p:cond delay="0"/>
                            </p:stCondLst>
                            <p:childTnLst>
                              <p:par>
                                <p:cTn id="1752" nodeType="clickEffect" fill="hold" presetClass="entr" presetID="22" presetSubtype="1">
                                  <p:stCondLst>
                                    <p:cond delay="0"/>
                                  </p:stCondLst>
                                  <p:childTnLst>
                                    <p:set>
                                      <p:cBhvr>
                                        <p:cTn id="1753" dur="1" fill="hold">
                                          <p:stCondLst>
                                            <p:cond delay="0"/>
                                          </p:stCondLst>
                                        </p:cTn>
                                        <p:tgtEl>
                                          <p:spTgt spid="874">
                                            <p:txEl>
                                              <p:pRg st="0" end="0"/>
                                            </p:txEl>
                                          </p:spTgt>
                                        </p:tgtEl>
                                        <p:attrNameLst>
                                          <p:attrName>style.visibility</p:attrName>
                                        </p:attrNameLst>
                                      </p:cBhvr>
                                      <p:to>
                                        <p:strVal val="visible"/>
                                      </p:to>
                                    </p:set>
                                    <p:animEffect filter="wipe(up)" transition="in">
                                      <p:cBhvr additive="repl">
                                        <p:cTn id="1754" dur="500"/>
                                        <p:tgtEl>
                                          <p:spTgt spid="874">
                                            <p:txEl>
                                              <p:pRg st="0" end="0"/>
                                            </p:txEl>
                                          </p:spTgt>
                                        </p:tgtEl>
                                      </p:cBhvr>
                                    </p:animEffect>
                                  </p:childTnLst>
                                </p:cTn>
                              </p:par>
                            </p:childTnLst>
                          </p:cTn>
                        </p:par>
                      </p:childTnLst>
                    </p:cTn>
                  </p:par>
                  <p:par>
                    <p:cTn id="1755" fill="hold">
                      <p:stCondLst>
                        <p:cond delay="indefinite"/>
                      </p:stCondLst>
                      <p:childTnLst>
                        <p:par>
                          <p:cTn id="1756" fill="hold">
                            <p:stCondLst>
                              <p:cond delay="0"/>
                            </p:stCondLst>
                            <p:childTnLst>
                              <p:par>
                                <p:cTn id="1757" nodeType="clickEffect" fill="hold" presetClass="entr" presetID="22" presetSubtype="1">
                                  <p:stCondLst>
                                    <p:cond delay="0"/>
                                  </p:stCondLst>
                                  <p:childTnLst>
                                    <p:set>
                                      <p:cBhvr>
                                        <p:cTn id="1758" dur="1" fill="hold">
                                          <p:stCondLst>
                                            <p:cond delay="0"/>
                                          </p:stCondLst>
                                        </p:cTn>
                                        <p:tgtEl>
                                          <p:spTgt spid="874">
                                            <p:txEl>
                                              <p:pRg st="0" end="0"/>
                                            </p:txEl>
                                          </p:spTgt>
                                        </p:tgtEl>
                                        <p:attrNameLst>
                                          <p:attrName>style.visibility</p:attrName>
                                        </p:attrNameLst>
                                      </p:cBhvr>
                                      <p:to>
                                        <p:strVal val="visible"/>
                                      </p:to>
                                    </p:set>
                                    <p:animEffect filter="wipe(up)" transition="in">
                                      <p:cBhvr additive="repl">
                                        <p:cTn id="1759" dur="500"/>
                                        <p:tgtEl>
                                          <p:spTgt spid="874">
                                            <p:txEl>
                                              <p:pRg st="0" end="0"/>
                                            </p:txEl>
                                          </p:spTgt>
                                        </p:tgtEl>
                                      </p:cBhvr>
                                    </p:animEffect>
                                  </p:childTnLst>
                                </p:cTn>
                              </p:par>
                            </p:childTnLst>
                          </p:cTn>
                        </p:par>
                      </p:childTnLst>
                    </p:cTn>
                  </p:par>
                  <p:par>
                    <p:cTn id="1760" fill="hold">
                      <p:stCondLst>
                        <p:cond delay="indefinite"/>
                      </p:stCondLst>
                      <p:childTnLst>
                        <p:par>
                          <p:cTn id="1761" fill="hold">
                            <p:stCondLst>
                              <p:cond delay="0"/>
                            </p:stCondLst>
                            <p:childTnLst>
                              <p:par>
                                <p:cTn id="1762" nodeType="clickEffect" fill="hold" presetClass="entr" presetID="22" presetSubtype="1">
                                  <p:stCondLst>
                                    <p:cond delay="0"/>
                                  </p:stCondLst>
                                  <p:childTnLst>
                                    <p:set>
                                      <p:cBhvr>
                                        <p:cTn id="1763" dur="1" fill="hold">
                                          <p:stCondLst>
                                            <p:cond delay="0"/>
                                          </p:stCondLst>
                                        </p:cTn>
                                        <p:tgtEl>
                                          <p:spTgt spid="874">
                                            <p:txEl>
                                              <p:pRg st="0" end="0"/>
                                            </p:txEl>
                                          </p:spTgt>
                                        </p:tgtEl>
                                        <p:attrNameLst>
                                          <p:attrName>style.visibility</p:attrName>
                                        </p:attrNameLst>
                                      </p:cBhvr>
                                      <p:to>
                                        <p:strVal val="visible"/>
                                      </p:to>
                                    </p:set>
                                    <p:animEffect filter="wipe(up)" transition="in">
                                      <p:cBhvr additive="repl">
                                        <p:cTn id="1764" dur="500"/>
                                        <p:tgtEl>
                                          <p:spTgt spid="874">
                                            <p:txEl>
                                              <p:pRg st="0" end="0"/>
                                            </p:txEl>
                                          </p:spTgt>
                                        </p:tgtEl>
                                      </p:cBhvr>
                                    </p:animEffect>
                                  </p:childTnLst>
                                </p:cTn>
                              </p:par>
                            </p:childTnLst>
                          </p:cTn>
                        </p:par>
                      </p:childTnLst>
                    </p:cTn>
                  </p:par>
                  <p:par>
                    <p:cTn id="1765" fill="hold">
                      <p:stCondLst>
                        <p:cond delay="indefinite"/>
                      </p:stCondLst>
                      <p:childTnLst>
                        <p:par>
                          <p:cTn id="1766" fill="hold">
                            <p:stCondLst>
                              <p:cond delay="0"/>
                            </p:stCondLst>
                            <p:childTnLst>
                              <p:par>
                                <p:cTn id="1767" nodeType="clickEffect" fill="hold" presetClass="entr" presetID="22" presetSubtype="8">
                                  <p:stCondLst>
                                    <p:cond delay="0"/>
                                  </p:stCondLst>
                                  <p:childTnLst>
                                    <p:set>
                                      <p:cBhvr>
                                        <p:cTn id="1768" dur="1" fill="hold">
                                          <p:stCondLst>
                                            <p:cond delay="0"/>
                                          </p:stCondLst>
                                        </p:cTn>
                                        <p:tgtEl>
                                          <p:spTgt spid="875"/>
                                        </p:tgtEl>
                                        <p:attrNameLst>
                                          <p:attrName>style.visibility</p:attrName>
                                        </p:attrNameLst>
                                      </p:cBhvr>
                                      <p:to>
                                        <p:strVal val="visible"/>
                                      </p:to>
                                    </p:set>
                                    <p:animEffect filter="wipe(left)" transition="in">
                                      <p:cBhvr additive="repl">
                                        <p:cTn id="1769" dur="500"/>
                                        <p:tgtEl>
                                          <p:spTgt spid="8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6" name="PlaceHolder 1"/>
          <p:cNvSpPr>
            <a:spLocks noGrp="1"/>
          </p:cNvSpPr>
          <p:nvPr>
            <p:ph type="sldNum" idx="11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77" name="PlaceHolder 2"/>
          <p:cNvSpPr>
            <a:spLocks noGrp="1"/>
          </p:cNvSpPr>
          <p:nvPr>
            <p:ph/>
          </p:nvPr>
        </p:nvSpPr>
        <p:spPr>
          <a:xfrm>
            <a:off x="324000" y="692280"/>
            <a:ext cx="8496000" cy="5409720"/>
          </a:xfrm>
          <a:prstGeom prst="rect">
            <a:avLst/>
          </a:prstGeom>
          <a:noFill/>
          <a:ln w="9360">
            <a:noFill/>
          </a:ln>
        </p:spPr>
        <p:txBody>
          <a:bodyPr lIns="91440" rIns="91440" tIns="45720" bIns="45720" anchor="t">
            <a:noAutofit/>
          </a:bodyPr>
          <a:p>
            <a:pPr marL="343080" indent="-343080">
              <a:lnSpc>
                <a:spcPct val="100000"/>
              </a:lnSpc>
              <a:spcBef>
                <a:spcPts val="561"/>
              </a:spcBef>
              <a:buClr>
                <a:srgbClr val="cc0000"/>
              </a:buClr>
              <a:buFont typeface="Wingdings" charset="2"/>
              <a:buChar char=""/>
            </a:pPr>
            <a:r>
              <a:rPr b="1" lang="zh-CN" sz="2800" strike="noStrike" u="none">
                <a:solidFill>
                  <a:schemeClr val="dk1"/>
                </a:solidFill>
                <a:effectLst/>
                <a:uFillTx/>
                <a:latin typeface="Times New Roman"/>
                <a:ea typeface="楷体_GB2312"/>
              </a:rPr>
              <a:t>预测分析程序的总控程序：</a:t>
            </a:r>
            <a:endParaRPr b="0" lang="en-US" sz="2800" strike="noStrike" u="none">
              <a:solidFill>
                <a:schemeClr val="dk1"/>
              </a:solidFill>
              <a:effectLst/>
              <a:uFillTx/>
              <a:latin typeface="Times New Roman"/>
            </a:endParaRPr>
          </a:p>
          <a:p>
            <a:pPr marL="819000" indent="-285840">
              <a:lnSpc>
                <a:spcPct val="100000"/>
              </a:lnSpc>
              <a:buNone/>
              <a:tabLst>
                <a:tab algn="l" pos="0"/>
              </a:tabLst>
            </a:pP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BEGIN</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首先把‘＃’然后把文法开始符号推进</a:t>
            </a:r>
            <a:r>
              <a:rPr b="1" lang="en-US" sz="2800" strike="noStrike" u="none">
                <a:solidFill>
                  <a:schemeClr val="dk1"/>
                </a:solidFill>
                <a:effectLst/>
                <a:uFillTx/>
                <a:latin typeface="Times New Roman"/>
                <a:ea typeface="楷体_GB2312"/>
              </a:rPr>
              <a:t>STACK</a:t>
            </a:r>
            <a:r>
              <a:rPr b="1" lang="zh-CN" sz="2800" strike="noStrike" u="none">
                <a:solidFill>
                  <a:schemeClr val="dk1"/>
                </a:solidFill>
                <a:effectLst/>
                <a:uFillTx/>
                <a:latin typeface="Times New Roman"/>
                <a:ea typeface="楷体_GB2312"/>
              </a:rPr>
              <a:t>栈；</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把第一个输入符号读进</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FLAG:=TRUE;</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WHILE  FLAG  DO</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BEGIN</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把</a:t>
            </a:r>
            <a:r>
              <a:rPr b="1" lang="en-US" sz="2800" strike="noStrike" u="none">
                <a:solidFill>
                  <a:schemeClr val="dk1"/>
                </a:solidFill>
                <a:effectLst/>
                <a:uFillTx/>
                <a:latin typeface="Times New Roman"/>
                <a:ea typeface="楷体_GB2312"/>
              </a:rPr>
              <a:t>STACK</a:t>
            </a:r>
            <a:r>
              <a:rPr b="1" lang="zh-CN" sz="2800" strike="noStrike" u="none">
                <a:solidFill>
                  <a:schemeClr val="dk1"/>
                </a:solidFill>
                <a:effectLst/>
                <a:uFillTx/>
                <a:latin typeface="Times New Roman"/>
                <a:ea typeface="楷体_GB2312"/>
              </a:rPr>
              <a:t>栈顶符号上托出去并放在</a:t>
            </a:r>
            <a:r>
              <a:rPr b="1" lang="en-US" sz="2800" strike="noStrike" u="none">
                <a:solidFill>
                  <a:schemeClr val="dk1"/>
                </a:solidFill>
                <a:effectLst/>
                <a:uFillTx/>
                <a:latin typeface="Times New Roman"/>
                <a:ea typeface="楷体_GB2312"/>
              </a:rPr>
              <a:t>X</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IF X</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V</a:t>
            </a:r>
            <a:r>
              <a:rPr b="1" lang="en-US" sz="2800" strike="noStrike" u="none" baseline="-25000">
                <a:solidFill>
                  <a:schemeClr val="dk1"/>
                </a:solidFill>
                <a:effectLst/>
                <a:uFillTx/>
                <a:latin typeface="Times New Roman"/>
                <a:ea typeface="楷体_GB2312"/>
              </a:rPr>
              <a:t>T</a:t>
            </a:r>
            <a:r>
              <a:rPr b="1" lang="en-US" sz="2800" strike="noStrike" u="none">
                <a:solidFill>
                  <a:schemeClr val="dk1"/>
                </a:solidFill>
                <a:effectLst/>
                <a:uFillTx/>
                <a:latin typeface="Times New Roman"/>
                <a:ea typeface="楷体_GB2312"/>
              </a:rPr>
              <a:t> THEN</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IF X= a  THEN </a:t>
            </a:r>
            <a:r>
              <a:rPr b="1" lang="zh-CN" sz="2800" strike="noStrike" u="none">
                <a:solidFill>
                  <a:schemeClr val="dk1"/>
                </a:solidFill>
                <a:effectLst/>
                <a:uFillTx/>
                <a:latin typeface="Times New Roman"/>
                <a:ea typeface="楷体_GB2312"/>
              </a:rPr>
              <a:t>把下一输入符号读进</a:t>
            </a:r>
            <a:r>
              <a:rPr b="1" lang="en-US" sz="2800" strike="noStrike" u="none">
                <a:solidFill>
                  <a:schemeClr val="dk1"/>
                </a:solidFill>
                <a:effectLst/>
                <a:uFillTx/>
                <a:latin typeface="Times New Roman"/>
                <a:ea typeface="楷体_GB2312"/>
              </a:rPr>
              <a:t>a</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ELSE   ERROR</a:t>
            </a:r>
            <a:endParaRPr b="0" lang="en-US" sz="2800" strike="noStrike" u="none">
              <a:solidFill>
                <a:schemeClr val="dk1"/>
              </a:solidFill>
              <a:effectLst/>
              <a:uFillTx/>
              <a:latin typeface="Times New Roman"/>
            </a:endParaRPr>
          </a:p>
          <a:p>
            <a:pPr marL="819000" indent="-285840">
              <a:lnSpc>
                <a:spcPct val="100000"/>
              </a:lnSpc>
              <a:buNone/>
              <a:tabLst>
                <a:tab algn="l" pos="0"/>
              </a:tabLst>
            </a:pP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p:txBody>
      </p:sp>
      <p:sp>
        <p:nvSpPr>
          <p:cNvPr id="878" name="AutoShape 4"/>
          <p:cNvSpPr/>
          <p:nvPr/>
        </p:nvSpPr>
        <p:spPr>
          <a:xfrm>
            <a:off x="6516720" y="5516640"/>
            <a:ext cx="2376000" cy="863280"/>
          </a:xfrm>
          <a:prstGeom prst="wedgeRectCallout">
            <a:avLst>
              <a:gd name="adj1" fmla="val -71579"/>
              <a:gd name="adj2" fmla="val -62500"/>
            </a:avLst>
          </a:prstGeom>
          <a:solidFill>
            <a:srgbClr val="ffff99"/>
          </a:solidFill>
          <a:ln w="254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匹配成功</a:t>
            </a:r>
            <a:endParaRPr b="0" lang="en-US" sz="3600" strike="noStrike" u="none">
              <a:solidFill>
                <a:srgbClr val="000000"/>
              </a:solidFill>
              <a:effectLst/>
              <a:uFillTx/>
              <a:latin typeface="Arial"/>
            </a:endParaRPr>
          </a:p>
        </p:txBody>
      </p:sp>
    </p:spTree>
  </p:cSld>
  <p:timing>
    <p:tnLst>
      <p:par>
        <p:cTn id="1770" dur="indefinite" restart="never" nodeType="tmRoot">
          <p:childTnLst>
            <p:seq>
              <p:cTn id="1771" dur="indefinite" nodeType="mainSeq">
                <p:childTnLst>
                  <p:par>
                    <p:cTn id="1772" fill="hold">
                      <p:stCondLst>
                        <p:cond delay="indefinite"/>
                      </p:stCondLst>
                      <p:childTnLst>
                        <p:par>
                          <p:cTn id="1773" fill="hold">
                            <p:stCondLst>
                              <p:cond delay="0"/>
                            </p:stCondLst>
                            <p:childTnLst>
                              <p:par>
                                <p:cTn id="1774" nodeType="clickEffect" fill="hold" presetClass="entr" presetID="22" presetSubtype="8">
                                  <p:stCondLst>
                                    <p:cond delay="0"/>
                                  </p:stCondLst>
                                  <p:childTnLst>
                                    <p:set>
                                      <p:cBhvr>
                                        <p:cTn id="1775" dur="1" fill="hold">
                                          <p:stCondLst>
                                            <p:cond delay="0"/>
                                          </p:stCondLst>
                                        </p:cTn>
                                        <p:tgtEl>
                                          <p:spTgt spid="878"/>
                                        </p:tgtEl>
                                        <p:attrNameLst>
                                          <p:attrName>style.visibility</p:attrName>
                                        </p:attrNameLst>
                                      </p:cBhvr>
                                      <p:to>
                                        <p:strVal val="visible"/>
                                      </p:to>
                                    </p:set>
                                    <p:animEffect filter="wipe(left)" transition="in">
                                      <p:cBhvr additive="repl">
                                        <p:cTn id="1776" dur="500"/>
                                        <p:tgtEl>
                                          <p:spTgt spid="8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9" name="PlaceHolder 1"/>
          <p:cNvSpPr>
            <a:spLocks noGrp="1"/>
          </p:cNvSpPr>
          <p:nvPr>
            <p:ph type="sldNum" idx="11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80" name="PlaceHolder 2"/>
          <p:cNvSpPr>
            <a:spLocks noGrp="1"/>
          </p:cNvSpPr>
          <p:nvPr>
            <p:ph/>
          </p:nvPr>
        </p:nvSpPr>
        <p:spPr>
          <a:xfrm>
            <a:off x="685800" y="609480"/>
            <a:ext cx="8076960" cy="5486040"/>
          </a:xfrm>
          <a:prstGeom prst="rect">
            <a:avLst/>
          </a:prstGeom>
          <a:noFill/>
          <a:ln w="9360">
            <a:noFill/>
          </a:ln>
        </p:spPr>
        <p:txBody>
          <a:bodyPr lIns="91440" rIns="91440" tIns="45720" bIns="45720" anchor="t">
            <a:noAutofit/>
          </a:bodyPr>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ELSE IF X=‘#’ THEN</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IF X=a THEN FLAG:=FALSE </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ELSE ERROR</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ELSE IF M[X,a]={X→X</a:t>
            </a:r>
            <a:r>
              <a:rPr b="1" lang="en-US" sz="2800" strike="noStrike" u="none" baseline="-25000">
                <a:solidFill>
                  <a:schemeClr val="dk1"/>
                </a:solidFill>
                <a:effectLst/>
                <a:uFillTx/>
                <a:latin typeface="Times New Roman"/>
                <a:ea typeface="楷体_GB2312"/>
              </a:rPr>
              <a:t>1</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2</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k</a:t>
            </a:r>
            <a:r>
              <a:rPr b="1" lang="en-US" sz="2800" strike="noStrike" u="none">
                <a:solidFill>
                  <a:schemeClr val="dk1"/>
                </a:solidFill>
                <a:effectLst/>
                <a:uFillTx/>
                <a:latin typeface="Times New Roman"/>
                <a:ea typeface="楷体_GB2312"/>
              </a:rPr>
              <a:t>}THEN</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a:t>
            </a:r>
            <a:r>
              <a:rPr b="1" lang="zh-CN" sz="2800" strike="noStrike" u="none">
                <a:solidFill>
                  <a:schemeClr val="dk1"/>
                </a:solidFill>
                <a:effectLst/>
                <a:uFillTx/>
                <a:latin typeface="Times New Roman"/>
                <a:ea typeface="楷体_GB2312"/>
              </a:rPr>
              <a:t>把</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k</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k-1</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1</a:t>
            </a:r>
            <a:r>
              <a:rPr b="1" lang="zh-CN" sz="2800" strike="noStrike" u="none">
                <a:solidFill>
                  <a:schemeClr val="dk1"/>
                </a:solidFill>
                <a:effectLst/>
                <a:uFillTx/>
                <a:latin typeface="Times New Roman"/>
                <a:ea typeface="楷体_GB2312"/>
              </a:rPr>
              <a:t>一一推进</a:t>
            </a:r>
            <a:r>
              <a:rPr b="1" lang="en-US" sz="2800" strike="noStrike" u="none">
                <a:solidFill>
                  <a:schemeClr val="dk1"/>
                </a:solidFill>
                <a:effectLst/>
                <a:uFillTx/>
                <a:latin typeface="Times New Roman"/>
                <a:ea typeface="楷体_GB2312"/>
              </a:rPr>
              <a:t>STACK</a:t>
            </a:r>
            <a:r>
              <a:rPr b="1" lang="zh-CN" sz="2800" strike="noStrike" u="none">
                <a:solidFill>
                  <a:schemeClr val="dk1"/>
                </a:solidFill>
                <a:effectLst/>
                <a:uFillTx/>
                <a:latin typeface="Times New Roman"/>
                <a:ea typeface="楷体_GB2312"/>
              </a:rPr>
              <a:t>栈</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a:t>
            </a:r>
            <a:r>
              <a:rPr b="1" lang="en-US" sz="2800" strike="noStrike" u="none">
                <a:solidFill>
                  <a:schemeClr val="dk1"/>
                </a:solidFill>
                <a:effectLst/>
                <a:uFillTx/>
                <a:latin typeface="Times New Roman"/>
                <a:ea typeface="楷体_GB2312"/>
              </a:rPr>
              <a:t>        /*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1</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2</a:t>
            </a:r>
            <a:r>
              <a:rPr b="1" lang="en-US" sz="2800" strike="noStrike" u="none">
                <a:solidFill>
                  <a:schemeClr val="dk1"/>
                </a:solidFill>
                <a:effectLst/>
                <a:uFillTx/>
                <a:latin typeface="Times New Roman"/>
                <a:ea typeface="楷体_GB2312"/>
              </a:rPr>
              <a:t>…X</a:t>
            </a:r>
            <a:r>
              <a:rPr b="1" lang="en-US" sz="2800" strike="noStrike" u="none" baseline="-25000">
                <a:solidFill>
                  <a:schemeClr val="dk1"/>
                </a:solidFill>
                <a:effectLst/>
                <a:uFillTx/>
                <a:latin typeface="Times New Roman"/>
                <a:ea typeface="楷体_GB2312"/>
              </a:rPr>
              <a:t>k</a:t>
            </a:r>
            <a:r>
              <a:rPr b="1" lang="en-US"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，不推什么进栈 </a:t>
            </a:r>
            <a:r>
              <a:rPr b="1" lang="en-US"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ELSE ERROR</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    END OF WHILE;</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STOP /*</a:t>
            </a:r>
            <a:r>
              <a:rPr b="1" lang="zh-CN" sz="2800" strike="noStrike" u="none">
                <a:solidFill>
                  <a:schemeClr val="dk1"/>
                </a:solidFill>
                <a:effectLst/>
                <a:uFillTx/>
                <a:latin typeface="Times New Roman"/>
                <a:ea typeface="楷体_GB2312"/>
              </a:rPr>
              <a:t>分析成功，过程完毕</a:t>
            </a:r>
            <a:r>
              <a:rPr b="1" lang="en-US" sz="2800" strike="noStrike" u="none">
                <a:solidFill>
                  <a:schemeClr val="dk1"/>
                </a:solidFill>
                <a:effectLst/>
                <a:uFillTx/>
                <a:latin typeface="Times New Roman"/>
                <a:ea typeface="楷体_GB2312"/>
              </a:rPr>
              <a:t>*/</a:t>
            </a:r>
            <a:endParaRPr b="0" lang="en-US" sz="2800" strike="noStrike" u="none">
              <a:solidFill>
                <a:schemeClr val="dk1"/>
              </a:solidFill>
              <a:effectLst/>
              <a:uFillTx/>
              <a:latin typeface="Times New Roman"/>
            </a:endParaRPr>
          </a:p>
          <a:p>
            <a:pPr marL="907920" indent="-436320">
              <a:lnSpc>
                <a:spcPct val="100000"/>
              </a:lnSpc>
              <a:spcBef>
                <a:spcPts val="561"/>
              </a:spcBef>
              <a:buNone/>
              <a:tabLst>
                <a:tab algn="l" pos="0"/>
              </a:tabLst>
            </a:pPr>
            <a:r>
              <a:rPr b="1" lang="en-US" sz="2800" strike="noStrike" u="none">
                <a:solidFill>
                  <a:schemeClr val="dk1"/>
                </a:solidFill>
                <a:effectLst/>
                <a:uFillTx/>
                <a:latin typeface="Times New Roman"/>
                <a:ea typeface="楷体_GB2312"/>
              </a:rPr>
              <a:t>END</a:t>
            </a:r>
            <a:endParaRPr b="0" lang="en-US" sz="2800" strike="noStrike" u="none">
              <a:solidFill>
                <a:schemeClr val="dk1"/>
              </a:solidFill>
              <a:effectLst/>
              <a:uFillTx/>
              <a:latin typeface="Times New Roman"/>
            </a:endParaRPr>
          </a:p>
        </p:txBody>
      </p:sp>
      <p:sp>
        <p:nvSpPr>
          <p:cNvPr id="881" name="AutoShape 4"/>
          <p:cNvSpPr/>
          <p:nvPr/>
        </p:nvSpPr>
        <p:spPr>
          <a:xfrm>
            <a:off x="6443640" y="189000"/>
            <a:ext cx="2376000" cy="863280"/>
          </a:xfrm>
          <a:prstGeom prst="wedgeRectCallout">
            <a:avLst>
              <a:gd name="adj1" fmla="val -66634"/>
              <a:gd name="adj2" fmla="val 86398"/>
            </a:avLst>
          </a:prstGeom>
          <a:solidFill>
            <a:srgbClr val="ffff99"/>
          </a:solidFill>
          <a:ln w="254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分析成功</a:t>
            </a:r>
            <a:endParaRPr b="0" lang="en-US" sz="3600" strike="noStrike" u="none">
              <a:solidFill>
                <a:srgbClr val="000000"/>
              </a:solidFill>
              <a:effectLst/>
              <a:uFillTx/>
              <a:latin typeface="Arial"/>
            </a:endParaRPr>
          </a:p>
        </p:txBody>
      </p:sp>
      <p:sp>
        <p:nvSpPr>
          <p:cNvPr id="882" name="AutoShape 5"/>
          <p:cNvSpPr/>
          <p:nvPr/>
        </p:nvSpPr>
        <p:spPr>
          <a:xfrm>
            <a:off x="0" y="3068640"/>
            <a:ext cx="1402920" cy="863280"/>
          </a:xfrm>
          <a:prstGeom prst="wedgeRectCallout">
            <a:avLst>
              <a:gd name="adj1" fmla="val 83032"/>
              <a:gd name="adj2" fmla="val -93565"/>
            </a:avLst>
          </a:prstGeom>
          <a:solidFill>
            <a:srgbClr val="ffff99"/>
          </a:solidFill>
          <a:ln w="25400">
            <a:solidFill>
              <a:srgbClr val="ff0000"/>
            </a:solidFill>
            <a:miter/>
          </a:ln>
        </p:spPr>
        <p:style>
          <a:lnRef idx="0"/>
          <a:fillRef idx="0"/>
          <a:effectRef idx="0"/>
          <a:fontRef idx="minor"/>
        </p:style>
        <p:txBody>
          <a:bodyPr lIns="90000" rIns="90000" tIns="45000" bIns="45000" anchor="ctr">
            <a:noAutofit/>
          </a:bodyPr>
          <a:p>
            <a:pPr algn="ctr" defTabSz="914400">
              <a:lnSpc>
                <a:spcPct val="100000"/>
              </a:lnSpc>
              <a:tabLst>
                <a:tab algn="l" pos="0"/>
              </a:tabLst>
            </a:pPr>
            <a:r>
              <a:rPr b="0" lang="zh-CN" sz="3600" strike="noStrike" u="none">
                <a:solidFill>
                  <a:srgbClr val="3333cc"/>
                </a:solidFill>
                <a:effectLst/>
                <a:uFillTx/>
                <a:latin typeface="Arial"/>
                <a:ea typeface="华文新魏"/>
              </a:rPr>
              <a:t>推导</a:t>
            </a:r>
            <a:endParaRPr b="0" lang="en-US" sz="3600" strike="noStrike" u="none">
              <a:solidFill>
                <a:srgbClr val="000000"/>
              </a:solidFill>
              <a:effectLst/>
              <a:uFillTx/>
              <a:latin typeface="Arial"/>
            </a:endParaRPr>
          </a:p>
        </p:txBody>
      </p:sp>
    </p:spTree>
  </p:cSld>
  <p:timing>
    <p:tnLst>
      <p:par>
        <p:cTn id="1777" dur="indefinite" restart="never" nodeType="tmRoot">
          <p:childTnLst>
            <p:seq>
              <p:cTn id="1778" dur="indefinite" nodeType="mainSeq">
                <p:childTnLst>
                  <p:par>
                    <p:cTn id="1779" fill="hold">
                      <p:stCondLst>
                        <p:cond delay="indefinite"/>
                      </p:stCondLst>
                      <p:childTnLst>
                        <p:par>
                          <p:cTn id="1780" fill="hold">
                            <p:stCondLst>
                              <p:cond delay="0"/>
                            </p:stCondLst>
                            <p:childTnLst>
                              <p:par>
                                <p:cTn id="1781" nodeType="clickEffect" fill="hold" presetClass="entr" presetID="22" presetSubtype="8">
                                  <p:stCondLst>
                                    <p:cond delay="0"/>
                                  </p:stCondLst>
                                  <p:childTnLst>
                                    <p:set>
                                      <p:cBhvr>
                                        <p:cTn id="1782" dur="1" fill="hold">
                                          <p:stCondLst>
                                            <p:cond delay="0"/>
                                          </p:stCondLst>
                                        </p:cTn>
                                        <p:tgtEl>
                                          <p:spTgt spid="881"/>
                                        </p:tgtEl>
                                        <p:attrNameLst>
                                          <p:attrName>style.visibility</p:attrName>
                                        </p:attrNameLst>
                                      </p:cBhvr>
                                      <p:to>
                                        <p:strVal val="visible"/>
                                      </p:to>
                                    </p:set>
                                    <p:animEffect filter="wipe(left)" transition="in">
                                      <p:cBhvr additive="repl">
                                        <p:cTn id="1783" dur="500"/>
                                        <p:tgtEl>
                                          <p:spTgt spid="881"/>
                                        </p:tgtEl>
                                      </p:cBhvr>
                                    </p:animEffect>
                                  </p:childTnLst>
                                </p:cTn>
                              </p:par>
                            </p:childTnLst>
                          </p:cTn>
                        </p:par>
                      </p:childTnLst>
                    </p:cTn>
                  </p:par>
                  <p:par>
                    <p:cTn id="1784" fill="hold">
                      <p:stCondLst>
                        <p:cond delay="indefinite"/>
                      </p:stCondLst>
                      <p:childTnLst>
                        <p:par>
                          <p:cTn id="1785" fill="hold">
                            <p:stCondLst>
                              <p:cond delay="0"/>
                            </p:stCondLst>
                            <p:childTnLst>
                              <p:par>
                                <p:cTn id="1786" nodeType="clickEffect" fill="hold" presetClass="entr" presetID="22" presetSubtype="8">
                                  <p:stCondLst>
                                    <p:cond delay="0"/>
                                  </p:stCondLst>
                                  <p:childTnLst>
                                    <p:set>
                                      <p:cBhvr>
                                        <p:cTn id="1787" dur="1" fill="hold">
                                          <p:stCondLst>
                                            <p:cond delay="0"/>
                                          </p:stCondLst>
                                        </p:cTn>
                                        <p:tgtEl>
                                          <p:spTgt spid="882"/>
                                        </p:tgtEl>
                                        <p:attrNameLst>
                                          <p:attrName>style.visibility</p:attrName>
                                        </p:attrNameLst>
                                      </p:cBhvr>
                                      <p:to>
                                        <p:strVal val="visible"/>
                                      </p:to>
                                    </p:set>
                                    <p:animEffect filter="wipe(left)" transition="in">
                                      <p:cBhvr additive="repl">
                                        <p:cTn id="1788" dur="500"/>
                                        <p:tgtEl>
                                          <p:spTgt spid="8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3" name="PlaceHolder 1"/>
          <p:cNvSpPr>
            <a:spLocks noGrp="1"/>
          </p:cNvSpPr>
          <p:nvPr>
            <p:ph type="sldNum" idx="118"/>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84" name="PlaceHolder 2"/>
          <p:cNvSpPr>
            <a:spLocks noGrp="1"/>
          </p:cNvSpPr>
          <p:nvPr>
            <p:ph/>
          </p:nvPr>
        </p:nvSpPr>
        <p:spPr>
          <a:xfrm>
            <a:off x="609480" y="549360"/>
            <a:ext cx="8354520" cy="3071520"/>
          </a:xfrm>
          <a:prstGeom prst="rect">
            <a:avLst/>
          </a:prstGeom>
          <a:noFill/>
          <a:ln w="9360">
            <a:noFill/>
          </a:ln>
        </p:spPr>
        <p:txBody>
          <a:bodyPr lIns="91440" rIns="91440" tIns="45720" bIns="45720" anchor="t">
            <a:noAutofit/>
          </a:bodyPr>
          <a:p>
            <a:pPr marL="469800" indent="-469800">
              <a:lnSpc>
                <a:spcPct val="90000"/>
              </a:lnSpc>
              <a:buClr>
                <a:srgbClr val="cc0000"/>
              </a:buClr>
              <a:buFont typeface="Wingdings" charset="2"/>
              <a:buChar char=""/>
            </a:pPr>
            <a:r>
              <a:rPr b="1" lang="zh-CN" sz="3000" strike="noStrike" u="none">
                <a:solidFill>
                  <a:schemeClr val="dk1"/>
                </a:solidFill>
                <a:effectLst/>
                <a:uFillTx/>
                <a:latin typeface="Times New Roman"/>
                <a:ea typeface="楷体_GB2312"/>
              </a:rPr>
              <a:t>例</a:t>
            </a:r>
            <a:r>
              <a:rPr b="1" lang="en-US" sz="3000" strike="noStrike" u="none">
                <a:solidFill>
                  <a:schemeClr val="dk1"/>
                </a:solidFill>
                <a:effectLst/>
                <a:uFillTx/>
                <a:latin typeface="Times New Roman"/>
                <a:ea typeface="楷体_GB2312"/>
              </a:rPr>
              <a:t>4.6  </a:t>
            </a:r>
            <a:r>
              <a:rPr b="1" lang="zh-CN" sz="3000" strike="noStrike" u="none">
                <a:solidFill>
                  <a:schemeClr val="dk1"/>
                </a:solidFill>
                <a:effectLst/>
                <a:uFillTx/>
                <a:latin typeface="Times New Roman"/>
                <a:ea typeface="楷体_GB2312"/>
              </a:rPr>
              <a:t>对于文法</a:t>
            </a:r>
            <a:r>
              <a:rPr b="1" lang="en-US" sz="3000" strike="noStrike" u="none">
                <a:solidFill>
                  <a:schemeClr val="dk1"/>
                </a:solidFill>
                <a:effectLst/>
                <a:uFillTx/>
                <a:latin typeface="Times New Roman"/>
                <a:ea typeface="楷体_GB2312"/>
              </a:rPr>
              <a:t>G(E)</a:t>
            </a:r>
            <a:endParaRPr b="0" lang="en-US" sz="30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E→TE</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→+TE</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 | </a:t>
            </a:r>
            <a:r>
              <a:rPr b="1" lang="en-US" sz="2800" strike="noStrike" u="none">
                <a:solidFill>
                  <a:schemeClr val="dk1"/>
                </a:solidFill>
                <a:effectLst/>
                <a:uFillTx/>
                <a:latin typeface="Symbol"/>
                <a:ea typeface="楷体_GB2312"/>
              </a:rPr>
              <a:t></a:t>
            </a:r>
            <a:endParaRPr b="0" lang="en-US" sz="2800" strike="noStrike" u="none">
              <a:solidFill>
                <a:schemeClr val="dk1"/>
              </a:solidFill>
              <a:effectLst/>
              <a:uFillTx/>
              <a:latin typeface="Times New Roman"/>
            </a:endParaRPr>
          </a:p>
          <a:p>
            <a:pPr marL="907920" indent="-436320">
              <a:lnSpc>
                <a:spcPct val="90000"/>
              </a:lnSpc>
              <a:buNone/>
              <a:tabLst>
                <a:tab algn="l" pos="0"/>
              </a:tabLst>
            </a:pPr>
            <a:r>
              <a:rPr b="1" lang="en-US" sz="2800" strike="noStrike" u="none">
                <a:solidFill>
                  <a:schemeClr val="dk1"/>
                </a:solidFill>
                <a:effectLst/>
                <a:uFillTx/>
                <a:latin typeface="Times New Roman"/>
                <a:ea typeface="楷体_GB2312"/>
              </a:rPr>
              <a:t>F→(E) | i</a:t>
            </a:r>
            <a:r>
              <a:rPr b="1" lang="en-US" sz="2800" strike="noStrike" u="none">
                <a:solidFill>
                  <a:schemeClr val="dk1"/>
                </a:solidFill>
                <a:effectLst/>
                <a:uFillTx/>
                <a:latin typeface="Times New Roman"/>
                <a:ea typeface="楷体_GB2312"/>
              </a:rPr>
              <a:t>	</a:t>
            </a:r>
            <a:endParaRPr b="0" lang="en-US" sz="2800" strike="noStrike" u="none">
              <a:solidFill>
                <a:schemeClr val="dk1"/>
              </a:solidFill>
              <a:effectLst/>
              <a:uFillTx/>
              <a:latin typeface="Times New Roman"/>
            </a:endParaRPr>
          </a:p>
          <a:p>
            <a:pPr marL="469800" indent="-469800">
              <a:lnSpc>
                <a:spcPct val="90000"/>
              </a:lnSpc>
              <a:buNone/>
              <a:tabLst>
                <a:tab algn="l" pos="0"/>
              </a:tabLst>
            </a:pPr>
            <a:r>
              <a:rPr b="1" lang="zh-CN" sz="2800" strike="noStrike" u="none">
                <a:solidFill>
                  <a:schemeClr val="dk1"/>
                </a:solidFill>
                <a:effectLst/>
                <a:uFillTx/>
                <a:latin typeface="Times New Roman"/>
                <a:ea typeface="楷体_GB2312"/>
              </a:rPr>
              <a:t>输入串为</a:t>
            </a:r>
            <a:r>
              <a:rPr b="1" lang="en-US" sz="2800" strike="noStrike" u="none">
                <a:solidFill>
                  <a:schemeClr val="dk1"/>
                </a:solidFill>
                <a:effectLst/>
                <a:uFillTx/>
                <a:latin typeface="Times New Roman"/>
                <a:ea typeface="楷体_GB2312"/>
              </a:rPr>
              <a:t>i</a:t>
            </a:r>
            <a:r>
              <a:rPr b="1" lang="en-US" sz="2800" strike="noStrike" u="none" baseline="-25000">
                <a:solidFill>
                  <a:schemeClr val="dk1"/>
                </a:solidFill>
                <a:effectLst/>
                <a:uFillTx/>
                <a:latin typeface="Times New Roman"/>
                <a:ea typeface="楷体_GB2312"/>
              </a:rPr>
              <a:t>1</a:t>
            </a:r>
            <a:r>
              <a:rPr b="1" lang="en-US" sz="2800" strike="noStrike" u="none">
                <a:solidFill>
                  <a:schemeClr val="dk1"/>
                </a:solidFill>
                <a:effectLst/>
                <a:uFillTx/>
                <a:latin typeface="Times New Roman"/>
                <a:ea typeface="楷体_GB2312"/>
              </a:rPr>
              <a:t>*i</a:t>
            </a:r>
            <a:r>
              <a:rPr b="1" lang="en-US" sz="2800" strike="noStrike" u="none" baseline="-25000">
                <a:solidFill>
                  <a:schemeClr val="dk1"/>
                </a:solidFill>
                <a:effectLst/>
                <a:uFillTx/>
                <a:latin typeface="Times New Roman"/>
                <a:ea typeface="楷体_GB2312"/>
              </a:rPr>
              <a:t>2</a:t>
            </a:r>
            <a:r>
              <a:rPr b="1" lang="en-US" sz="2800" strike="noStrike" u="none">
                <a:solidFill>
                  <a:schemeClr val="dk1"/>
                </a:solidFill>
                <a:effectLst/>
                <a:uFillTx/>
                <a:latin typeface="Times New Roman"/>
                <a:ea typeface="楷体_GB2312"/>
              </a:rPr>
              <a:t>+i</a:t>
            </a:r>
            <a:r>
              <a:rPr b="1" lang="en-US" sz="2800" strike="noStrike" u="none" baseline="-25000">
                <a:solidFill>
                  <a:schemeClr val="dk1"/>
                </a:solidFill>
                <a:effectLst/>
                <a:uFillTx/>
                <a:latin typeface="Times New Roman"/>
                <a:ea typeface="楷体_GB2312"/>
              </a:rPr>
              <a:t>3</a:t>
            </a:r>
            <a:r>
              <a:rPr b="1" lang="zh-CN" sz="2800" strike="noStrike" u="none">
                <a:solidFill>
                  <a:schemeClr val="dk1"/>
                </a:solidFill>
                <a:effectLst/>
                <a:uFillTx/>
                <a:latin typeface="Times New Roman"/>
                <a:ea typeface="楷体_GB2312"/>
              </a:rPr>
              <a:t>，利用分析表进行预测分析：</a:t>
            </a:r>
            <a:endParaRPr b="0" lang="en-US" sz="2800" strike="noStrike" u="none">
              <a:solidFill>
                <a:schemeClr val="dk1"/>
              </a:solidFill>
              <a:effectLst/>
              <a:uFillTx/>
              <a:latin typeface="Times New Roman"/>
            </a:endParaRPr>
          </a:p>
        </p:txBody>
      </p:sp>
      <p:graphicFrame>
        <p:nvGraphicFramePr>
          <p:cNvPr id="885" name="Object 4"/>
          <p:cNvGraphicFramePr/>
          <p:nvPr/>
        </p:nvGraphicFramePr>
        <p:xfrm>
          <a:off x="684360" y="3645000"/>
          <a:ext cx="8229240" cy="2925360"/>
        </p:xfrm>
        <a:graphic>
          <a:graphicData uri="http://schemas.openxmlformats.org/presentationml/2006/ole">
            <p:oleObj progId="Word.Document.8" r:id="rId1" spid="">
              <p:embed/>
              <p:pic>
                <p:nvPicPr>
                  <p:cNvPr id="886" name="Object 4" descr=""/>
                  <p:cNvPicPr/>
                  <p:nvPr/>
                </p:nvPicPr>
                <p:blipFill>
                  <a:blip r:embed="rId2"/>
                  <a:stretch/>
                </p:blipFill>
                <p:spPr>
                  <a:xfrm>
                    <a:off x="684360" y="3645000"/>
                    <a:ext cx="8229240" cy="2925360"/>
                  </a:xfrm>
                  <a:prstGeom prst="rect">
                    <a:avLst/>
                  </a:prstGeom>
                  <a:noFill/>
                  <a:ln w="0">
                    <a:noFill/>
                  </a:ln>
                </p:spPr>
              </p:pic>
            </p:oleObj>
          </a:graphicData>
        </a:graphic>
      </p:graphicFrame>
    </p:spTree>
  </p:cSld>
  <p:timing>
    <p:tnLst>
      <p:par>
        <p:cTn id="1789" dur="indefinite" restart="never" nodeType="tmRoot">
          <p:childTnLst>
            <p:seq>
              <p:cTn id="1790" dur="indefinite" nodeType="mainSeq">
                <p:childTnLst>
                  <p:par>
                    <p:cTn id="1791" fill="hold">
                      <p:stCondLst>
                        <p:cond delay="indefinite"/>
                      </p:stCondLst>
                      <p:childTnLst>
                        <p:par>
                          <p:cTn id="1792" fill="hold">
                            <p:stCondLst>
                              <p:cond delay="0"/>
                            </p:stCondLst>
                            <p:childTnLst>
                              <p:par>
                                <p:cTn id="1793" nodeType="clickEffect" fill="hold" presetClass="entr" presetID="2" presetSubtype="8">
                                  <p:stCondLst>
                                    <p:cond delay="0"/>
                                  </p:stCondLst>
                                  <p:childTnLst>
                                    <p:set>
                                      <p:cBhvr>
                                        <p:cTn id="1794" dur="1" fill="hold">
                                          <p:stCondLst>
                                            <p:cond delay="0"/>
                                          </p:stCondLst>
                                        </p:cTn>
                                        <p:tgtEl>
                                          <p:spTgt spid="884">
                                            <p:txEl>
                                              <p:pRg st="0" end="0"/>
                                            </p:txEl>
                                          </p:spTgt>
                                        </p:tgtEl>
                                        <p:attrNameLst>
                                          <p:attrName>style.visibility</p:attrName>
                                        </p:attrNameLst>
                                      </p:cBhvr>
                                      <p:to>
                                        <p:strVal val="visible"/>
                                      </p:to>
                                    </p:set>
                                    <p:anim calcmode="lin" valueType="num">
                                      <p:cBhvr additive="repl">
                                        <p:cTn id="1795"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796" dur="500" fill="hold"/>
                                        <p:tgtEl>
                                          <p:spTgt spid="884">
                                            <p:txEl>
                                              <p:pRg st="0" end="0"/>
                                            </p:txEl>
                                          </p:spTgt>
                                        </p:tgtEl>
                                        <p:attrNameLst>
                                          <p:attrName>ppt_y</p:attrName>
                                        </p:attrNameLst>
                                      </p:cBhvr>
                                      <p:tavLst>
                                        <p:tav tm="0">
                                          <p:val>
                                            <p:strVal val="#ppt_y"/>
                                          </p:val>
                                        </p:tav>
                                        <p:tav tm="100000">
                                          <p:val>
                                            <p:strVal val="#ppt_y"/>
                                          </p:val>
                                        </p:tav>
                                      </p:tavLst>
                                    </p:anim>
                                  </p:childTnLst>
                                </p:cTn>
                              </p:par>
                              <p:par>
                                <p:cTn id="1797" nodeType="withEffect" fill="hold" presetClass="entr" presetID="2" presetSubtype="8">
                                  <p:stCondLst>
                                    <p:cond delay="0"/>
                                  </p:stCondLst>
                                  <p:childTnLst>
                                    <p:set>
                                      <p:cBhvr>
                                        <p:cTn id="1798" dur="1" fill="hold">
                                          <p:stCondLst>
                                            <p:cond delay="0"/>
                                          </p:stCondLst>
                                        </p:cTn>
                                        <p:tgtEl>
                                          <p:spTgt spid="884">
                                            <p:txEl>
                                              <p:pRg st="0" end="0"/>
                                            </p:txEl>
                                          </p:spTgt>
                                        </p:tgtEl>
                                        <p:attrNameLst>
                                          <p:attrName>style.visibility</p:attrName>
                                        </p:attrNameLst>
                                      </p:cBhvr>
                                      <p:to>
                                        <p:strVal val="visible"/>
                                      </p:to>
                                    </p:set>
                                    <p:anim calcmode="lin" valueType="num">
                                      <p:cBhvr additive="repl">
                                        <p:cTn id="1799"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00" dur="500" fill="hold"/>
                                        <p:tgtEl>
                                          <p:spTgt spid="884">
                                            <p:txEl>
                                              <p:pRg st="0" end="0"/>
                                            </p:txEl>
                                          </p:spTgt>
                                        </p:tgtEl>
                                        <p:attrNameLst>
                                          <p:attrName>ppt_y</p:attrName>
                                        </p:attrNameLst>
                                      </p:cBhvr>
                                      <p:tavLst>
                                        <p:tav tm="0">
                                          <p:val>
                                            <p:strVal val="#ppt_y"/>
                                          </p:val>
                                        </p:tav>
                                        <p:tav tm="100000">
                                          <p:val>
                                            <p:strVal val="#ppt_y"/>
                                          </p:val>
                                        </p:tav>
                                      </p:tavLst>
                                    </p:anim>
                                  </p:childTnLst>
                                </p:cTn>
                              </p:par>
                              <p:par>
                                <p:cTn id="1801" nodeType="withEffect" fill="hold" presetClass="entr" presetID="2" presetSubtype="8">
                                  <p:stCondLst>
                                    <p:cond delay="0"/>
                                  </p:stCondLst>
                                  <p:childTnLst>
                                    <p:set>
                                      <p:cBhvr>
                                        <p:cTn id="1802" dur="1" fill="hold">
                                          <p:stCondLst>
                                            <p:cond delay="0"/>
                                          </p:stCondLst>
                                        </p:cTn>
                                        <p:tgtEl>
                                          <p:spTgt spid="884">
                                            <p:txEl>
                                              <p:pRg st="0" end="0"/>
                                            </p:txEl>
                                          </p:spTgt>
                                        </p:tgtEl>
                                        <p:attrNameLst>
                                          <p:attrName>style.visibility</p:attrName>
                                        </p:attrNameLst>
                                      </p:cBhvr>
                                      <p:to>
                                        <p:strVal val="visible"/>
                                      </p:to>
                                    </p:set>
                                    <p:anim calcmode="lin" valueType="num">
                                      <p:cBhvr additive="repl">
                                        <p:cTn id="1803"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04" dur="500" fill="hold"/>
                                        <p:tgtEl>
                                          <p:spTgt spid="884">
                                            <p:txEl>
                                              <p:pRg st="0" end="0"/>
                                            </p:txEl>
                                          </p:spTgt>
                                        </p:tgtEl>
                                        <p:attrNameLst>
                                          <p:attrName>ppt_y</p:attrName>
                                        </p:attrNameLst>
                                      </p:cBhvr>
                                      <p:tavLst>
                                        <p:tav tm="0">
                                          <p:val>
                                            <p:strVal val="#ppt_y"/>
                                          </p:val>
                                        </p:tav>
                                        <p:tav tm="100000">
                                          <p:val>
                                            <p:strVal val="#ppt_y"/>
                                          </p:val>
                                        </p:tav>
                                      </p:tavLst>
                                    </p:anim>
                                  </p:childTnLst>
                                </p:cTn>
                              </p:par>
                              <p:par>
                                <p:cTn id="1805" nodeType="withEffect" fill="hold" presetClass="entr" presetID="2" presetSubtype="8">
                                  <p:stCondLst>
                                    <p:cond delay="0"/>
                                  </p:stCondLst>
                                  <p:childTnLst>
                                    <p:set>
                                      <p:cBhvr>
                                        <p:cTn id="1806" dur="1" fill="hold">
                                          <p:stCondLst>
                                            <p:cond delay="0"/>
                                          </p:stCondLst>
                                        </p:cTn>
                                        <p:tgtEl>
                                          <p:spTgt spid="884">
                                            <p:txEl>
                                              <p:pRg st="0" end="0"/>
                                            </p:txEl>
                                          </p:spTgt>
                                        </p:tgtEl>
                                        <p:attrNameLst>
                                          <p:attrName>style.visibility</p:attrName>
                                        </p:attrNameLst>
                                      </p:cBhvr>
                                      <p:to>
                                        <p:strVal val="visible"/>
                                      </p:to>
                                    </p:set>
                                    <p:anim calcmode="lin" valueType="num">
                                      <p:cBhvr additive="repl">
                                        <p:cTn id="1807"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08" dur="500" fill="hold"/>
                                        <p:tgtEl>
                                          <p:spTgt spid="884">
                                            <p:txEl>
                                              <p:pRg st="0" end="0"/>
                                            </p:txEl>
                                          </p:spTgt>
                                        </p:tgtEl>
                                        <p:attrNameLst>
                                          <p:attrName>ppt_y</p:attrName>
                                        </p:attrNameLst>
                                      </p:cBhvr>
                                      <p:tavLst>
                                        <p:tav tm="0">
                                          <p:val>
                                            <p:strVal val="#ppt_y"/>
                                          </p:val>
                                        </p:tav>
                                        <p:tav tm="100000">
                                          <p:val>
                                            <p:strVal val="#ppt_y"/>
                                          </p:val>
                                        </p:tav>
                                      </p:tavLst>
                                    </p:anim>
                                  </p:childTnLst>
                                </p:cTn>
                              </p:par>
                              <p:par>
                                <p:cTn id="1809" nodeType="withEffect" fill="hold" presetClass="entr" presetID="2" presetSubtype="8">
                                  <p:stCondLst>
                                    <p:cond delay="0"/>
                                  </p:stCondLst>
                                  <p:childTnLst>
                                    <p:set>
                                      <p:cBhvr>
                                        <p:cTn id="1810" dur="1" fill="hold">
                                          <p:stCondLst>
                                            <p:cond delay="0"/>
                                          </p:stCondLst>
                                        </p:cTn>
                                        <p:tgtEl>
                                          <p:spTgt spid="884">
                                            <p:txEl>
                                              <p:pRg st="0" end="0"/>
                                            </p:txEl>
                                          </p:spTgt>
                                        </p:tgtEl>
                                        <p:attrNameLst>
                                          <p:attrName>style.visibility</p:attrName>
                                        </p:attrNameLst>
                                      </p:cBhvr>
                                      <p:to>
                                        <p:strVal val="visible"/>
                                      </p:to>
                                    </p:set>
                                    <p:anim calcmode="lin" valueType="num">
                                      <p:cBhvr additive="repl">
                                        <p:cTn id="1811"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12" dur="500" fill="hold"/>
                                        <p:tgtEl>
                                          <p:spTgt spid="884">
                                            <p:txEl>
                                              <p:pRg st="0" end="0"/>
                                            </p:txEl>
                                          </p:spTgt>
                                        </p:tgtEl>
                                        <p:attrNameLst>
                                          <p:attrName>ppt_y</p:attrName>
                                        </p:attrNameLst>
                                      </p:cBhvr>
                                      <p:tavLst>
                                        <p:tav tm="0">
                                          <p:val>
                                            <p:strVal val="#ppt_y"/>
                                          </p:val>
                                        </p:tav>
                                        <p:tav tm="100000">
                                          <p:val>
                                            <p:strVal val="#ppt_y"/>
                                          </p:val>
                                        </p:tav>
                                      </p:tavLst>
                                    </p:anim>
                                  </p:childTnLst>
                                </p:cTn>
                              </p:par>
                              <p:par>
                                <p:cTn id="1813" nodeType="withEffect" fill="hold" presetClass="entr" presetID="2" presetSubtype="8">
                                  <p:stCondLst>
                                    <p:cond delay="0"/>
                                  </p:stCondLst>
                                  <p:childTnLst>
                                    <p:set>
                                      <p:cBhvr>
                                        <p:cTn id="1814" dur="1" fill="hold">
                                          <p:stCondLst>
                                            <p:cond delay="0"/>
                                          </p:stCondLst>
                                        </p:cTn>
                                        <p:tgtEl>
                                          <p:spTgt spid="884">
                                            <p:txEl>
                                              <p:pRg st="0" end="0"/>
                                            </p:txEl>
                                          </p:spTgt>
                                        </p:tgtEl>
                                        <p:attrNameLst>
                                          <p:attrName>style.visibility</p:attrName>
                                        </p:attrNameLst>
                                      </p:cBhvr>
                                      <p:to>
                                        <p:strVal val="visible"/>
                                      </p:to>
                                    </p:set>
                                    <p:anim calcmode="lin" valueType="num">
                                      <p:cBhvr additive="repl">
                                        <p:cTn id="1815"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16" dur="500" fill="hold"/>
                                        <p:tgtEl>
                                          <p:spTgt spid="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17" fill="hold">
                      <p:stCondLst>
                        <p:cond delay="indefinite"/>
                      </p:stCondLst>
                      <p:childTnLst>
                        <p:par>
                          <p:cTn id="1818" fill="hold">
                            <p:stCondLst>
                              <p:cond delay="0"/>
                            </p:stCondLst>
                            <p:childTnLst>
                              <p:par>
                                <p:cTn id="1819" nodeType="clickEffect" fill="hold" presetClass="entr" presetID="2" presetSubtype="8">
                                  <p:stCondLst>
                                    <p:cond delay="0"/>
                                  </p:stCondLst>
                                  <p:childTnLst>
                                    <p:set>
                                      <p:cBhvr>
                                        <p:cTn id="1820" dur="1" fill="hold">
                                          <p:stCondLst>
                                            <p:cond delay="0"/>
                                          </p:stCondLst>
                                        </p:cTn>
                                        <p:tgtEl>
                                          <p:spTgt spid="884">
                                            <p:txEl>
                                              <p:pRg st="0" end="0"/>
                                            </p:txEl>
                                          </p:spTgt>
                                        </p:tgtEl>
                                        <p:attrNameLst>
                                          <p:attrName>style.visibility</p:attrName>
                                        </p:attrNameLst>
                                      </p:cBhvr>
                                      <p:to>
                                        <p:strVal val="visible"/>
                                      </p:to>
                                    </p:set>
                                    <p:anim calcmode="lin" valueType="num">
                                      <p:cBhvr additive="repl">
                                        <p:cTn id="1821" dur="500" fill="hold"/>
                                        <p:tgtEl>
                                          <p:spTgt spid="884">
                                            <p:txEl>
                                              <p:pRg st="0" end="0"/>
                                            </p:txEl>
                                          </p:spTgt>
                                        </p:tgtEl>
                                        <p:attrNameLst>
                                          <p:attrName>ppt_x</p:attrName>
                                        </p:attrNameLst>
                                      </p:cBhvr>
                                      <p:tavLst>
                                        <p:tav tm="0">
                                          <p:val>
                                            <p:strVal val="0-#ppt_w/2"/>
                                          </p:val>
                                        </p:tav>
                                        <p:tav tm="100000">
                                          <p:val>
                                            <p:strVal val="#ppt_x"/>
                                          </p:val>
                                        </p:tav>
                                      </p:tavLst>
                                    </p:anim>
                                    <p:anim calcmode="lin" valueType="num">
                                      <p:cBhvr additive="repl">
                                        <p:cTn id="1822" dur="500" fill="hold"/>
                                        <p:tgtEl>
                                          <p:spTgt spid="88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823" fill="hold">
                      <p:stCondLst>
                        <p:cond delay="indefinite"/>
                      </p:stCondLst>
                      <p:childTnLst>
                        <p:par>
                          <p:cTn id="1824" fill="hold">
                            <p:stCondLst>
                              <p:cond delay="0"/>
                            </p:stCondLst>
                            <p:childTnLst>
                              <p:par>
                                <p:cTn id="1825" nodeType="clickEffect" fill="hold" presetClass="entr" presetID="2" presetSubtype="8">
                                  <p:stCondLst>
                                    <p:cond delay="0"/>
                                  </p:stCondLst>
                                  <p:childTnLst>
                                    <p:set>
                                      <p:cBhvr>
                                        <p:cTn id="1826" dur="1" fill="hold">
                                          <p:stCondLst>
                                            <p:cond delay="0"/>
                                          </p:stCondLst>
                                        </p:cTn>
                                        <p:tgtEl>
                                          <p:spTgt spid="886"/>
                                        </p:tgtEl>
                                        <p:attrNameLst>
                                          <p:attrName>style.visibility</p:attrName>
                                        </p:attrNameLst>
                                      </p:cBhvr>
                                      <p:to>
                                        <p:strVal val="visible"/>
                                      </p:to>
                                    </p:set>
                                    <p:anim calcmode="lin" valueType="num">
                                      <p:cBhvr additive="repl">
                                        <p:cTn id="1827" dur="500" fill="hold"/>
                                        <p:tgtEl>
                                          <p:spTgt spid="886"/>
                                        </p:tgtEl>
                                        <p:attrNameLst>
                                          <p:attrName>ppt_x</p:attrName>
                                        </p:attrNameLst>
                                      </p:cBhvr>
                                      <p:tavLst>
                                        <p:tav tm="0">
                                          <p:val>
                                            <p:strVal val="0-#ppt_w/2"/>
                                          </p:val>
                                        </p:tav>
                                        <p:tav tm="100000">
                                          <p:val>
                                            <p:strVal val="#ppt_x"/>
                                          </p:val>
                                        </p:tav>
                                      </p:tavLst>
                                    </p:anim>
                                    <p:anim calcmode="lin" valueType="num">
                                      <p:cBhvr additive="repl">
                                        <p:cTn id="1828" dur="500" fill="hold"/>
                                        <p:tgtEl>
                                          <p:spTgt spid="8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sldNum" idx="119"/>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88" name="PlaceHolder 2"/>
          <p:cNvSpPr>
            <a:spLocks noGrp="1"/>
          </p:cNvSpPr>
          <p:nvPr>
            <p:ph/>
          </p:nvPr>
        </p:nvSpPr>
        <p:spPr>
          <a:xfrm>
            <a:off x="611280" y="476280"/>
            <a:ext cx="8305560" cy="3106440"/>
          </a:xfrm>
          <a:prstGeom prst="rect">
            <a:avLst/>
          </a:prstGeom>
          <a:noFill/>
          <a:ln w="9360">
            <a:noFill/>
          </a:ln>
        </p:spPr>
        <p:txBody>
          <a:bodyPr lIns="91440" rIns="91440" tIns="45720" bIns="45720" anchor="t">
            <a:noAutofit/>
          </a:bodyPr>
          <a:p>
            <a:pPr marL="469800" indent="-469800">
              <a:lnSpc>
                <a:spcPct val="100000"/>
              </a:lnSpc>
              <a:spcBef>
                <a:spcPts val="601"/>
              </a:spcBef>
              <a:buNone/>
              <a:tabLst>
                <a:tab algn="l" pos="0"/>
              </a:tabLst>
            </a:pPr>
            <a:r>
              <a:rPr b="1" lang="zh-CN" sz="3000" strike="noStrike" u="sng">
                <a:solidFill>
                  <a:schemeClr val="dk1"/>
                </a:solidFill>
                <a:effectLst/>
                <a:uFillTx/>
                <a:latin typeface="Times New Roman"/>
                <a:ea typeface="楷体_GB2312"/>
              </a:rPr>
              <a:t>步骤</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符号栈</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输入串</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所用产生式</a:t>
            </a:r>
            <a:endParaRPr b="0" lang="en-US" sz="3000" strike="noStrike" u="none">
              <a:solidFill>
                <a:schemeClr val="dk1"/>
              </a:solidFill>
              <a:effectLst/>
              <a:uFillTx/>
              <a:latin typeface="Times New Roman"/>
            </a:endParaRPr>
          </a:p>
          <a:p>
            <a:pPr marL="469800" indent="-469800">
              <a:lnSpc>
                <a:spcPct val="100000"/>
              </a:lnSpc>
              <a:spcBef>
                <a:spcPts val="901"/>
              </a:spcBef>
              <a:buNone/>
              <a:tabLst>
                <a:tab algn="l" pos="0"/>
              </a:tabLst>
            </a:pPr>
            <a:r>
              <a:rPr b="1" lang="en-US" sz="3000" strike="noStrike" u="none">
                <a:solidFill>
                  <a:schemeClr val="dk1"/>
                </a:solidFill>
                <a:effectLst/>
                <a:uFillTx/>
                <a:latin typeface="Times New Roman"/>
                <a:ea typeface="楷体_GB2312"/>
              </a:rPr>
              <a:t>0</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901"/>
              </a:spcBef>
              <a:buNone/>
              <a:tabLst>
                <a:tab algn="l" pos="0"/>
              </a:tabLst>
            </a:pPr>
            <a:r>
              <a:rPr b="1" lang="en-US" sz="3000" strike="noStrike" u="none">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E→TE</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901"/>
              </a:spcBef>
              <a:buNone/>
              <a:tabLst>
                <a:tab algn="l" pos="0"/>
              </a:tabLst>
            </a:pPr>
            <a:r>
              <a:rPr b="1" lang="en-US" sz="3000" strike="noStrike" u="none">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T→FT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901"/>
              </a:spcBef>
              <a:buNone/>
              <a:tabLst>
                <a:tab algn="l" pos="0"/>
              </a:tabLst>
            </a:pPr>
            <a:r>
              <a:rPr b="1" lang="en-US" sz="3000" strike="noStrike" u="none">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F→i</a:t>
            </a:r>
            <a:endParaRPr b="0" lang="en-US" sz="3000" strike="noStrike" u="none">
              <a:solidFill>
                <a:schemeClr val="dk1"/>
              </a:solidFill>
              <a:effectLst/>
              <a:uFillTx/>
              <a:latin typeface="Times New Roman"/>
            </a:endParaRPr>
          </a:p>
        </p:txBody>
      </p:sp>
      <p:graphicFrame>
        <p:nvGraphicFramePr>
          <p:cNvPr id="889" name="Object 7"/>
          <p:cNvGraphicFramePr/>
          <p:nvPr/>
        </p:nvGraphicFramePr>
        <p:xfrm>
          <a:off x="539640" y="3492360"/>
          <a:ext cx="8229240" cy="2944440"/>
        </p:xfrm>
        <a:graphic>
          <a:graphicData uri="http://schemas.openxmlformats.org/presentationml/2006/ole">
            <p:oleObj progId="Word.Document.8" r:id="rId1" spid="">
              <p:embed/>
              <p:pic>
                <p:nvPicPr>
                  <p:cNvPr id="890" name="Object 7" descr=""/>
                  <p:cNvPicPr/>
                  <p:nvPr/>
                </p:nvPicPr>
                <p:blipFill>
                  <a:blip r:embed="rId2"/>
                  <a:stretch/>
                </p:blipFill>
                <p:spPr>
                  <a:xfrm>
                    <a:off x="539640" y="3492360"/>
                    <a:ext cx="8229240" cy="2944440"/>
                  </a:xfrm>
                  <a:prstGeom prst="rect">
                    <a:avLst/>
                  </a:prstGeom>
                  <a:noFill/>
                  <a:ln w="0">
                    <a:noFill/>
                  </a:ln>
                </p:spPr>
              </p:pic>
            </p:oleObj>
          </a:graphicData>
        </a:graphic>
      </p:graphicFrame>
    </p:spTree>
  </p:cSld>
  <p:timing>
    <p:tnLst>
      <p:par>
        <p:cTn id="1829" dur="indefinite" restart="never" nodeType="tmRoot">
          <p:childTnLst>
            <p:seq>
              <p:cTn id="1830" dur="indefinite" nodeType="mainSeq">
                <p:childTnLst>
                  <p:par>
                    <p:cTn id="1831" fill="hold">
                      <p:stCondLst>
                        <p:cond delay="indefinite"/>
                      </p:stCondLst>
                      <p:childTnLst>
                        <p:par>
                          <p:cTn id="1832" fill="hold">
                            <p:stCondLst>
                              <p:cond delay="0"/>
                            </p:stCondLst>
                            <p:childTnLst>
                              <p:par>
                                <p:cTn id="1833" nodeType="clickEffect" fill="hold" presetClass="entr" presetID="17" presetSubtype="1">
                                  <p:stCondLst>
                                    <p:cond delay="0"/>
                                  </p:stCondLst>
                                  <p:childTnLst>
                                    <p:set>
                                      <p:cBhvr>
                                        <p:cTn id="1834" dur="1" fill="hold">
                                          <p:stCondLst>
                                            <p:cond delay="0"/>
                                          </p:stCondLst>
                                        </p:cTn>
                                        <p:tgtEl>
                                          <p:spTgt spid="888">
                                            <p:txEl>
                                              <p:pRg st="0" end="0"/>
                                            </p:txEl>
                                          </p:spTgt>
                                        </p:tgtEl>
                                        <p:attrNameLst>
                                          <p:attrName>style.visibility</p:attrName>
                                        </p:attrNameLst>
                                      </p:cBhvr>
                                      <p:to>
                                        <p:strVal val="visible"/>
                                      </p:to>
                                    </p:set>
                                    <p:anim calcmode="lin" valueType="num">
                                      <p:cBhvr additive="repl">
                                        <p:cTn id="1835" dur="500" fill="hold"/>
                                        <p:tgtEl>
                                          <p:spTgt spid="888">
                                            <p:txEl>
                                              <p:pRg st="0" end="0"/>
                                            </p:txEl>
                                          </p:spTgt>
                                        </p:tgtEl>
                                        <p:attrNameLst>
                                          <p:attrName>ppt_x</p:attrName>
                                        </p:attrNameLst>
                                      </p:cBhvr>
                                      <p:tavLst>
                                        <p:tav tm="0">
                                          <p:val>
                                            <p:strVal val="#ppt_x"/>
                                          </p:val>
                                        </p:tav>
                                        <p:tav tm="100000">
                                          <p:val>
                                            <p:strVal val="#ppt_x"/>
                                          </p:val>
                                        </p:tav>
                                      </p:tavLst>
                                    </p:anim>
                                    <p:anim calcmode="lin" valueType="num">
                                      <p:cBhvr additive="repl">
                                        <p:cTn id="1836" dur="500" fill="hold"/>
                                        <p:tgtEl>
                                          <p:spTgt spid="888">
                                            <p:txEl>
                                              <p:pRg st="0" end="0"/>
                                            </p:txEl>
                                          </p:spTgt>
                                        </p:tgtEl>
                                        <p:attrNameLst>
                                          <p:attrName>ppt_y</p:attrName>
                                        </p:attrNameLst>
                                      </p:cBhvr>
                                      <p:tavLst>
                                        <p:tav tm="0">
                                          <p:val>
                                            <p:strVal val="#ppt_y-#ppt_h/2"/>
                                          </p:val>
                                        </p:tav>
                                        <p:tav tm="100000">
                                          <p:val>
                                            <p:strVal val="#ppt_y"/>
                                          </p:val>
                                        </p:tav>
                                      </p:tavLst>
                                    </p:anim>
                                    <p:anim calcmode="lin" valueType="num">
                                      <p:cBhvr additive="repl">
                                        <p:cTn id="1837" dur="500" fill="hold"/>
                                        <p:tgtEl>
                                          <p:spTgt spid="888">
                                            <p:txEl>
                                              <p:pRg st="0" end="0"/>
                                            </p:txEl>
                                          </p:spTgt>
                                        </p:tgtEl>
                                        <p:attrNameLst>
                                          <p:attrName>ppt_w</p:attrName>
                                        </p:attrNameLst>
                                      </p:cBhvr>
                                      <p:tavLst>
                                        <p:tav tm="0">
                                          <p:val>
                                            <p:strVal val="#ppt_w"/>
                                          </p:val>
                                        </p:tav>
                                        <p:tav tm="100000">
                                          <p:val>
                                            <p:strVal val="#ppt_w"/>
                                          </p:val>
                                        </p:tav>
                                      </p:tavLst>
                                    </p:anim>
                                    <p:anim calcmode="lin" valueType="num">
                                      <p:cBhvr additive="repl">
                                        <p:cTn id="1838" dur="500" fill="hold"/>
                                        <p:tgtEl>
                                          <p:spTgt spid="8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39" fill="hold">
                      <p:stCondLst>
                        <p:cond delay="indefinite"/>
                      </p:stCondLst>
                      <p:childTnLst>
                        <p:par>
                          <p:cTn id="1840" fill="hold">
                            <p:stCondLst>
                              <p:cond delay="0"/>
                            </p:stCondLst>
                            <p:childTnLst>
                              <p:par>
                                <p:cTn id="1841" nodeType="clickEffect" fill="hold" presetClass="entr" presetID="17" presetSubtype="1">
                                  <p:stCondLst>
                                    <p:cond delay="0"/>
                                  </p:stCondLst>
                                  <p:childTnLst>
                                    <p:set>
                                      <p:cBhvr>
                                        <p:cTn id="1842" dur="1" fill="hold">
                                          <p:stCondLst>
                                            <p:cond delay="0"/>
                                          </p:stCondLst>
                                        </p:cTn>
                                        <p:tgtEl>
                                          <p:spTgt spid="888">
                                            <p:txEl>
                                              <p:pRg st="0" end="0"/>
                                            </p:txEl>
                                          </p:spTgt>
                                        </p:tgtEl>
                                        <p:attrNameLst>
                                          <p:attrName>style.visibility</p:attrName>
                                        </p:attrNameLst>
                                      </p:cBhvr>
                                      <p:to>
                                        <p:strVal val="visible"/>
                                      </p:to>
                                    </p:set>
                                    <p:anim calcmode="lin" valueType="num">
                                      <p:cBhvr additive="repl">
                                        <p:cTn id="1843" dur="500" fill="hold"/>
                                        <p:tgtEl>
                                          <p:spTgt spid="888">
                                            <p:txEl>
                                              <p:pRg st="0" end="0"/>
                                            </p:txEl>
                                          </p:spTgt>
                                        </p:tgtEl>
                                        <p:attrNameLst>
                                          <p:attrName>ppt_x</p:attrName>
                                        </p:attrNameLst>
                                      </p:cBhvr>
                                      <p:tavLst>
                                        <p:tav tm="0">
                                          <p:val>
                                            <p:strVal val="#ppt_x"/>
                                          </p:val>
                                        </p:tav>
                                        <p:tav tm="100000">
                                          <p:val>
                                            <p:strVal val="#ppt_x"/>
                                          </p:val>
                                        </p:tav>
                                      </p:tavLst>
                                    </p:anim>
                                    <p:anim calcmode="lin" valueType="num">
                                      <p:cBhvr additive="repl">
                                        <p:cTn id="1844" dur="500" fill="hold"/>
                                        <p:tgtEl>
                                          <p:spTgt spid="888">
                                            <p:txEl>
                                              <p:pRg st="0" end="0"/>
                                            </p:txEl>
                                          </p:spTgt>
                                        </p:tgtEl>
                                        <p:attrNameLst>
                                          <p:attrName>ppt_y</p:attrName>
                                        </p:attrNameLst>
                                      </p:cBhvr>
                                      <p:tavLst>
                                        <p:tav tm="0">
                                          <p:val>
                                            <p:strVal val="#ppt_y-#ppt_h/2"/>
                                          </p:val>
                                        </p:tav>
                                        <p:tav tm="100000">
                                          <p:val>
                                            <p:strVal val="#ppt_y"/>
                                          </p:val>
                                        </p:tav>
                                      </p:tavLst>
                                    </p:anim>
                                    <p:anim calcmode="lin" valueType="num">
                                      <p:cBhvr additive="repl">
                                        <p:cTn id="1845" dur="500" fill="hold"/>
                                        <p:tgtEl>
                                          <p:spTgt spid="888">
                                            <p:txEl>
                                              <p:pRg st="0" end="0"/>
                                            </p:txEl>
                                          </p:spTgt>
                                        </p:tgtEl>
                                        <p:attrNameLst>
                                          <p:attrName>ppt_w</p:attrName>
                                        </p:attrNameLst>
                                      </p:cBhvr>
                                      <p:tavLst>
                                        <p:tav tm="0">
                                          <p:val>
                                            <p:strVal val="#ppt_w"/>
                                          </p:val>
                                        </p:tav>
                                        <p:tav tm="100000">
                                          <p:val>
                                            <p:strVal val="#ppt_w"/>
                                          </p:val>
                                        </p:tav>
                                      </p:tavLst>
                                    </p:anim>
                                    <p:anim calcmode="lin" valueType="num">
                                      <p:cBhvr additive="repl">
                                        <p:cTn id="1846" dur="500" fill="hold"/>
                                        <p:tgtEl>
                                          <p:spTgt spid="8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47" fill="hold">
                      <p:stCondLst>
                        <p:cond delay="indefinite"/>
                      </p:stCondLst>
                      <p:childTnLst>
                        <p:par>
                          <p:cTn id="1848" fill="hold">
                            <p:stCondLst>
                              <p:cond delay="0"/>
                            </p:stCondLst>
                            <p:childTnLst>
                              <p:par>
                                <p:cTn id="1849" nodeType="clickEffect" fill="hold" presetClass="entr" presetID="2" presetSubtype="8">
                                  <p:stCondLst>
                                    <p:cond delay="0"/>
                                  </p:stCondLst>
                                  <p:childTnLst>
                                    <p:set>
                                      <p:cBhvr>
                                        <p:cTn id="1850" dur="1" fill="hold">
                                          <p:stCondLst>
                                            <p:cond delay="0"/>
                                          </p:stCondLst>
                                        </p:cTn>
                                        <p:tgtEl>
                                          <p:spTgt spid="890"/>
                                        </p:tgtEl>
                                        <p:attrNameLst>
                                          <p:attrName>style.visibility</p:attrName>
                                        </p:attrNameLst>
                                      </p:cBhvr>
                                      <p:to>
                                        <p:strVal val="visible"/>
                                      </p:to>
                                    </p:set>
                                    <p:anim calcmode="lin" valueType="num">
                                      <p:cBhvr additive="repl">
                                        <p:cTn id="1851" dur="500" fill="hold"/>
                                        <p:tgtEl>
                                          <p:spTgt spid="890"/>
                                        </p:tgtEl>
                                        <p:attrNameLst>
                                          <p:attrName>ppt_x</p:attrName>
                                        </p:attrNameLst>
                                      </p:cBhvr>
                                      <p:tavLst>
                                        <p:tav tm="0">
                                          <p:val>
                                            <p:strVal val="0-#ppt_w/2"/>
                                          </p:val>
                                        </p:tav>
                                        <p:tav tm="100000">
                                          <p:val>
                                            <p:strVal val="#ppt_x"/>
                                          </p:val>
                                        </p:tav>
                                      </p:tavLst>
                                    </p:anim>
                                    <p:anim calcmode="lin" valueType="num">
                                      <p:cBhvr additive="repl">
                                        <p:cTn id="1852" dur="500" fill="hold"/>
                                        <p:tgtEl>
                                          <p:spTgt spid="890"/>
                                        </p:tgtEl>
                                        <p:attrNameLst>
                                          <p:attrName>ppt_y</p:attrName>
                                        </p:attrNameLst>
                                      </p:cBhvr>
                                      <p:tavLst>
                                        <p:tav tm="0">
                                          <p:val>
                                            <p:strVal val="#ppt_y"/>
                                          </p:val>
                                        </p:tav>
                                        <p:tav tm="100000">
                                          <p:val>
                                            <p:strVal val="#ppt_y"/>
                                          </p:val>
                                        </p:tav>
                                      </p:tavLst>
                                    </p:anim>
                                  </p:childTnLst>
                                </p:cTn>
                              </p:par>
                            </p:childTnLst>
                          </p:cTn>
                        </p:par>
                      </p:childTnLst>
                    </p:cTn>
                  </p:par>
                  <p:par>
                    <p:cTn id="1853" fill="hold">
                      <p:stCondLst>
                        <p:cond delay="indefinite"/>
                      </p:stCondLst>
                      <p:childTnLst>
                        <p:par>
                          <p:cTn id="1854" fill="hold">
                            <p:stCondLst>
                              <p:cond delay="0"/>
                            </p:stCondLst>
                            <p:childTnLst>
                              <p:par>
                                <p:cTn id="1855" nodeType="clickEffect" fill="hold" presetClass="entr" presetID="17" presetSubtype="1">
                                  <p:stCondLst>
                                    <p:cond delay="0"/>
                                  </p:stCondLst>
                                  <p:childTnLst>
                                    <p:set>
                                      <p:cBhvr>
                                        <p:cTn id="1856" dur="1" fill="hold">
                                          <p:stCondLst>
                                            <p:cond delay="0"/>
                                          </p:stCondLst>
                                        </p:cTn>
                                        <p:tgtEl>
                                          <p:spTgt spid="888">
                                            <p:txEl>
                                              <p:pRg st="0" end="0"/>
                                            </p:txEl>
                                          </p:spTgt>
                                        </p:tgtEl>
                                        <p:attrNameLst>
                                          <p:attrName>style.visibility</p:attrName>
                                        </p:attrNameLst>
                                      </p:cBhvr>
                                      <p:to>
                                        <p:strVal val="visible"/>
                                      </p:to>
                                    </p:set>
                                    <p:anim calcmode="lin" valueType="num">
                                      <p:cBhvr additive="repl">
                                        <p:cTn id="1857" dur="500" fill="hold"/>
                                        <p:tgtEl>
                                          <p:spTgt spid="888">
                                            <p:txEl>
                                              <p:pRg st="0" end="0"/>
                                            </p:txEl>
                                          </p:spTgt>
                                        </p:tgtEl>
                                        <p:attrNameLst>
                                          <p:attrName>ppt_x</p:attrName>
                                        </p:attrNameLst>
                                      </p:cBhvr>
                                      <p:tavLst>
                                        <p:tav tm="0">
                                          <p:val>
                                            <p:strVal val="#ppt_x"/>
                                          </p:val>
                                        </p:tav>
                                        <p:tav tm="100000">
                                          <p:val>
                                            <p:strVal val="#ppt_x"/>
                                          </p:val>
                                        </p:tav>
                                      </p:tavLst>
                                    </p:anim>
                                    <p:anim calcmode="lin" valueType="num">
                                      <p:cBhvr additive="repl">
                                        <p:cTn id="1858" dur="500" fill="hold"/>
                                        <p:tgtEl>
                                          <p:spTgt spid="888">
                                            <p:txEl>
                                              <p:pRg st="0" end="0"/>
                                            </p:txEl>
                                          </p:spTgt>
                                        </p:tgtEl>
                                        <p:attrNameLst>
                                          <p:attrName>ppt_y</p:attrName>
                                        </p:attrNameLst>
                                      </p:cBhvr>
                                      <p:tavLst>
                                        <p:tav tm="0">
                                          <p:val>
                                            <p:strVal val="#ppt_y-#ppt_h/2"/>
                                          </p:val>
                                        </p:tav>
                                        <p:tav tm="100000">
                                          <p:val>
                                            <p:strVal val="#ppt_y"/>
                                          </p:val>
                                        </p:tav>
                                      </p:tavLst>
                                    </p:anim>
                                    <p:anim calcmode="lin" valueType="num">
                                      <p:cBhvr additive="repl">
                                        <p:cTn id="1859" dur="500" fill="hold"/>
                                        <p:tgtEl>
                                          <p:spTgt spid="888">
                                            <p:txEl>
                                              <p:pRg st="0" end="0"/>
                                            </p:txEl>
                                          </p:spTgt>
                                        </p:tgtEl>
                                        <p:attrNameLst>
                                          <p:attrName>ppt_w</p:attrName>
                                        </p:attrNameLst>
                                      </p:cBhvr>
                                      <p:tavLst>
                                        <p:tav tm="0">
                                          <p:val>
                                            <p:strVal val="#ppt_w"/>
                                          </p:val>
                                        </p:tav>
                                        <p:tav tm="100000">
                                          <p:val>
                                            <p:strVal val="#ppt_w"/>
                                          </p:val>
                                        </p:tav>
                                      </p:tavLst>
                                    </p:anim>
                                    <p:anim calcmode="lin" valueType="num">
                                      <p:cBhvr additive="repl">
                                        <p:cTn id="1860" dur="500" fill="hold"/>
                                        <p:tgtEl>
                                          <p:spTgt spid="8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61" fill="hold">
                      <p:stCondLst>
                        <p:cond delay="indefinite"/>
                      </p:stCondLst>
                      <p:childTnLst>
                        <p:par>
                          <p:cTn id="1862" fill="hold">
                            <p:stCondLst>
                              <p:cond delay="0"/>
                            </p:stCondLst>
                            <p:childTnLst>
                              <p:par>
                                <p:cTn id="1863" nodeType="clickEffect" fill="hold" presetClass="entr" presetID="17" presetSubtype="1">
                                  <p:stCondLst>
                                    <p:cond delay="0"/>
                                  </p:stCondLst>
                                  <p:childTnLst>
                                    <p:set>
                                      <p:cBhvr>
                                        <p:cTn id="1864" dur="1" fill="hold">
                                          <p:stCondLst>
                                            <p:cond delay="0"/>
                                          </p:stCondLst>
                                        </p:cTn>
                                        <p:tgtEl>
                                          <p:spTgt spid="888">
                                            <p:txEl>
                                              <p:pRg st="0" end="0"/>
                                            </p:txEl>
                                          </p:spTgt>
                                        </p:tgtEl>
                                        <p:attrNameLst>
                                          <p:attrName>style.visibility</p:attrName>
                                        </p:attrNameLst>
                                      </p:cBhvr>
                                      <p:to>
                                        <p:strVal val="visible"/>
                                      </p:to>
                                    </p:set>
                                    <p:anim calcmode="lin" valueType="num">
                                      <p:cBhvr additive="repl">
                                        <p:cTn id="1865" dur="500" fill="hold"/>
                                        <p:tgtEl>
                                          <p:spTgt spid="888">
                                            <p:txEl>
                                              <p:pRg st="0" end="0"/>
                                            </p:txEl>
                                          </p:spTgt>
                                        </p:tgtEl>
                                        <p:attrNameLst>
                                          <p:attrName>ppt_x</p:attrName>
                                        </p:attrNameLst>
                                      </p:cBhvr>
                                      <p:tavLst>
                                        <p:tav tm="0">
                                          <p:val>
                                            <p:strVal val="#ppt_x"/>
                                          </p:val>
                                        </p:tav>
                                        <p:tav tm="100000">
                                          <p:val>
                                            <p:strVal val="#ppt_x"/>
                                          </p:val>
                                        </p:tav>
                                      </p:tavLst>
                                    </p:anim>
                                    <p:anim calcmode="lin" valueType="num">
                                      <p:cBhvr additive="repl">
                                        <p:cTn id="1866" dur="500" fill="hold"/>
                                        <p:tgtEl>
                                          <p:spTgt spid="888">
                                            <p:txEl>
                                              <p:pRg st="0" end="0"/>
                                            </p:txEl>
                                          </p:spTgt>
                                        </p:tgtEl>
                                        <p:attrNameLst>
                                          <p:attrName>ppt_y</p:attrName>
                                        </p:attrNameLst>
                                      </p:cBhvr>
                                      <p:tavLst>
                                        <p:tav tm="0">
                                          <p:val>
                                            <p:strVal val="#ppt_y-#ppt_h/2"/>
                                          </p:val>
                                        </p:tav>
                                        <p:tav tm="100000">
                                          <p:val>
                                            <p:strVal val="#ppt_y"/>
                                          </p:val>
                                        </p:tav>
                                      </p:tavLst>
                                    </p:anim>
                                    <p:anim calcmode="lin" valueType="num">
                                      <p:cBhvr additive="repl">
                                        <p:cTn id="1867" dur="500" fill="hold"/>
                                        <p:tgtEl>
                                          <p:spTgt spid="888">
                                            <p:txEl>
                                              <p:pRg st="0" end="0"/>
                                            </p:txEl>
                                          </p:spTgt>
                                        </p:tgtEl>
                                        <p:attrNameLst>
                                          <p:attrName>ppt_w</p:attrName>
                                        </p:attrNameLst>
                                      </p:cBhvr>
                                      <p:tavLst>
                                        <p:tav tm="0">
                                          <p:val>
                                            <p:strVal val="#ppt_w"/>
                                          </p:val>
                                        </p:tav>
                                        <p:tav tm="100000">
                                          <p:val>
                                            <p:strVal val="#ppt_w"/>
                                          </p:val>
                                        </p:tav>
                                      </p:tavLst>
                                    </p:anim>
                                    <p:anim calcmode="lin" valueType="num">
                                      <p:cBhvr additive="repl">
                                        <p:cTn id="1868" dur="500" fill="hold"/>
                                        <p:tgtEl>
                                          <p:spTgt spid="888">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69" fill="hold">
                      <p:stCondLst>
                        <p:cond delay="indefinite"/>
                      </p:stCondLst>
                      <p:childTnLst>
                        <p:par>
                          <p:cTn id="1870" fill="hold">
                            <p:stCondLst>
                              <p:cond delay="0"/>
                            </p:stCondLst>
                            <p:childTnLst>
                              <p:par>
                                <p:cTn id="1871" nodeType="clickEffect" fill="hold" presetClass="entr" presetID="17" presetSubtype="1">
                                  <p:stCondLst>
                                    <p:cond delay="0"/>
                                  </p:stCondLst>
                                  <p:childTnLst>
                                    <p:set>
                                      <p:cBhvr>
                                        <p:cTn id="1872" dur="1" fill="hold">
                                          <p:stCondLst>
                                            <p:cond delay="0"/>
                                          </p:stCondLst>
                                        </p:cTn>
                                        <p:tgtEl>
                                          <p:spTgt spid="888">
                                            <p:txEl>
                                              <p:pRg st="0" end="0"/>
                                            </p:txEl>
                                          </p:spTgt>
                                        </p:tgtEl>
                                        <p:attrNameLst>
                                          <p:attrName>style.visibility</p:attrName>
                                        </p:attrNameLst>
                                      </p:cBhvr>
                                      <p:to>
                                        <p:strVal val="visible"/>
                                      </p:to>
                                    </p:set>
                                    <p:anim calcmode="lin" valueType="num">
                                      <p:cBhvr additive="repl">
                                        <p:cTn id="1873" dur="500" fill="hold"/>
                                        <p:tgtEl>
                                          <p:spTgt spid="888">
                                            <p:txEl>
                                              <p:pRg st="0" end="0"/>
                                            </p:txEl>
                                          </p:spTgt>
                                        </p:tgtEl>
                                        <p:attrNameLst>
                                          <p:attrName>ppt_x</p:attrName>
                                        </p:attrNameLst>
                                      </p:cBhvr>
                                      <p:tavLst>
                                        <p:tav tm="0">
                                          <p:val>
                                            <p:strVal val="#ppt_x"/>
                                          </p:val>
                                        </p:tav>
                                        <p:tav tm="100000">
                                          <p:val>
                                            <p:strVal val="#ppt_x"/>
                                          </p:val>
                                        </p:tav>
                                      </p:tavLst>
                                    </p:anim>
                                    <p:anim calcmode="lin" valueType="num">
                                      <p:cBhvr additive="repl">
                                        <p:cTn id="1874" dur="500" fill="hold"/>
                                        <p:tgtEl>
                                          <p:spTgt spid="888">
                                            <p:txEl>
                                              <p:pRg st="0" end="0"/>
                                            </p:txEl>
                                          </p:spTgt>
                                        </p:tgtEl>
                                        <p:attrNameLst>
                                          <p:attrName>ppt_y</p:attrName>
                                        </p:attrNameLst>
                                      </p:cBhvr>
                                      <p:tavLst>
                                        <p:tav tm="0">
                                          <p:val>
                                            <p:strVal val="#ppt_y-#ppt_h/2"/>
                                          </p:val>
                                        </p:tav>
                                        <p:tav tm="100000">
                                          <p:val>
                                            <p:strVal val="#ppt_y"/>
                                          </p:val>
                                        </p:tav>
                                      </p:tavLst>
                                    </p:anim>
                                    <p:anim calcmode="lin" valueType="num">
                                      <p:cBhvr additive="repl">
                                        <p:cTn id="1875" dur="500" fill="hold"/>
                                        <p:tgtEl>
                                          <p:spTgt spid="888">
                                            <p:txEl>
                                              <p:pRg st="0" end="0"/>
                                            </p:txEl>
                                          </p:spTgt>
                                        </p:tgtEl>
                                        <p:attrNameLst>
                                          <p:attrName>ppt_w</p:attrName>
                                        </p:attrNameLst>
                                      </p:cBhvr>
                                      <p:tavLst>
                                        <p:tav tm="0">
                                          <p:val>
                                            <p:strVal val="#ppt_w"/>
                                          </p:val>
                                        </p:tav>
                                        <p:tav tm="100000">
                                          <p:val>
                                            <p:strVal val="#ppt_w"/>
                                          </p:val>
                                        </p:tav>
                                      </p:tavLst>
                                    </p:anim>
                                    <p:anim calcmode="lin" valueType="num">
                                      <p:cBhvr additive="repl">
                                        <p:cTn id="1876" dur="500" fill="hold"/>
                                        <p:tgtEl>
                                          <p:spTgt spid="888">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1" name="PlaceHolder 1"/>
          <p:cNvSpPr>
            <a:spLocks noGrp="1"/>
          </p:cNvSpPr>
          <p:nvPr>
            <p:ph type="sldNum" idx="120"/>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92" name="PlaceHolder 2"/>
          <p:cNvSpPr>
            <a:spLocks noGrp="1"/>
          </p:cNvSpPr>
          <p:nvPr>
            <p:ph/>
          </p:nvPr>
        </p:nvSpPr>
        <p:spPr>
          <a:xfrm>
            <a:off x="539640" y="260280"/>
            <a:ext cx="8305560" cy="5486040"/>
          </a:xfrm>
          <a:prstGeom prst="rect">
            <a:avLst/>
          </a:prstGeom>
          <a:noFill/>
          <a:ln w="9360">
            <a:noFill/>
          </a:ln>
        </p:spPr>
        <p:txBody>
          <a:bodyPr lIns="91440" rIns="91440" tIns="45720" bIns="45720" anchor="t">
            <a:noAutofit/>
          </a:bodyPr>
          <a:p>
            <a:pPr marL="469800" indent="-469800">
              <a:lnSpc>
                <a:spcPct val="100000"/>
              </a:lnSpc>
              <a:spcBef>
                <a:spcPts val="601"/>
              </a:spcBef>
              <a:buNone/>
              <a:tabLst>
                <a:tab algn="l" pos="0"/>
              </a:tabLst>
            </a:pPr>
            <a:r>
              <a:rPr b="1" lang="zh-CN" sz="3000" strike="noStrike" u="sng">
                <a:solidFill>
                  <a:schemeClr val="dk1"/>
                </a:solidFill>
                <a:effectLst/>
                <a:uFillTx/>
                <a:latin typeface="Times New Roman"/>
                <a:ea typeface="楷体_GB2312"/>
              </a:rPr>
              <a:t>步骤</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符号栈</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输入串</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所用产生式</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1</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F→i</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4</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5</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6</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       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7</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F→i</a:t>
            </a:r>
            <a:endParaRPr b="0" lang="en-US" sz="3000" strike="noStrike" u="none">
              <a:solidFill>
                <a:schemeClr val="dk1"/>
              </a:solidFill>
              <a:effectLst/>
              <a:uFillTx/>
              <a:latin typeface="Times New Roman"/>
            </a:endParaRPr>
          </a:p>
        </p:txBody>
      </p:sp>
      <p:graphicFrame>
        <p:nvGraphicFramePr>
          <p:cNvPr id="893" name="Object 6"/>
          <p:cNvGraphicFramePr/>
          <p:nvPr/>
        </p:nvGraphicFramePr>
        <p:xfrm>
          <a:off x="539640" y="3637080"/>
          <a:ext cx="8229240" cy="2944440"/>
        </p:xfrm>
        <a:graphic>
          <a:graphicData uri="http://schemas.openxmlformats.org/presentationml/2006/ole">
            <p:oleObj progId="Word.Document.8" r:id="rId1" spid="">
              <p:embed/>
              <p:pic>
                <p:nvPicPr>
                  <p:cNvPr id="894" name="Object 6" descr=""/>
                  <p:cNvPicPr/>
                  <p:nvPr/>
                </p:nvPicPr>
                <p:blipFill>
                  <a:blip r:embed="rId2"/>
                  <a:stretch/>
                </p:blipFill>
                <p:spPr>
                  <a:xfrm>
                    <a:off x="539640" y="3637080"/>
                    <a:ext cx="8229240" cy="2944440"/>
                  </a:xfrm>
                  <a:prstGeom prst="rect">
                    <a:avLst/>
                  </a:prstGeom>
                  <a:noFill/>
                  <a:ln w="0">
                    <a:noFill/>
                  </a:ln>
                </p:spPr>
              </p:pic>
            </p:oleObj>
          </a:graphicData>
        </a:graphic>
      </p:graphicFrame>
    </p:spTree>
  </p:cSld>
  <p:timing>
    <p:tnLst>
      <p:par>
        <p:cTn id="1877" dur="indefinite" restart="never" nodeType="tmRoot">
          <p:childTnLst>
            <p:seq>
              <p:cTn id="1878" dur="indefinite" nodeType="mainSeq">
                <p:childTnLst>
                  <p:par>
                    <p:cTn id="1879" fill="hold">
                      <p:stCondLst>
                        <p:cond delay="indefinite"/>
                      </p:stCondLst>
                      <p:childTnLst>
                        <p:par>
                          <p:cTn id="1880" fill="hold">
                            <p:stCondLst>
                              <p:cond delay="0"/>
                            </p:stCondLst>
                            <p:childTnLst>
                              <p:par>
                                <p:cTn id="1881" nodeType="clickEffect" fill="hold" presetClass="entr" presetID="17" presetSubtype="1">
                                  <p:stCondLst>
                                    <p:cond delay="0"/>
                                  </p:stCondLst>
                                  <p:childTnLst>
                                    <p:set>
                                      <p:cBhvr>
                                        <p:cTn id="1882" dur="1" fill="hold">
                                          <p:stCondLst>
                                            <p:cond delay="0"/>
                                          </p:stCondLst>
                                        </p:cTn>
                                        <p:tgtEl>
                                          <p:spTgt spid="892">
                                            <p:txEl>
                                              <p:pRg st="0" end="0"/>
                                            </p:txEl>
                                          </p:spTgt>
                                        </p:tgtEl>
                                        <p:attrNameLst>
                                          <p:attrName>style.visibility</p:attrName>
                                        </p:attrNameLst>
                                      </p:cBhvr>
                                      <p:to>
                                        <p:strVal val="visible"/>
                                      </p:to>
                                    </p:set>
                                    <p:anim calcmode="lin" valueType="num">
                                      <p:cBhvr additive="repl">
                                        <p:cTn id="1883" dur="500" fill="hold"/>
                                        <p:tgtEl>
                                          <p:spTgt spid="892">
                                            <p:txEl>
                                              <p:pRg st="0" end="0"/>
                                            </p:txEl>
                                          </p:spTgt>
                                        </p:tgtEl>
                                        <p:attrNameLst>
                                          <p:attrName>ppt_x</p:attrName>
                                        </p:attrNameLst>
                                      </p:cBhvr>
                                      <p:tavLst>
                                        <p:tav tm="0">
                                          <p:val>
                                            <p:strVal val="#ppt_x"/>
                                          </p:val>
                                        </p:tav>
                                        <p:tav tm="100000">
                                          <p:val>
                                            <p:strVal val="#ppt_x"/>
                                          </p:val>
                                        </p:tav>
                                      </p:tavLst>
                                    </p:anim>
                                    <p:anim calcmode="lin" valueType="num">
                                      <p:cBhvr additive="repl">
                                        <p:cTn id="1884" dur="500" fill="hold"/>
                                        <p:tgtEl>
                                          <p:spTgt spid="892">
                                            <p:txEl>
                                              <p:pRg st="0" end="0"/>
                                            </p:txEl>
                                          </p:spTgt>
                                        </p:tgtEl>
                                        <p:attrNameLst>
                                          <p:attrName>ppt_y</p:attrName>
                                        </p:attrNameLst>
                                      </p:cBhvr>
                                      <p:tavLst>
                                        <p:tav tm="0">
                                          <p:val>
                                            <p:strVal val="#ppt_y-#ppt_h/2"/>
                                          </p:val>
                                        </p:tav>
                                        <p:tav tm="100000">
                                          <p:val>
                                            <p:strVal val="#ppt_y"/>
                                          </p:val>
                                        </p:tav>
                                      </p:tavLst>
                                    </p:anim>
                                    <p:anim calcmode="lin" valueType="num">
                                      <p:cBhvr additive="repl">
                                        <p:cTn id="1885" dur="500" fill="hold"/>
                                        <p:tgtEl>
                                          <p:spTgt spid="892">
                                            <p:txEl>
                                              <p:pRg st="0" end="0"/>
                                            </p:txEl>
                                          </p:spTgt>
                                        </p:tgtEl>
                                        <p:attrNameLst>
                                          <p:attrName>ppt_w</p:attrName>
                                        </p:attrNameLst>
                                      </p:cBhvr>
                                      <p:tavLst>
                                        <p:tav tm="0">
                                          <p:val>
                                            <p:strVal val="#ppt_w"/>
                                          </p:val>
                                        </p:tav>
                                        <p:tav tm="100000">
                                          <p:val>
                                            <p:strVal val="#ppt_w"/>
                                          </p:val>
                                        </p:tav>
                                      </p:tavLst>
                                    </p:anim>
                                    <p:anim calcmode="lin" valueType="num">
                                      <p:cBhvr additive="repl">
                                        <p:cTn id="1886" dur="500" fill="hold"/>
                                        <p:tgtEl>
                                          <p:spTgt spid="89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87" fill="hold">
                      <p:stCondLst>
                        <p:cond delay="indefinite"/>
                      </p:stCondLst>
                      <p:childTnLst>
                        <p:par>
                          <p:cTn id="1888" fill="hold">
                            <p:stCondLst>
                              <p:cond delay="0"/>
                            </p:stCondLst>
                            <p:childTnLst>
                              <p:par>
                                <p:cTn id="1889" nodeType="clickEffect" fill="hold" presetClass="entr" presetID="17" presetSubtype="1">
                                  <p:stCondLst>
                                    <p:cond delay="0"/>
                                  </p:stCondLst>
                                  <p:childTnLst>
                                    <p:set>
                                      <p:cBhvr>
                                        <p:cTn id="1890" dur="1" fill="hold">
                                          <p:stCondLst>
                                            <p:cond delay="0"/>
                                          </p:stCondLst>
                                        </p:cTn>
                                        <p:tgtEl>
                                          <p:spTgt spid="892">
                                            <p:txEl>
                                              <p:pRg st="0" end="0"/>
                                            </p:txEl>
                                          </p:spTgt>
                                        </p:tgtEl>
                                        <p:attrNameLst>
                                          <p:attrName>style.visibility</p:attrName>
                                        </p:attrNameLst>
                                      </p:cBhvr>
                                      <p:to>
                                        <p:strVal val="visible"/>
                                      </p:to>
                                    </p:set>
                                    <p:anim calcmode="lin" valueType="num">
                                      <p:cBhvr additive="repl">
                                        <p:cTn id="1891" dur="500" fill="hold"/>
                                        <p:tgtEl>
                                          <p:spTgt spid="892">
                                            <p:txEl>
                                              <p:pRg st="0" end="0"/>
                                            </p:txEl>
                                          </p:spTgt>
                                        </p:tgtEl>
                                        <p:attrNameLst>
                                          <p:attrName>ppt_x</p:attrName>
                                        </p:attrNameLst>
                                      </p:cBhvr>
                                      <p:tavLst>
                                        <p:tav tm="0">
                                          <p:val>
                                            <p:strVal val="#ppt_x"/>
                                          </p:val>
                                        </p:tav>
                                        <p:tav tm="100000">
                                          <p:val>
                                            <p:strVal val="#ppt_x"/>
                                          </p:val>
                                        </p:tav>
                                      </p:tavLst>
                                    </p:anim>
                                    <p:anim calcmode="lin" valueType="num">
                                      <p:cBhvr additive="repl">
                                        <p:cTn id="1892" dur="500" fill="hold"/>
                                        <p:tgtEl>
                                          <p:spTgt spid="892">
                                            <p:txEl>
                                              <p:pRg st="0" end="0"/>
                                            </p:txEl>
                                          </p:spTgt>
                                        </p:tgtEl>
                                        <p:attrNameLst>
                                          <p:attrName>ppt_y</p:attrName>
                                        </p:attrNameLst>
                                      </p:cBhvr>
                                      <p:tavLst>
                                        <p:tav tm="0">
                                          <p:val>
                                            <p:strVal val="#ppt_y-#ppt_h/2"/>
                                          </p:val>
                                        </p:tav>
                                        <p:tav tm="100000">
                                          <p:val>
                                            <p:strVal val="#ppt_y"/>
                                          </p:val>
                                        </p:tav>
                                      </p:tavLst>
                                    </p:anim>
                                    <p:anim calcmode="lin" valueType="num">
                                      <p:cBhvr additive="repl">
                                        <p:cTn id="1893" dur="500" fill="hold"/>
                                        <p:tgtEl>
                                          <p:spTgt spid="892">
                                            <p:txEl>
                                              <p:pRg st="0" end="0"/>
                                            </p:txEl>
                                          </p:spTgt>
                                        </p:tgtEl>
                                        <p:attrNameLst>
                                          <p:attrName>ppt_w</p:attrName>
                                        </p:attrNameLst>
                                      </p:cBhvr>
                                      <p:tavLst>
                                        <p:tav tm="0">
                                          <p:val>
                                            <p:strVal val="#ppt_w"/>
                                          </p:val>
                                        </p:tav>
                                        <p:tav tm="100000">
                                          <p:val>
                                            <p:strVal val="#ppt_w"/>
                                          </p:val>
                                        </p:tav>
                                      </p:tavLst>
                                    </p:anim>
                                    <p:anim calcmode="lin" valueType="num">
                                      <p:cBhvr additive="repl">
                                        <p:cTn id="1894" dur="500" fill="hold"/>
                                        <p:tgtEl>
                                          <p:spTgt spid="89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895" fill="hold">
                      <p:stCondLst>
                        <p:cond delay="indefinite"/>
                      </p:stCondLst>
                      <p:childTnLst>
                        <p:par>
                          <p:cTn id="1896" fill="hold">
                            <p:stCondLst>
                              <p:cond delay="0"/>
                            </p:stCondLst>
                            <p:childTnLst>
                              <p:par>
                                <p:cTn id="1897" nodeType="clickEffect" fill="hold" presetClass="entr" presetID="17" presetSubtype="1">
                                  <p:stCondLst>
                                    <p:cond delay="0"/>
                                  </p:stCondLst>
                                  <p:childTnLst>
                                    <p:set>
                                      <p:cBhvr>
                                        <p:cTn id="1898" dur="1" fill="hold">
                                          <p:stCondLst>
                                            <p:cond delay="0"/>
                                          </p:stCondLst>
                                        </p:cTn>
                                        <p:tgtEl>
                                          <p:spTgt spid="892">
                                            <p:txEl>
                                              <p:pRg st="0" end="0"/>
                                            </p:txEl>
                                          </p:spTgt>
                                        </p:tgtEl>
                                        <p:attrNameLst>
                                          <p:attrName>style.visibility</p:attrName>
                                        </p:attrNameLst>
                                      </p:cBhvr>
                                      <p:to>
                                        <p:strVal val="visible"/>
                                      </p:to>
                                    </p:set>
                                    <p:anim calcmode="lin" valueType="num">
                                      <p:cBhvr additive="repl">
                                        <p:cTn id="1899" dur="500" fill="hold"/>
                                        <p:tgtEl>
                                          <p:spTgt spid="892">
                                            <p:txEl>
                                              <p:pRg st="0" end="0"/>
                                            </p:txEl>
                                          </p:spTgt>
                                        </p:tgtEl>
                                        <p:attrNameLst>
                                          <p:attrName>ppt_x</p:attrName>
                                        </p:attrNameLst>
                                      </p:cBhvr>
                                      <p:tavLst>
                                        <p:tav tm="0">
                                          <p:val>
                                            <p:strVal val="#ppt_x"/>
                                          </p:val>
                                        </p:tav>
                                        <p:tav tm="100000">
                                          <p:val>
                                            <p:strVal val="#ppt_x"/>
                                          </p:val>
                                        </p:tav>
                                      </p:tavLst>
                                    </p:anim>
                                    <p:anim calcmode="lin" valueType="num">
                                      <p:cBhvr additive="repl">
                                        <p:cTn id="1900" dur="500" fill="hold"/>
                                        <p:tgtEl>
                                          <p:spTgt spid="892">
                                            <p:txEl>
                                              <p:pRg st="0" end="0"/>
                                            </p:txEl>
                                          </p:spTgt>
                                        </p:tgtEl>
                                        <p:attrNameLst>
                                          <p:attrName>ppt_y</p:attrName>
                                        </p:attrNameLst>
                                      </p:cBhvr>
                                      <p:tavLst>
                                        <p:tav tm="0">
                                          <p:val>
                                            <p:strVal val="#ppt_y-#ppt_h/2"/>
                                          </p:val>
                                        </p:tav>
                                        <p:tav tm="100000">
                                          <p:val>
                                            <p:strVal val="#ppt_y"/>
                                          </p:val>
                                        </p:tav>
                                      </p:tavLst>
                                    </p:anim>
                                    <p:anim calcmode="lin" valueType="num">
                                      <p:cBhvr additive="repl">
                                        <p:cTn id="1901" dur="500" fill="hold"/>
                                        <p:tgtEl>
                                          <p:spTgt spid="892">
                                            <p:txEl>
                                              <p:pRg st="0" end="0"/>
                                            </p:txEl>
                                          </p:spTgt>
                                        </p:tgtEl>
                                        <p:attrNameLst>
                                          <p:attrName>ppt_w</p:attrName>
                                        </p:attrNameLst>
                                      </p:cBhvr>
                                      <p:tavLst>
                                        <p:tav tm="0">
                                          <p:val>
                                            <p:strVal val="#ppt_w"/>
                                          </p:val>
                                        </p:tav>
                                        <p:tav tm="100000">
                                          <p:val>
                                            <p:strVal val="#ppt_w"/>
                                          </p:val>
                                        </p:tav>
                                      </p:tavLst>
                                    </p:anim>
                                    <p:anim calcmode="lin" valueType="num">
                                      <p:cBhvr additive="repl">
                                        <p:cTn id="1902" dur="500" fill="hold"/>
                                        <p:tgtEl>
                                          <p:spTgt spid="892">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03" fill="hold">
                      <p:stCondLst>
                        <p:cond delay="indefinite"/>
                      </p:stCondLst>
                      <p:childTnLst>
                        <p:par>
                          <p:cTn id="1904" fill="hold">
                            <p:stCondLst>
                              <p:cond delay="0"/>
                            </p:stCondLst>
                            <p:childTnLst>
                              <p:par>
                                <p:cTn id="1905" nodeType="clickEffect" fill="hold" presetClass="entr" presetID="17" presetSubtype="1">
                                  <p:stCondLst>
                                    <p:cond delay="0"/>
                                  </p:stCondLst>
                                  <p:childTnLst>
                                    <p:set>
                                      <p:cBhvr>
                                        <p:cTn id="1906" dur="1" fill="hold">
                                          <p:stCondLst>
                                            <p:cond delay="0"/>
                                          </p:stCondLst>
                                        </p:cTn>
                                        <p:tgtEl>
                                          <p:spTgt spid="892">
                                            <p:txEl>
                                              <p:pRg st="0" end="0"/>
                                            </p:txEl>
                                          </p:spTgt>
                                        </p:tgtEl>
                                        <p:attrNameLst>
                                          <p:attrName>style.visibility</p:attrName>
                                        </p:attrNameLst>
                                      </p:cBhvr>
                                      <p:to>
                                        <p:strVal val="visible"/>
                                      </p:to>
                                    </p:set>
                                    <p:anim calcmode="lin" valueType="num">
                                      <p:cBhvr additive="repl">
                                        <p:cTn id="1907" dur="500" fill="hold"/>
                                        <p:tgtEl>
                                          <p:spTgt spid="892">
                                            <p:txEl>
                                              <p:pRg st="0" end="0"/>
                                            </p:txEl>
                                          </p:spTgt>
                                        </p:tgtEl>
                                        <p:attrNameLst>
                                          <p:attrName>ppt_x</p:attrName>
                                        </p:attrNameLst>
                                      </p:cBhvr>
                                      <p:tavLst>
                                        <p:tav tm="0">
                                          <p:val>
                                            <p:strVal val="#ppt_x"/>
                                          </p:val>
                                        </p:tav>
                                        <p:tav tm="100000">
                                          <p:val>
                                            <p:strVal val="#ppt_x"/>
                                          </p:val>
                                        </p:tav>
                                      </p:tavLst>
                                    </p:anim>
                                    <p:anim calcmode="lin" valueType="num">
                                      <p:cBhvr additive="repl">
                                        <p:cTn id="1908" dur="500" fill="hold"/>
                                        <p:tgtEl>
                                          <p:spTgt spid="892">
                                            <p:txEl>
                                              <p:pRg st="0" end="0"/>
                                            </p:txEl>
                                          </p:spTgt>
                                        </p:tgtEl>
                                        <p:attrNameLst>
                                          <p:attrName>ppt_y</p:attrName>
                                        </p:attrNameLst>
                                      </p:cBhvr>
                                      <p:tavLst>
                                        <p:tav tm="0">
                                          <p:val>
                                            <p:strVal val="#ppt_y-#ppt_h/2"/>
                                          </p:val>
                                        </p:tav>
                                        <p:tav tm="100000">
                                          <p:val>
                                            <p:strVal val="#ppt_y"/>
                                          </p:val>
                                        </p:tav>
                                      </p:tavLst>
                                    </p:anim>
                                    <p:anim calcmode="lin" valueType="num">
                                      <p:cBhvr additive="repl">
                                        <p:cTn id="1909" dur="500" fill="hold"/>
                                        <p:tgtEl>
                                          <p:spTgt spid="892">
                                            <p:txEl>
                                              <p:pRg st="0" end="0"/>
                                            </p:txEl>
                                          </p:spTgt>
                                        </p:tgtEl>
                                        <p:attrNameLst>
                                          <p:attrName>ppt_w</p:attrName>
                                        </p:attrNameLst>
                                      </p:cBhvr>
                                      <p:tavLst>
                                        <p:tav tm="0">
                                          <p:val>
                                            <p:strVal val="#ppt_w"/>
                                          </p:val>
                                        </p:tav>
                                        <p:tav tm="100000">
                                          <p:val>
                                            <p:strVal val="#ppt_w"/>
                                          </p:val>
                                        </p:tav>
                                      </p:tavLst>
                                    </p:anim>
                                    <p:anim calcmode="lin" valueType="num">
                                      <p:cBhvr additive="repl">
                                        <p:cTn id="1910" dur="500" fill="hold"/>
                                        <p:tgtEl>
                                          <p:spTgt spid="89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5" name="PlaceHolder 1"/>
          <p:cNvSpPr>
            <a:spLocks noGrp="1"/>
          </p:cNvSpPr>
          <p:nvPr>
            <p:ph type="sldNum" idx="121"/>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896" name="PlaceHolder 2"/>
          <p:cNvSpPr>
            <a:spLocks noGrp="1"/>
          </p:cNvSpPr>
          <p:nvPr>
            <p:ph/>
          </p:nvPr>
        </p:nvSpPr>
        <p:spPr>
          <a:xfrm>
            <a:off x="685800" y="304920"/>
            <a:ext cx="7772040" cy="5562360"/>
          </a:xfrm>
          <a:prstGeom prst="rect">
            <a:avLst/>
          </a:prstGeom>
          <a:noFill/>
          <a:ln w="9360">
            <a:noFill/>
          </a:ln>
        </p:spPr>
        <p:txBody>
          <a:bodyPr lIns="91440" rIns="91440" tIns="45720" bIns="45720" anchor="t">
            <a:noAutofit/>
          </a:bodyPr>
          <a:p>
            <a:pPr marL="609480" indent="-609480">
              <a:lnSpc>
                <a:spcPct val="100000"/>
              </a:lnSpc>
              <a:spcBef>
                <a:spcPts val="601"/>
              </a:spcBef>
              <a:buNone/>
              <a:tabLst>
                <a:tab algn="l" pos="0"/>
              </a:tabLst>
            </a:pPr>
            <a:r>
              <a:rPr b="1" lang="zh-CN" sz="3000" strike="noStrike" u="sng">
                <a:solidFill>
                  <a:schemeClr val="dk1"/>
                </a:solidFill>
                <a:effectLst/>
                <a:uFillTx/>
                <a:latin typeface="Times New Roman"/>
                <a:ea typeface="楷体_GB2312"/>
              </a:rPr>
              <a:t>步骤</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符号栈</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输入串</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所用产生</a:t>
            </a:r>
            <a:endParaRPr b="0" lang="en-US" sz="3000" strike="noStrike" u="none">
              <a:solidFill>
                <a:schemeClr val="dk1"/>
              </a:solidFill>
              <a:effectLst/>
              <a:uFillTx/>
              <a:latin typeface="Times New Roman"/>
            </a:endParaRPr>
          </a:p>
          <a:p>
            <a:pPr marL="609480" indent="-60948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7</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2</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F→i </a:t>
            </a:r>
            <a:endParaRPr b="0" lang="en-US" sz="3000" strike="noStrike" u="none">
              <a:solidFill>
                <a:schemeClr val="dk1"/>
              </a:solidFill>
              <a:effectLst/>
              <a:uFillTx/>
              <a:latin typeface="Times New Roman"/>
            </a:endParaRPr>
          </a:p>
          <a:p>
            <a:pPr marL="609480" indent="-60948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8</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9</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10</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→+TE</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601"/>
              </a:spcBef>
              <a:buNone/>
              <a:tabLst>
                <a:tab algn="l" pos="0"/>
              </a:tabLst>
            </a:pPr>
            <a:r>
              <a:rPr b="1" lang="en-US" sz="3000" strike="noStrike" u="none">
                <a:solidFill>
                  <a:schemeClr val="dk1"/>
                </a:solidFill>
                <a:effectLst/>
                <a:uFillTx/>
                <a:latin typeface="Times New Roman"/>
                <a:ea typeface="楷体_GB2312"/>
              </a:rPr>
              <a:t>11</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p:txBody>
      </p:sp>
      <p:graphicFrame>
        <p:nvGraphicFramePr>
          <p:cNvPr id="897" name="Object 11"/>
          <p:cNvGraphicFramePr/>
          <p:nvPr/>
        </p:nvGraphicFramePr>
        <p:xfrm>
          <a:off x="546120" y="3637080"/>
          <a:ext cx="8214840" cy="2943000"/>
        </p:xfrm>
        <a:graphic>
          <a:graphicData uri="http://schemas.openxmlformats.org/presentationml/2006/ole">
            <p:oleObj progId="Word.Document.8" r:id="rId1" spid="">
              <p:embed/>
              <p:pic>
                <p:nvPicPr>
                  <p:cNvPr id="898" name="Object 11" descr=""/>
                  <p:cNvPicPr/>
                  <p:nvPr/>
                </p:nvPicPr>
                <p:blipFill>
                  <a:blip r:embed="rId2"/>
                  <a:stretch/>
                </p:blipFill>
                <p:spPr>
                  <a:xfrm>
                    <a:off x="546120" y="3637080"/>
                    <a:ext cx="8214840" cy="2943000"/>
                  </a:xfrm>
                  <a:prstGeom prst="rect">
                    <a:avLst/>
                  </a:prstGeom>
                  <a:noFill/>
                  <a:ln w="0">
                    <a:noFill/>
                  </a:ln>
                </p:spPr>
              </p:pic>
            </p:oleObj>
          </a:graphicData>
        </a:graphic>
      </p:graphicFrame>
    </p:spTree>
  </p:cSld>
  <p:timing>
    <p:tnLst>
      <p:par>
        <p:cTn id="1911" dur="indefinite" restart="never" nodeType="tmRoot">
          <p:childTnLst>
            <p:seq>
              <p:cTn id="1912" dur="indefinite" nodeType="mainSeq">
                <p:childTnLst>
                  <p:par>
                    <p:cTn id="1913" fill="hold">
                      <p:stCondLst>
                        <p:cond delay="indefinite"/>
                      </p:stCondLst>
                      <p:childTnLst>
                        <p:par>
                          <p:cTn id="1914" fill="hold">
                            <p:stCondLst>
                              <p:cond delay="0"/>
                            </p:stCondLst>
                            <p:childTnLst>
                              <p:par>
                                <p:cTn id="1915" nodeType="clickEffect" fill="hold" presetClass="entr" presetID="17" presetSubtype="1">
                                  <p:stCondLst>
                                    <p:cond delay="0"/>
                                  </p:stCondLst>
                                  <p:childTnLst>
                                    <p:set>
                                      <p:cBhvr>
                                        <p:cTn id="1916" dur="1" fill="hold">
                                          <p:stCondLst>
                                            <p:cond delay="0"/>
                                          </p:stCondLst>
                                        </p:cTn>
                                        <p:tgtEl>
                                          <p:spTgt spid="896">
                                            <p:txEl>
                                              <p:pRg st="0" end="0"/>
                                            </p:txEl>
                                          </p:spTgt>
                                        </p:tgtEl>
                                        <p:attrNameLst>
                                          <p:attrName>style.visibility</p:attrName>
                                        </p:attrNameLst>
                                      </p:cBhvr>
                                      <p:to>
                                        <p:strVal val="visible"/>
                                      </p:to>
                                    </p:set>
                                    <p:anim calcmode="lin" valueType="num">
                                      <p:cBhvr additive="repl">
                                        <p:cTn id="1917" dur="500" fill="hold"/>
                                        <p:tgtEl>
                                          <p:spTgt spid="896">
                                            <p:txEl>
                                              <p:pRg st="0" end="0"/>
                                            </p:txEl>
                                          </p:spTgt>
                                        </p:tgtEl>
                                        <p:attrNameLst>
                                          <p:attrName>ppt_x</p:attrName>
                                        </p:attrNameLst>
                                      </p:cBhvr>
                                      <p:tavLst>
                                        <p:tav tm="0">
                                          <p:val>
                                            <p:strVal val="#ppt_x"/>
                                          </p:val>
                                        </p:tav>
                                        <p:tav tm="100000">
                                          <p:val>
                                            <p:strVal val="#ppt_x"/>
                                          </p:val>
                                        </p:tav>
                                      </p:tavLst>
                                    </p:anim>
                                    <p:anim calcmode="lin" valueType="num">
                                      <p:cBhvr additive="repl">
                                        <p:cTn id="1918" dur="500" fill="hold"/>
                                        <p:tgtEl>
                                          <p:spTgt spid="896">
                                            <p:txEl>
                                              <p:pRg st="0" end="0"/>
                                            </p:txEl>
                                          </p:spTgt>
                                        </p:tgtEl>
                                        <p:attrNameLst>
                                          <p:attrName>ppt_y</p:attrName>
                                        </p:attrNameLst>
                                      </p:cBhvr>
                                      <p:tavLst>
                                        <p:tav tm="0">
                                          <p:val>
                                            <p:strVal val="#ppt_y-#ppt_h/2"/>
                                          </p:val>
                                        </p:tav>
                                        <p:tav tm="100000">
                                          <p:val>
                                            <p:strVal val="#ppt_y"/>
                                          </p:val>
                                        </p:tav>
                                      </p:tavLst>
                                    </p:anim>
                                    <p:anim calcmode="lin" valueType="num">
                                      <p:cBhvr additive="repl">
                                        <p:cTn id="1919" dur="500" fill="hold"/>
                                        <p:tgtEl>
                                          <p:spTgt spid="896">
                                            <p:txEl>
                                              <p:pRg st="0" end="0"/>
                                            </p:txEl>
                                          </p:spTgt>
                                        </p:tgtEl>
                                        <p:attrNameLst>
                                          <p:attrName>ppt_w</p:attrName>
                                        </p:attrNameLst>
                                      </p:cBhvr>
                                      <p:tavLst>
                                        <p:tav tm="0">
                                          <p:val>
                                            <p:strVal val="#ppt_w"/>
                                          </p:val>
                                        </p:tav>
                                        <p:tav tm="100000">
                                          <p:val>
                                            <p:strVal val="#ppt_w"/>
                                          </p:val>
                                        </p:tav>
                                      </p:tavLst>
                                    </p:anim>
                                    <p:anim calcmode="lin" valueType="num">
                                      <p:cBhvr additive="repl">
                                        <p:cTn id="1920" dur="500" fill="hold"/>
                                        <p:tgtEl>
                                          <p:spTgt spid="89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21" fill="hold">
                      <p:stCondLst>
                        <p:cond delay="indefinite"/>
                      </p:stCondLst>
                      <p:childTnLst>
                        <p:par>
                          <p:cTn id="1922" fill="hold">
                            <p:stCondLst>
                              <p:cond delay="0"/>
                            </p:stCondLst>
                            <p:childTnLst>
                              <p:par>
                                <p:cTn id="1923" nodeType="clickEffect" fill="hold" presetClass="entr" presetID="17" presetSubtype="1">
                                  <p:stCondLst>
                                    <p:cond delay="0"/>
                                  </p:stCondLst>
                                  <p:childTnLst>
                                    <p:set>
                                      <p:cBhvr>
                                        <p:cTn id="1924" dur="1" fill="hold">
                                          <p:stCondLst>
                                            <p:cond delay="0"/>
                                          </p:stCondLst>
                                        </p:cTn>
                                        <p:tgtEl>
                                          <p:spTgt spid="896">
                                            <p:txEl>
                                              <p:pRg st="0" end="0"/>
                                            </p:txEl>
                                          </p:spTgt>
                                        </p:tgtEl>
                                        <p:attrNameLst>
                                          <p:attrName>style.visibility</p:attrName>
                                        </p:attrNameLst>
                                      </p:cBhvr>
                                      <p:to>
                                        <p:strVal val="visible"/>
                                      </p:to>
                                    </p:set>
                                    <p:anim calcmode="lin" valueType="num">
                                      <p:cBhvr additive="repl">
                                        <p:cTn id="1925" dur="500" fill="hold"/>
                                        <p:tgtEl>
                                          <p:spTgt spid="896">
                                            <p:txEl>
                                              <p:pRg st="0" end="0"/>
                                            </p:txEl>
                                          </p:spTgt>
                                        </p:tgtEl>
                                        <p:attrNameLst>
                                          <p:attrName>ppt_x</p:attrName>
                                        </p:attrNameLst>
                                      </p:cBhvr>
                                      <p:tavLst>
                                        <p:tav tm="0">
                                          <p:val>
                                            <p:strVal val="#ppt_x"/>
                                          </p:val>
                                        </p:tav>
                                        <p:tav tm="100000">
                                          <p:val>
                                            <p:strVal val="#ppt_x"/>
                                          </p:val>
                                        </p:tav>
                                      </p:tavLst>
                                    </p:anim>
                                    <p:anim calcmode="lin" valueType="num">
                                      <p:cBhvr additive="repl">
                                        <p:cTn id="1926" dur="500" fill="hold"/>
                                        <p:tgtEl>
                                          <p:spTgt spid="896">
                                            <p:txEl>
                                              <p:pRg st="0" end="0"/>
                                            </p:txEl>
                                          </p:spTgt>
                                        </p:tgtEl>
                                        <p:attrNameLst>
                                          <p:attrName>ppt_y</p:attrName>
                                        </p:attrNameLst>
                                      </p:cBhvr>
                                      <p:tavLst>
                                        <p:tav tm="0">
                                          <p:val>
                                            <p:strVal val="#ppt_y-#ppt_h/2"/>
                                          </p:val>
                                        </p:tav>
                                        <p:tav tm="100000">
                                          <p:val>
                                            <p:strVal val="#ppt_y"/>
                                          </p:val>
                                        </p:tav>
                                      </p:tavLst>
                                    </p:anim>
                                    <p:anim calcmode="lin" valueType="num">
                                      <p:cBhvr additive="repl">
                                        <p:cTn id="1927" dur="500" fill="hold"/>
                                        <p:tgtEl>
                                          <p:spTgt spid="896">
                                            <p:txEl>
                                              <p:pRg st="0" end="0"/>
                                            </p:txEl>
                                          </p:spTgt>
                                        </p:tgtEl>
                                        <p:attrNameLst>
                                          <p:attrName>ppt_w</p:attrName>
                                        </p:attrNameLst>
                                      </p:cBhvr>
                                      <p:tavLst>
                                        <p:tav tm="0">
                                          <p:val>
                                            <p:strVal val="#ppt_w"/>
                                          </p:val>
                                        </p:tav>
                                        <p:tav tm="100000">
                                          <p:val>
                                            <p:strVal val="#ppt_w"/>
                                          </p:val>
                                        </p:tav>
                                      </p:tavLst>
                                    </p:anim>
                                    <p:anim calcmode="lin" valueType="num">
                                      <p:cBhvr additive="repl">
                                        <p:cTn id="1928" dur="500" fill="hold"/>
                                        <p:tgtEl>
                                          <p:spTgt spid="89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29" fill="hold">
                      <p:stCondLst>
                        <p:cond delay="indefinite"/>
                      </p:stCondLst>
                      <p:childTnLst>
                        <p:par>
                          <p:cTn id="1930" fill="hold">
                            <p:stCondLst>
                              <p:cond delay="0"/>
                            </p:stCondLst>
                            <p:childTnLst>
                              <p:par>
                                <p:cTn id="1931" nodeType="clickEffect" fill="hold" presetClass="entr" presetID="17" presetSubtype="1">
                                  <p:stCondLst>
                                    <p:cond delay="0"/>
                                  </p:stCondLst>
                                  <p:childTnLst>
                                    <p:set>
                                      <p:cBhvr>
                                        <p:cTn id="1932" dur="1" fill="hold">
                                          <p:stCondLst>
                                            <p:cond delay="0"/>
                                          </p:stCondLst>
                                        </p:cTn>
                                        <p:tgtEl>
                                          <p:spTgt spid="896">
                                            <p:txEl>
                                              <p:pRg st="0" end="0"/>
                                            </p:txEl>
                                          </p:spTgt>
                                        </p:tgtEl>
                                        <p:attrNameLst>
                                          <p:attrName>style.visibility</p:attrName>
                                        </p:attrNameLst>
                                      </p:cBhvr>
                                      <p:to>
                                        <p:strVal val="visible"/>
                                      </p:to>
                                    </p:set>
                                    <p:anim calcmode="lin" valueType="num">
                                      <p:cBhvr additive="repl">
                                        <p:cTn id="1933" dur="500" fill="hold"/>
                                        <p:tgtEl>
                                          <p:spTgt spid="896">
                                            <p:txEl>
                                              <p:pRg st="0" end="0"/>
                                            </p:txEl>
                                          </p:spTgt>
                                        </p:tgtEl>
                                        <p:attrNameLst>
                                          <p:attrName>ppt_x</p:attrName>
                                        </p:attrNameLst>
                                      </p:cBhvr>
                                      <p:tavLst>
                                        <p:tav tm="0">
                                          <p:val>
                                            <p:strVal val="#ppt_x"/>
                                          </p:val>
                                        </p:tav>
                                        <p:tav tm="100000">
                                          <p:val>
                                            <p:strVal val="#ppt_x"/>
                                          </p:val>
                                        </p:tav>
                                      </p:tavLst>
                                    </p:anim>
                                    <p:anim calcmode="lin" valueType="num">
                                      <p:cBhvr additive="repl">
                                        <p:cTn id="1934" dur="500" fill="hold"/>
                                        <p:tgtEl>
                                          <p:spTgt spid="896">
                                            <p:txEl>
                                              <p:pRg st="0" end="0"/>
                                            </p:txEl>
                                          </p:spTgt>
                                        </p:tgtEl>
                                        <p:attrNameLst>
                                          <p:attrName>ppt_y</p:attrName>
                                        </p:attrNameLst>
                                      </p:cBhvr>
                                      <p:tavLst>
                                        <p:tav tm="0">
                                          <p:val>
                                            <p:strVal val="#ppt_y-#ppt_h/2"/>
                                          </p:val>
                                        </p:tav>
                                        <p:tav tm="100000">
                                          <p:val>
                                            <p:strVal val="#ppt_y"/>
                                          </p:val>
                                        </p:tav>
                                      </p:tavLst>
                                    </p:anim>
                                    <p:anim calcmode="lin" valueType="num">
                                      <p:cBhvr additive="repl">
                                        <p:cTn id="1935" dur="500" fill="hold"/>
                                        <p:tgtEl>
                                          <p:spTgt spid="896">
                                            <p:txEl>
                                              <p:pRg st="0" end="0"/>
                                            </p:txEl>
                                          </p:spTgt>
                                        </p:tgtEl>
                                        <p:attrNameLst>
                                          <p:attrName>ppt_w</p:attrName>
                                        </p:attrNameLst>
                                      </p:cBhvr>
                                      <p:tavLst>
                                        <p:tav tm="0">
                                          <p:val>
                                            <p:strVal val="#ppt_w"/>
                                          </p:val>
                                        </p:tav>
                                        <p:tav tm="100000">
                                          <p:val>
                                            <p:strVal val="#ppt_w"/>
                                          </p:val>
                                        </p:tav>
                                      </p:tavLst>
                                    </p:anim>
                                    <p:anim calcmode="lin" valueType="num">
                                      <p:cBhvr additive="repl">
                                        <p:cTn id="1936" dur="500" fill="hold"/>
                                        <p:tgtEl>
                                          <p:spTgt spid="896">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37" fill="hold">
                      <p:stCondLst>
                        <p:cond delay="indefinite"/>
                      </p:stCondLst>
                      <p:childTnLst>
                        <p:par>
                          <p:cTn id="1938" fill="hold">
                            <p:stCondLst>
                              <p:cond delay="0"/>
                            </p:stCondLst>
                            <p:childTnLst>
                              <p:par>
                                <p:cTn id="1939" nodeType="clickEffect" fill="hold" presetClass="entr" presetID="17" presetSubtype="1">
                                  <p:stCondLst>
                                    <p:cond delay="0"/>
                                  </p:stCondLst>
                                  <p:childTnLst>
                                    <p:set>
                                      <p:cBhvr>
                                        <p:cTn id="1940" dur="1" fill="hold">
                                          <p:stCondLst>
                                            <p:cond delay="0"/>
                                          </p:stCondLst>
                                        </p:cTn>
                                        <p:tgtEl>
                                          <p:spTgt spid="896">
                                            <p:txEl>
                                              <p:pRg st="0" end="0"/>
                                            </p:txEl>
                                          </p:spTgt>
                                        </p:tgtEl>
                                        <p:attrNameLst>
                                          <p:attrName>style.visibility</p:attrName>
                                        </p:attrNameLst>
                                      </p:cBhvr>
                                      <p:to>
                                        <p:strVal val="visible"/>
                                      </p:to>
                                    </p:set>
                                    <p:anim calcmode="lin" valueType="num">
                                      <p:cBhvr additive="repl">
                                        <p:cTn id="1941" dur="500" fill="hold"/>
                                        <p:tgtEl>
                                          <p:spTgt spid="896">
                                            <p:txEl>
                                              <p:pRg st="0" end="0"/>
                                            </p:txEl>
                                          </p:spTgt>
                                        </p:tgtEl>
                                        <p:attrNameLst>
                                          <p:attrName>ppt_x</p:attrName>
                                        </p:attrNameLst>
                                      </p:cBhvr>
                                      <p:tavLst>
                                        <p:tav tm="0">
                                          <p:val>
                                            <p:strVal val="#ppt_x"/>
                                          </p:val>
                                        </p:tav>
                                        <p:tav tm="100000">
                                          <p:val>
                                            <p:strVal val="#ppt_x"/>
                                          </p:val>
                                        </p:tav>
                                      </p:tavLst>
                                    </p:anim>
                                    <p:anim calcmode="lin" valueType="num">
                                      <p:cBhvr additive="repl">
                                        <p:cTn id="1942" dur="500" fill="hold"/>
                                        <p:tgtEl>
                                          <p:spTgt spid="896">
                                            <p:txEl>
                                              <p:pRg st="0" end="0"/>
                                            </p:txEl>
                                          </p:spTgt>
                                        </p:tgtEl>
                                        <p:attrNameLst>
                                          <p:attrName>ppt_y</p:attrName>
                                        </p:attrNameLst>
                                      </p:cBhvr>
                                      <p:tavLst>
                                        <p:tav tm="0">
                                          <p:val>
                                            <p:strVal val="#ppt_y-#ppt_h/2"/>
                                          </p:val>
                                        </p:tav>
                                        <p:tav tm="100000">
                                          <p:val>
                                            <p:strVal val="#ppt_y"/>
                                          </p:val>
                                        </p:tav>
                                      </p:tavLst>
                                    </p:anim>
                                    <p:anim calcmode="lin" valueType="num">
                                      <p:cBhvr additive="repl">
                                        <p:cTn id="1943" dur="500" fill="hold"/>
                                        <p:tgtEl>
                                          <p:spTgt spid="896">
                                            <p:txEl>
                                              <p:pRg st="0" end="0"/>
                                            </p:txEl>
                                          </p:spTgt>
                                        </p:tgtEl>
                                        <p:attrNameLst>
                                          <p:attrName>ppt_w</p:attrName>
                                        </p:attrNameLst>
                                      </p:cBhvr>
                                      <p:tavLst>
                                        <p:tav tm="0">
                                          <p:val>
                                            <p:strVal val="#ppt_w"/>
                                          </p:val>
                                        </p:tav>
                                        <p:tav tm="100000">
                                          <p:val>
                                            <p:strVal val="#ppt_w"/>
                                          </p:val>
                                        </p:tav>
                                      </p:tavLst>
                                    </p:anim>
                                    <p:anim calcmode="lin" valueType="num">
                                      <p:cBhvr additive="repl">
                                        <p:cTn id="1944" dur="500" fill="hold"/>
                                        <p:tgtEl>
                                          <p:spTgt spid="896">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9" name="PlaceHolder 1"/>
          <p:cNvSpPr>
            <a:spLocks noGrp="1"/>
          </p:cNvSpPr>
          <p:nvPr>
            <p:ph type="sldNum" idx="12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00" name="PlaceHolder 2"/>
          <p:cNvSpPr>
            <a:spLocks noGrp="1"/>
          </p:cNvSpPr>
          <p:nvPr>
            <p:ph/>
          </p:nvPr>
        </p:nvSpPr>
        <p:spPr>
          <a:xfrm>
            <a:off x="684360" y="128520"/>
            <a:ext cx="7772040" cy="5562360"/>
          </a:xfrm>
          <a:prstGeom prst="rect">
            <a:avLst/>
          </a:prstGeom>
          <a:noFill/>
          <a:ln w="9360">
            <a:noFill/>
          </a:ln>
        </p:spPr>
        <p:txBody>
          <a:bodyPr lIns="91440" rIns="91440" tIns="45720" bIns="45720" anchor="t">
            <a:noAutofit/>
          </a:bodyPr>
          <a:p>
            <a:pPr marL="609480" indent="-609480">
              <a:lnSpc>
                <a:spcPct val="100000"/>
              </a:lnSpc>
              <a:spcBef>
                <a:spcPts val="300"/>
              </a:spcBef>
              <a:buNone/>
              <a:tabLst>
                <a:tab algn="l" pos="0"/>
              </a:tabLst>
            </a:pPr>
            <a:r>
              <a:rPr b="1" lang="zh-CN" sz="3000" strike="noStrike" u="sng">
                <a:solidFill>
                  <a:schemeClr val="dk1"/>
                </a:solidFill>
                <a:effectLst/>
                <a:uFillTx/>
                <a:latin typeface="Times New Roman"/>
                <a:ea typeface="楷体_GB2312"/>
              </a:rPr>
              <a:t>步骤</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符号栈</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输入串</a:t>
            </a:r>
            <a:r>
              <a:rPr b="1" lang="en-US" sz="3000" strike="noStrike" u="none">
                <a:solidFill>
                  <a:schemeClr val="dk1"/>
                </a:solidFill>
                <a:effectLst/>
                <a:uFillTx/>
                <a:latin typeface="Times New Roman"/>
                <a:ea typeface="楷体_GB2312"/>
              </a:rPr>
              <a:t>	</a:t>
            </a:r>
            <a:r>
              <a:rPr b="1" lang="zh-CN" sz="3000" strike="noStrike" u="sng">
                <a:solidFill>
                  <a:schemeClr val="dk1"/>
                </a:solidFill>
                <a:effectLst/>
                <a:uFillTx/>
                <a:latin typeface="Times New Roman"/>
                <a:ea typeface="楷体_GB2312"/>
              </a:rPr>
              <a:t>所用产生</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11</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12</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F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T→FT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i</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i</a:t>
            </a:r>
            <a:r>
              <a:rPr b="1" lang="en-US" sz="3000" strike="noStrike" u="none" baseline="-25000">
                <a:solidFill>
                  <a:schemeClr val="dk1"/>
                </a:solidFill>
                <a:effectLst/>
                <a:uFillTx/>
                <a:latin typeface="Times New Roman"/>
                <a:ea typeface="楷体_GB2312"/>
              </a:rPr>
              <a:t>3</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F→i</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14</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15</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a:p>
            <a:pPr marL="609480" indent="-609480">
              <a:lnSpc>
                <a:spcPct val="100000"/>
              </a:lnSpc>
              <a:spcBef>
                <a:spcPts val="300"/>
              </a:spcBef>
              <a:buNone/>
              <a:tabLst>
                <a:tab algn="l" pos="0"/>
              </a:tabLst>
            </a:pPr>
            <a:r>
              <a:rPr b="1" lang="en-US" sz="3000" strike="noStrike" u="none">
                <a:solidFill>
                  <a:schemeClr val="dk1"/>
                </a:solidFill>
                <a:effectLst/>
                <a:uFillTx/>
                <a:latin typeface="Times New Roman"/>
                <a:ea typeface="楷体_GB2312"/>
              </a:rPr>
              <a:t>16</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a:t>
            </a:r>
            <a:r>
              <a:rPr b="1" lang="en-US" sz="3000" strike="noStrike" u="none">
                <a:solidFill>
                  <a:schemeClr val="dk1"/>
                </a:solidFill>
                <a:effectLst/>
                <a:uFillTx/>
                <a:latin typeface="Times New Roman"/>
                <a:ea typeface="楷体_GB2312"/>
              </a:rPr>
              <a:t> E</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Symbol"/>
                <a:ea typeface="楷体_GB2312"/>
              </a:rPr>
              <a:t></a:t>
            </a:r>
            <a:endParaRPr b="0" lang="en-US" sz="3000" strike="noStrike" u="none">
              <a:solidFill>
                <a:schemeClr val="dk1"/>
              </a:solidFill>
              <a:effectLst/>
              <a:uFillTx/>
              <a:latin typeface="Times New Roman"/>
            </a:endParaRPr>
          </a:p>
        </p:txBody>
      </p:sp>
      <p:graphicFrame>
        <p:nvGraphicFramePr>
          <p:cNvPr id="901" name="Object 6"/>
          <p:cNvGraphicFramePr/>
          <p:nvPr/>
        </p:nvGraphicFramePr>
        <p:xfrm>
          <a:off x="539640" y="3637080"/>
          <a:ext cx="8229240" cy="2944440"/>
        </p:xfrm>
        <a:graphic>
          <a:graphicData uri="http://schemas.openxmlformats.org/presentationml/2006/ole">
            <p:oleObj progId="Word.Document.8" r:id="rId1" spid="">
              <p:embed/>
              <p:pic>
                <p:nvPicPr>
                  <p:cNvPr id="902" name="Object 6" descr=""/>
                  <p:cNvPicPr/>
                  <p:nvPr/>
                </p:nvPicPr>
                <p:blipFill>
                  <a:blip r:embed="rId2"/>
                  <a:stretch/>
                </p:blipFill>
                <p:spPr>
                  <a:xfrm>
                    <a:off x="539640" y="3637080"/>
                    <a:ext cx="8229240" cy="2944440"/>
                  </a:xfrm>
                  <a:prstGeom prst="rect">
                    <a:avLst/>
                  </a:prstGeom>
                  <a:noFill/>
                  <a:ln w="0">
                    <a:noFill/>
                  </a:ln>
                </p:spPr>
              </p:pic>
            </p:oleObj>
          </a:graphicData>
        </a:graphic>
      </p:graphicFrame>
    </p:spTree>
  </p:cSld>
  <p:timing>
    <p:tnLst>
      <p:par>
        <p:cTn id="1945" dur="indefinite" restart="never" nodeType="tmRoot">
          <p:childTnLst>
            <p:seq>
              <p:cTn id="1946" dur="indefinite" nodeType="mainSeq">
                <p:childTnLst>
                  <p:par>
                    <p:cTn id="1947" fill="hold">
                      <p:stCondLst>
                        <p:cond delay="indefinite"/>
                      </p:stCondLst>
                      <p:childTnLst>
                        <p:par>
                          <p:cTn id="1948" fill="hold">
                            <p:stCondLst>
                              <p:cond delay="0"/>
                            </p:stCondLst>
                            <p:childTnLst>
                              <p:par>
                                <p:cTn id="1949" nodeType="clickEffect" fill="hold" presetClass="entr" presetID="17" presetSubtype="1">
                                  <p:stCondLst>
                                    <p:cond delay="0"/>
                                  </p:stCondLst>
                                  <p:childTnLst>
                                    <p:set>
                                      <p:cBhvr>
                                        <p:cTn id="1950" dur="1" fill="hold">
                                          <p:stCondLst>
                                            <p:cond delay="0"/>
                                          </p:stCondLst>
                                        </p:cTn>
                                        <p:tgtEl>
                                          <p:spTgt spid="900">
                                            <p:txEl>
                                              <p:pRg st="0" end="0"/>
                                            </p:txEl>
                                          </p:spTgt>
                                        </p:tgtEl>
                                        <p:attrNameLst>
                                          <p:attrName>style.visibility</p:attrName>
                                        </p:attrNameLst>
                                      </p:cBhvr>
                                      <p:to>
                                        <p:strVal val="visible"/>
                                      </p:to>
                                    </p:set>
                                    <p:anim calcmode="lin" valueType="num">
                                      <p:cBhvr additive="repl">
                                        <p:cTn id="1951" dur="500" fill="hold"/>
                                        <p:tgtEl>
                                          <p:spTgt spid="900">
                                            <p:txEl>
                                              <p:pRg st="0" end="0"/>
                                            </p:txEl>
                                          </p:spTgt>
                                        </p:tgtEl>
                                        <p:attrNameLst>
                                          <p:attrName>ppt_x</p:attrName>
                                        </p:attrNameLst>
                                      </p:cBhvr>
                                      <p:tavLst>
                                        <p:tav tm="0">
                                          <p:val>
                                            <p:strVal val="#ppt_x"/>
                                          </p:val>
                                        </p:tav>
                                        <p:tav tm="100000">
                                          <p:val>
                                            <p:strVal val="#ppt_x"/>
                                          </p:val>
                                        </p:tav>
                                      </p:tavLst>
                                    </p:anim>
                                    <p:anim calcmode="lin" valueType="num">
                                      <p:cBhvr additive="repl">
                                        <p:cTn id="1952" dur="500" fill="hold"/>
                                        <p:tgtEl>
                                          <p:spTgt spid="900">
                                            <p:txEl>
                                              <p:pRg st="0" end="0"/>
                                            </p:txEl>
                                          </p:spTgt>
                                        </p:tgtEl>
                                        <p:attrNameLst>
                                          <p:attrName>ppt_y</p:attrName>
                                        </p:attrNameLst>
                                      </p:cBhvr>
                                      <p:tavLst>
                                        <p:tav tm="0">
                                          <p:val>
                                            <p:strVal val="#ppt_y-#ppt_h/2"/>
                                          </p:val>
                                        </p:tav>
                                        <p:tav tm="100000">
                                          <p:val>
                                            <p:strVal val="#ppt_y"/>
                                          </p:val>
                                        </p:tav>
                                      </p:tavLst>
                                    </p:anim>
                                    <p:anim calcmode="lin" valueType="num">
                                      <p:cBhvr additive="repl">
                                        <p:cTn id="1953" dur="500" fill="hold"/>
                                        <p:tgtEl>
                                          <p:spTgt spid="900">
                                            <p:txEl>
                                              <p:pRg st="0" end="0"/>
                                            </p:txEl>
                                          </p:spTgt>
                                        </p:tgtEl>
                                        <p:attrNameLst>
                                          <p:attrName>ppt_w</p:attrName>
                                        </p:attrNameLst>
                                      </p:cBhvr>
                                      <p:tavLst>
                                        <p:tav tm="0">
                                          <p:val>
                                            <p:strVal val="#ppt_w"/>
                                          </p:val>
                                        </p:tav>
                                        <p:tav tm="100000">
                                          <p:val>
                                            <p:strVal val="#ppt_w"/>
                                          </p:val>
                                        </p:tav>
                                      </p:tavLst>
                                    </p:anim>
                                    <p:anim calcmode="lin" valueType="num">
                                      <p:cBhvr additive="repl">
                                        <p:cTn id="1954" dur="500" fill="hold"/>
                                        <p:tgtEl>
                                          <p:spTgt spid="9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55" fill="hold">
                      <p:stCondLst>
                        <p:cond delay="indefinite"/>
                      </p:stCondLst>
                      <p:childTnLst>
                        <p:par>
                          <p:cTn id="1956" fill="hold">
                            <p:stCondLst>
                              <p:cond delay="0"/>
                            </p:stCondLst>
                            <p:childTnLst>
                              <p:par>
                                <p:cTn id="1957" nodeType="clickEffect" fill="hold" presetClass="entr" presetID="17" presetSubtype="1">
                                  <p:stCondLst>
                                    <p:cond delay="0"/>
                                  </p:stCondLst>
                                  <p:childTnLst>
                                    <p:set>
                                      <p:cBhvr>
                                        <p:cTn id="1958" dur="1" fill="hold">
                                          <p:stCondLst>
                                            <p:cond delay="0"/>
                                          </p:stCondLst>
                                        </p:cTn>
                                        <p:tgtEl>
                                          <p:spTgt spid="900">
                                            <p:txEl>
                                              <p:pRg st="0" end="0"/>
                                            </p:txEl>
                                          </p:spTgt>
                                        </p:tgtEl>
                                        <p:attrNameLst>
                                          <p:attrName>style.visibility</p:attrName>
                                        </p:attrNameLst>
                                      </p:cBhvr>
                                      <p:to>
                                        <p:strVal val="visible"/>
                                      </p:to>
                                    </p:set>
                                    <p:anim calcmode="lin" valueType="num">
                                      <p:cBhvr additive="repl">
                                        <p:cTn id="1959" dur="500" fill="hold"/>
                                        <p:tgtEl>
                                          <p:spTgt spid="900">
                                            <p:txEl>
                                              <p:pRg st="0" end="0"/>
                                            </p:txEl>
                                          </p:spTgt>
                                        </p:tgtEl>
                                        <p:attrNameLst>
                                          <p:attrName>ppt_x</p:attrName>
                                        </p:attrNameLst>
                                      </p:cBhvr>
                                      <p:tavLst>
                                        <p:tav tm="0">
                                          <p:val>
                                            <p:strVal val="#ppt_x"/>
                                          </p:val>
                                        </p:tav>
                                        <p:tav tm="100000">
                                          <p:val>
                                            <p:strVal val="#ppt_x"/>
                                          </p:val>
                                        </p:tav>
                                      </p:tavLst>
                                    </p:anim>
                                    <p:anim calcmode="lin" valueType="num">
                                      <p:cBhvr additive="repl">
                                        <p:cTn id="1960" dur="500" fill="hold"/>
                                        <p:tgtEl>
                                          <p:spTgt spid="900">
                                            <p:txEl>
                                              <p:pRg st="0" end="0"/>
                                            </p:txEl>
                                          </p:spTgt>
                                        </p:tgtEl>
                                        <p:attrNameLst>
                                          <p:attrName>ppt_y</p:attrName>
                                        </p:attrNameLst>
                                      </p:cBhvr>
                                      <p:tavLst>
                                        <p:tav tm="0">
                                          <p:val>
                                            <p:strVal val="#ppt_y-#ppt_h/2"/>
                                          </p:val>
                                        </p:tav>
                                        <p:tav tm="100000">
                                          <p:val>
                                            <p:strVal val="#ppt_y"/>
                                          </p:val>
                                        </p:tav>
                                      </p:tavLst>
                                    </p:anim>
                                    <p:anim calcmode="lin" valueType="num">
                                      <p:cBhvr additive="repl">
                                        <p:cTn id="1961" dur="500" fill="hold"/>
                                        <p:tgtEl>
                                          <p:spTgt spid="900">
                                            <p:txEl>
                                              <p:pRg st="0" end="0"/>
                                            </p:txEl>
                                          </p:spTgt>
                                        </p:tgtEl>
                                        <p:attrNameLst>
                                          <p:attrName>ppt_w</p:attrName>
                                        </p:attrNameLst>
                                      </p:cBhvr>
                                      <p:tavLst>
                                        <p:tav tm="0">
                                          <p:val>
                                            <p:strVal val="#ppt_w"/>
                                          </p:val>
                                        </p:tav>
                                        <p:tav tm="100000">
                                          <p:val>
                                            <p:strVal val="#ppt_w"/>
                                          </p:val>
                                        </p:tav>
                                      </p:tavLst>
                                    </p:anim>
                                    <p:anim calcmode="lin" valueType="num">
                                      <p:cBhvr additive="repl">
                                        <p:cTn id="1962" dur="500" fill="hold"/>
                                        <p:tgtEl>
                                          <p:spTgt spid="9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63" fill="hold">
                      <p:stCondLst>
                        <p:cond delay="indefinite"/>
                      </p:stCondLst>
                      <p:childTnLst>
                        <p:par>
                          <p:cTn id="1964" fill="hold">
                            <p:stCondLst>
                              <p:cond delay="0"/>
                            </p:stCondLst>
                            <p:childTnLst>
                              <p:par>
                                <p:cTn id="1965" nodeType="clickEffect" fill="hold" presetClass="entr" presetID="17" presetSubtype="1">
                                  <p:stCondLst>
                                    <p:cond delay="0"/>
                                  </p:stCondLst>
                                  <p:childTnLst>
                                    <p:set>
                                      <p:cBhvr>
                                        <p:cTn id="1966" dur="1" fill="hold">
                                          <p:stCondLst>
                                            <p:cond delay="0"/>
                                          </p:stCondLst>
                                        </p:cTn>
                                        <p:tgtEl>
                                          <p:spTgt spid="900">
                                            <p:txEl>
                                              <p:pRg st="0" end="0"/>
                                            </p:txEl>
                                          </p:spTgt>
                                        </p:tgtEl>
                                        <p:attrNameLst>
                                          <p:attrName>style.visibility</p:attrName>
                                        </p:attrNameLst>
                                      </p:cBhvr>
                                      <p:to>
                                        <p:strVal val="visible"/>
                                      </p:to>
                                    </p:set>
                                    <p:anim calcmode="lin" valueType="num">
                                      <p:cBhvr additive="repl">
                                        <p:cTn id="1967" dur="500" fill="hold"/>
                                        <p:tgtEl>
                                          <p:spTgt spid="900">
                                            <p:txEl>
                                              <p:pRg st="0" end="0"/>
                                            </p:txEl>
                                          </p:spTgt>
                                        </p:tgtEl>
                                        <p:attrNameLst>
                                          <p:attrName>ppt_x</p:attrName>
                                        </p:attrNameLst>
                                      </p:cBhvr>
                                      <p:tavLst>
                                        <p:tav tm="0">
                                          <p:val>
                                            <p:strVal val="#ppt_x"/>
                                          </p:val>
                                        </p:tav>
                                        <p:tav tm="100000">
                                          <p:val>
                                            <p:strVal val="#ppt_x"/>
                                          </p:val>
                                        </p:tav>
                                      </p:tavLst>
                                    </p:anim>
                                    <p:anim calcmode="lin" valueType="num">
                                      <p:cBhvr additive="repl">
                                        <p:cTn id="1968" dur="500" fill="hold"/>
                                        <p:tgtEl>
                                          <p:spTgt spid="900">
                                            <p:txEl>
                                              <p:pRg st="0" end="0"/>
                                            </p:txEl>
                                          </p:spTgt>
                                        </p:tgtEl>
                                        <p:attrNameLst>
                                          <p:attrName>ppt_y</p:attrName>
                                        </p:attrNameLst>
                                      </p:cBhvr>
                                      <p:tavLst>
                                        <p:tav tm="0">
                                          <p:val>
                                            <p:strVal val="#ppt_y-#ppt_h/2"/>
                                          </p:val>
                                        </p:tav>
                                        <p:tav tm="100000">
                                          <p:val>
                                            <p:strVal val="#ppt_y"/>
                                          </p:val>
                                        </p:tav>
                                      </p:tavLst>
                                    </p:anim>
                                    <p:anim calcmode="lin" valueType="num">
                                      <p:cBhvr additive="repl">
                                        <p:cTn id="1969" dur="500" fill="hold"/>
                                        <p:tgtEl>
                                          <p:spTgt spid="900">
                                            <p:txEl>
                                              <p:pRg st="0" end="0"/>
                                            </p:txEl>
                                          </p:spTgt>
                                        </p:tgtEl>
                                        <p:attrNameLst>
                                          <p:attrName>ppt_w</p:attrName>
                                        </p:attrNameLst>
                                      </p:cBhvr>
                                      <p:tavLst>
                                        <p:tav tm="0">
                                          <p:val>
                                            <p:strVal val="#ppt_w"/>
                                          </p:val>
                                        </p:tav>
                                        <p:tav tm="100000">
                                          <p:val>
                                            <p:strVal val="#ppt_w"/>
                                          </p:val>
                                        </p:tav>
                                      </p:tavLst>
                                    </p:anim>
                                    <p:anim calcmode="lin" valueType="num">
                                      <p:cBhvr additive="repl">
                                        <p:cTn id="1970" dur="500" fill="hold"/>
                                        <p:tgtEl>
                                          <p:spTgt spid="9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71" fill="hold">
                      <p:stCondLst>
                        <p:cond delay="indefinite"/>
                      </p:stCondLst>
                      <p:childTnLst>
                        <p:par>
                          <p:cTn id="1972" fill="hold">
                            <p:stCondLst>
                              <p:cond delay="0"/>
                            </p:stCondLst>
                            <p:childTnLst>
                              <p:par>
                                <p:cTn id="1973" nodeType="clickEffect" fill="hold" presetClass="entr" presetID="17" presetSubtype="1">
                                  <p:stCondLst>
                                    <p:cond delay="0"/>
                                  </p:stCondLst>
                                  <p:childTnLst>
                                    <p:set>
                                      <p:cBhvr>
                                        <p:cTn id="1974" dur="1" fill="hold">
                                          <p:stCondLst>
                                            <p:cond delay="0"/>
                                          </p:stCondLst>
                                        </p:cTn>
                                        <p:tgtEl>
                                          <p:spTgt spid="900">
                                            <p:txEl>
                                              <p:pRg st="0" end="0"/>
                                            </p:txEl>
                                          </p:spTgt>
                                        </p:tgtEl>
                                        <p:attrNameLst>
                                          <p:attrName>style.visibility</p:attrName>
                                        </p:attrNameLst>
                                      </p:cBhvr>
                                      <p:to>
                                        <p:strVal val="visible"/>
                                      </p:to>
                                    </p:set>
                                    <p:anim calcmode="lin" valueType="num">
                                      <p:cBhvr additive="repl">
                                        <p:cTn id="1975" dur="500" fill="hold"/>
                                        <p:tgtEl>
                                          <p:spTgt spid="900">
                                            <p:txEl>
                                              <p:pRg st="0" end="0"/>
                                            </p:txEl>
                                          </p:spTgt>
                                        </p:tgtEl>
                                        <p:attrNameLst>
                                          <p:attrName>ppt_x</p:attrName>
                                        </p:attrNameLst>
                                      </p:cBhvr>
                                      <p:tavLst>
                                        <p:tav tm="0">
                                          <p:val>
                                            <p:strVal val="#ppt_x"/>
                                          </p:val>
                                        </p:tav>
                                        <p:tav tm="100000">
                                          <p:val>
                                            <p:strVal val="#ppt_x"/>
                                          </p:val>
                                        </p:tav>
                                      </p:tavLst>
                                    </p:anim>
                                    <p:anim calcmode="lin" valueType="num">
                                      <p:cBhvr additive="repl">
                                        <p:cTn id="1976" dur="500" fill="hold"/>
                                        <p:tgtEl>
                                          <p:spTgt spid="900">
                                            <p:txEl>
                                              <p:pRg st="0" end="0"/>
                                            </p:txEl>
                                          </p:spTgt>
                                        </p:tgtEl>
                                        <p:attrNameLst>
                                          <p:attrName>ppt_y</p:attrName>
                                        </p:attrNameLst>
                                      </p:cBhvr>
                                      <p:tavLst>
                                        <p:tav tm="0">
                                          <p:val>
                                            <p:strVal val="#ppt_y-#ppt_h/2"/>
                                          </p:val>
                                        </p:tav>
                                        <p:tav tm="100000">
                                          <p:val>
                                            <p:strVal val="#ppt_y"/>
                                          </p:val>
                                        </p:tav>
                                      </p:tavLst>
                                    </p:anim>
                                    <p:anim calcmode="lin" valueType="num">
                                      <p:cBhvr additive="repl">
                                        <p:cTn id="1977" dur="500" fill="hold"/>
                                        <p:tgtEl>
                                          <p:spTgt spid="900">
                                            <p:txEl>
                                              <p:pRg st="0" end="0"/>
                                            </p:txEl>
                                          </p:spTgt>
                                        </p:tgtEl>
                                        <p:attrNameLst>
                                          <p:attrName>ppt_w</p:attrName>
                                        </p:attrNameLst>
                                      </p:cBhvr>
                                      <p:tavLst>
                                        <p:tav tm="0">
                                          <p:val>
                                            <p:strVal val="#ppt_w"/>
                                          </p:val>
                                        </p:tav>
                                        <p:tav tm="100000">
                                          <p:val>
                                            <p:strVal val="#ppt_w"/>
                                          </p:val>
                                        </p:tav>
                                      </p:tavLst>
                                    </p:anim>
                                    <p:anim calcmode="lin" valueType="num">
                                      <p:cBhvr additive="repl">
                                        <p:cTn id="1978" dur="500" fill="hold"/>
                                        <p:tgtEl>
                                          <p:spTgt spid="900">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1979" fill="hold">
                      <p:stCondLst>
                        <p:cond delay="indefinite"/>
                      </p:stCondLst>
                      <p:childTnLst>
                        <p:par>
                          <p:cTn id="1980" fill="hold">
                            <p:stCondLst>
                              <p:cond delay="0"/>
                            </p:stCondLst>
                            <p:childTnLst>
                              <p:par>
                                <p:cTn id="1981" nodeType="clickEffect" fill="hold" presetClass="entr" presetID="17" presetSubtype="1">
                                  <p:stCondLst>
                                    <p:cond delay="0"/>
                                  </p:stCondLst>
                                  <p:childTnLst>
                                    <p:set>
                                      <p:cBhvr>
                                        <p:cTn id="1982" dur="1" fill="hold">
                                          <p:stCondLst>
                                            <p:cond delay="0"/>
                                          </p:stCondLst>
                                        </p:cTn>
                                        <p:tgtEl>
                                          <p:spTgt spid="900">
                                            <p:txEl>
                                              <p:pRg st="0" end="0"/>
                                            </p:txEl>
                                          </p:spTgt>
                                        </p:tgtEl>
                                        <p:attrNameLst>
                                          <p:attrName>style.visibility</p:attrName>
                                        </p:attrNameLst>
                                      </p:cBhvr>
                                      <p:to>
                                        <p:strVal val="visible"/>
                                      </p:to>
                                    </p:set>
                                    <p:anim calcmode="lin" valueType="num">
                                      <p:cBhvr additive="repl">
                                        <p:cTn id="1983" dur="500" fill="hold"/>
                                        <p:tgtEl>
                                          <p:spTgt spid="900">
                                            <p:txEl>
                                              <p:pRg st="0" end="0"/>
                                            </p:txEl>
                                          </p:spTgt>
                                        </p:tgtEl>
                                        <p:attrNameLst>
                                          <p:attrName>ppt_x</p:attrName>
                                        </p:attrNameLst>
                                      </p:cBhvr>
                                      <p:tavLst>
                                        <p:tav tm="0">
                                          <p:val>
                                            <p:strVal val="#ppt_x"/>
                                          </p:val>
                                        </p:tav>
                                        <p:tav tm="100000">
                                          <p:val>
                                            <p:strVal val="#ppt_x"/>
                                          </p:val>
                                        </p:tav>
                                      </p:tavLst>
                                    </p:anim>
                                    <p:anim calcmode="lin" valueType="num">
                                      <p:cBhvr additive="repl">
                                        <p:cTn id="1984" dur="500" fill="hold"/>
                                        <p:tgtEl>
                                          <p:spTgt spid="900">
                                            <p:txEl>
                                              <p:pRg st="0" end="0"/>
                                            </p:txEl>
                                          </p:spTgt>
                                        </p:tgtEl>
                                        <p:attrNameLst>
                                          <p:attrName>ppt_y</p:attrName>
                                        </p:attrNameLst>
                                      </p:cBhvr>
                                      <p:tavLst>
                                        <p:tav tm="0">
                                          <p:val>
                                            <p:strVal val="#ppt_y-#ppt_h/2"/>
                                          </p:val>
                                        </p:tav>
                                        <p:tav tm="100000">
                                          <p:val>
                                            <p:strVal val="#ppt_y"/>
                                          </p:val>
                                        </p:tav>
                                      </p:tavLst>
                                    </p:anim>
                                    <p:anim calcmode="lin" valueType="num">
                                      <p:cBhvr additive="repl">
                                        <p:cTn id="1985" dur="500" fill="hold"/>
                                        <p:tgtEl>
                                          <p:spTgt spid="900">
                                            <p:txEl>
                                              <p:pRg st="0" end="0"/>
                                            </p:txEl>
                                          </p:spTgt>
                                        </p:tgtEl>
                                        <p:attrNameLst>
                                          <p:attrName>ppt_w</p:attrName>
                                        </p:attrNameLst>
                                      </p:cBhvr>
                                      <p:tavLst>
                                        <p:tav tm="0">
                                          <p:val>
                                            <p:strVal val="#ppt_w"/>
                                          </p:val>
                                        </p:tav>
                                        <p:tav tm="100000">
                                          <p:val>
                                            <p:strVal val="#ppt_w"/>
                                          </p:val>
                                        </p:tav>
                                      </p:tavLst>
                                    </p:anim>
                                    <p:anim calcmode="lin" valueType="num">
                                      <p:cBhvr additive="repl">
                                        <p:cTn id="1986" dur="500" fill="hold"/>
                                        <p:tgtEl>
                                          <p:spTgt spid="900">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Num" idx="42"/>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grpSp>
        <p:nvGrpSpPr>
          <p:cNvPr id="173" name="Group 6"/>
          <p:cNvGrpSpPr/>
          <p:nvPr/>
        </p:nvGrpSpPr>
        <p:grpSpPr>
          <a:xfrm>
            <a:off x="281160" y="2075040"/>
            <a:ext cx="1142640" cy="685800"/>
            <a:chOff x="281160" y="2075040"/>
            <a:chExt cx="1142640" cy="685800"/>
          </a:xfrm>
        </p:grpSpPr>
        <p:sp>
          <p:nvSpPr>
            <p:cNvPr id="174" name="Rectangle 7"/>
            <p:cNvSpPr/>
            <p:nvPr/>
          </p:nvSpPr>
          <p:spPr>
            <a:xfrm>
              <a:off x="281160" y="2075040"/>
              <a:ext cx="1142640" cy="617040"/>
            </a:xfrm>
            <a:prstGeom prst="rect">
              <a:avLst/>
            </a:prstGeom>
            <a:noFill/>
            <a:ln w="28575">
              <a:noFill/>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源程序</a:t>
              </a:r>
              <a:endParaRPr b="0" lang="en-US" sz="2800" strike="noStrike" u="none">
                <a:solidFill>
                  <a:srgbClr val="000000"/>
                </a:solidFill>
                <a:effectLst/>
                <a:uFillTx/>
                <a:latin typeface="Arial"/>
              </a:endParaRPr>
            </a:p>
          </p:txBody>
        </p:sp>
        <p:sp>
          <p:nvSpPr>
            <p:cNvPr id="175" name="Line 8"/>
            <p:cNvSpPr/>
            <p:nvPr/>
          </p:nvSpPr>
          <p:spPr>
            <a:xfrm>
              <a:off x="395280" y="2760480"/>
              <a:ext cx="1028520" cy="360"/>
            </a:xfrm>
            <a:prstGeom prst="line">
              <a:avLst/>
            </a:prstGeom>
            <a:ln cap="sq" w="28575">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grpSp>
      <p:grpSp>
        <p:nvGrpSpPr>
          <p:cNvPr id="176" name="Group 9"/>
          <p:cNvGrpSpPr/>
          <p:nvPr/>
        </p:nvGrpSpPr>
        <p:grpSpPr>
          <a:xfrm>
            <a:off x="2643120" y="1617840"/>
            <a:ext cx="1904760" cy="762120"/>
            <a:chOff x="2643120" y="1617840"/>
            <a:chExt cx="1904760" cy="762120"/>
          </a:xfrm>
        </p:grpSpPr>
        <p:sp>
          <p:nvSpPr>
            <p:cNvPr id="177" name="Rectangle 10"/>
            <p:cNvSpPr/>
            <p:nvPr/>
          </p:nvSpPr>
          <p:spPr>
            <a:xfrm>
              <a:off x="2950560" y="1617840"/>
              <a:ext cx="1228680" cy="685440"/>
            </a:xfrm>
            <a:prstGeom prst="rect">
              <a:avLst/>
            </a:prstGeom>
            <a:noFill/>
            <a:ln w="28575">
              <a:noFill/>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单词符号</a:t>
              </a:r>
              <a:endParaRPr b="0" lang="en-US" sz="2800" strike="noStrike" u="none">
                <a:solidFill>
                  <a:srgbClr val="000000"/>
                </a:solidFill>
                <a:effectLst/>
                <a:uFillTx/>
                <a:latin typeface="Arial"/>
              </a:endParaRPr>
            </a:p>
          </p:txBody>
        </p:sp>
        <p:sp>
          <p:nvSpPr>
            <p:cNvPr id="178" name="Line 11"/>
            <p:cNvSpPr/>
            <p:nvPr/>
          </p:nvSpPr>
          <p:spPr>
            <a:xfrm>
              <a:off x="2643120" y="2379600"/>
              <a:ext cx="1904760" cy="360"/>
            </a:xfrm>
            <a:prstGeom prst="line">
              <a:avLst/>
            </a:prstGeom>
            <a:ln cap="sq" w="28575">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grpSp>
      <p:grpSp>
        <p:nvGrpSpPr>
          <p:cNvPr id="179" name="Group 12"/>
          <p:cNvGrpSpPr/>
          <p:nvPr/>
        </p:nvGrpSpPr>
        <p:grpSpPr>
          <a:xfrm>
            <a:off x="2643120" y="2760480"/>
            <a:ext cx="1904760" cy="685800"/>
            <a:chOff x="2643120" y="2760480"/>
            <a:chExt cx="1904760" cy="685800"/>
          </a:xfrm>
        </p:grpSpPr>
        <p:sp>
          <p:nvSpPr>
            <p:cNvPr id="180" name="Rectangle 13"/>
            <p:cNvSpPr/>
            <p:nvPr/>
          </p:nvSpPr>
          <p:spPr>
            <a:xfrm>
              <a:off x="2704680" y="2760840"/>
              <a:ext cx="1843200" cy="685440"/>
            </a:xfrm>
            <a:prstGeom prst="rect">
              <a:avLst/>
            </a:prstGeom>
            <a:noFill/>
            <a:ln w="28575">
              <a:noFill/>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取下一单词</a:t>
              </a:r>
              <a:endParaRPr b="0" lang="en-US" sz="2800" strike="noStrike" u="none">
                <a:solidFill>
                  <a:srgbClr val="000000"/>
                </a:solidFill>
                <a:effectLst/>
                <a:uFillTx/>
                <a:latin typeface="Arial"/>
              </a:endParaRPr>
            </a:p>
          </p:txBody>
        </p:sp>
        <p:sp>
          <p:nvSpPr>
            <p:cNvPr id="181" name="Line 14"/>
            <p:cNvSpPr/>
            <p:nvPr/>
          </p:nvSpPr>
          <p:spPr>
            <a:xfrm flipH="1">
              <a:off x="2643120" y="2760480"/>
              <a:ext cx="1904760" cy="360"/>
            </a:xfrm>
            <a:prstGeom prst="line">
              <a:avLst/>
            </a:prstGeom>
            <a:ln cap="sq" w="28575">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grpSp>
      <p:sp>
        <p:nvSpPr>
          <p:cNvPr id="182" name="Rectangle 20"/>
          <p:cNvSpPr/>
          <p:nvPr/>
        </p:nvSpPr>
        <p:spPr>
          <a:xfrm>
            <a:off x="7748640" y="3979800"/>
            <a:ext cx="837720" cy="685440"/>
          </a:xfrm>
          <a:prstGeom prst="rect">
            <a:avLst/>
          </a:prstGeom>
          <a:noFill/>
          <a:ln w="12700">
            <a:noFill/>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en-US" sz="2800" strike="noStrike" u="none">
                <a:solidFill>
                  <a:schemeClr val="dk1"/>
                </a:solidFill>
                <a:effectLst/>
                <a:uFillTx/>
                <a:latin typeface="Times New Roman"/>
                <a:ea typeface="宋体"/>
              </a:rPr>
              <a:t>...</a:t>
            </a:r>
            <a:endParaRPr b="0" lang="en-US" sz="2800" strike="noStrike" u="none">
              <a:solidFill>
                <a:srgbClr val="000000"/>
              </a:solidFill>
              <a:effectLst/>
              <a:uFillTx/>
              <a:latin typeface="Arial"/>
            </a:endParaRPr>
          </a:p>
        </p:txBody>
      </p:sp>
      <p:grpSp>
        <p:nvGrpSpPr>
          <p:cNvPr id="183" name="Group 26"/>
          <p:cNvGrpSpPr/>
          <p:nvPr/>
        </p:nvGrpSpPr>
        <p:grpSpPr>
          <a:xfrm>
            <a:off x="5767200" y="1770120"/>
            <a:ext cx="1236600" cy="990720"/>
            <a:chOff x="5767200" y="1770120"/>
            <a:chExt cx="1236600" cy="990720"/>
          </a:xfrm>
        </p:grpSpPr>
        <p:sp>
          <p:nvSpPr>
            <p:cNvPr id="184" name="Line 19"/>
            <p:cNvSpPr/>
            <p:nvPr/>
          </p:nvSpPr>
          <p:spPr>
            <a:xfrm>
              <a:off x="5767200" y="2760480"/>
              <a:ext cx="1219320" cy="360"/>
            </a:xfrm>
            <a:prstGeom prst="line">
              <a:avLst/>
            </a:prstGeom>
            <a:ln cap="sq" w="28575">
              <a:solidFill>
                <a:srgbClr val="000000"/>
              </a:solidFill>
              <a:round/>
              <a:tailEnd len="lg" type="stealth" w="lg"/>
            </a:ln>
          </p:spPr>
          <p:style>
            <a:lnRef idx="0"/>
            <a:fillRef idx="0"/>
            <a:effectRef idx="0"/>
            <a:fontRef idx="minor"/>
          </p:style>
          <p:txBody>
            <a:bodyPr lIns="90000" rIns="90000" tIns="-44640" bIns="-44640" anchor="t" anchorCtr="1">
              <a:noAutofit/>
            </a:bodyPr>
            <a:p>
              <a:endParaRPr b="0" lang="en-US" sz="1800" strike="noStrike" u="none">
                <a:solidFill>
                  <a:srgbClr val="000000"/>
                </a:solidFill>
                <a:effectLst/>
                <a:uFillTx/>
                <a:latin typeface="Arial"/>
              </a:endParaRPr>
            </a:p>
          </p:txBody>
        </p:sp>
        <p:sp>
          <p:nvSpPr>
            <p:cNvPr id="185" name="Text Box 21"/>
            <p:cNvSpPr/>
            <p:nvPr/>
          </p:nvSpPr>
          <p:spPr>
            <a:xfrm>
              <a:off x="5767560" y="1770120"/>
              <a:ext cx="1236240" cy="945720"/>
            </a:xfrm>
            <a:prstGeom prst="rect">
              <a:avLst/>
            </a:prstGeom>
            <a:noFill/>
            <a:ln w="28575">
              <a:noFill/>
            </a:ln>
          </p:spPr>
          <p:style>
            <a:lnRef idx="0"/>
            <a:fillRef idx="0"/>
            <a:effectRef idx="0"/>
            <a:fontRef idx="minor"/>
          </p:style>
          <p:txBody>
            <a:bodyPr wrap="none" lIns="90000" rIns="90000" tIns="45000" bIns="45000" anchor="t">
              <a:sp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语法分</a:t>
              </a: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析树</a:t>
              </a:r>
              <a:endParaRPr b="0" lang="en-US" sz="2800" strike="noStrike" u="none">
                <a:solidFill>
                  <a:srgbClr val="000000"/>
                </a:solidFill>
                <a:effectLst/>
                <a:uFillTx/>
                <a:latin typeface="Arial"/>
              </a:endParaRPr>
            </a:p>
          </p:txBody>
        </p:sp>
      </p:grpSp>
      <p:grpSp>
        <p:nvGrpSpPr>
          <p:cNvPr id="186" name="Group 30"/>
          <p:cNvGrpSpPr/>
          <p:nvPr/>
        </p:nvGrpSpPr>
        <p:grpSpPr>
          <a:xfrm>
            <a:off x="1447920" y="2133720"/>
            <a:ext cx="7085880" cy="2957040"/>
            <a:chOff x="1447920" y="2133720"/>
            <a:chExt cx="7085880" cy="2957040"/>
          </a:xfrm>
        </p:grpSpPr>
        <p:sp>
          <p:nvSpPr>
            <p:cNvPr id="187" name="Rectangle 3"/>
            <p:cNvSpPr/>
            <p:nvPr/>
          </p:nvSpPr>
          <p:spPr>
            <a:xfrm>
              <a:off x="1447920" y="2133720"/>
              <a:ext cx="1195200" cy="950400"/>
            </a:xfrm>
            <a:prstGeom prst="rect">
              <a:avLst/>
            </a:prstGeom>
            <a:noFill/>
            <a:ln cap="sq" w="28575">
              <a:solidFill>
                <a:srgbClr val="008000"/>
              </a:solidFill>
              <a:miter/>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词法分</a:t>
              </a: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析器</a:t>
              </a:r>
              <a:endParaRPr b="0" lang="en-US" sz="2800" strike="noStrike" u="none">
                <a:solidFill>
                  <a:srgbClr val="000000"/>
                </a:solidFill>
                <a:effectLst/>
                <a:uFillTx/>
                <a:latin typeface="Arial"/>
              </a:endParaRPr>
            </a:p>
          </p:txBody>
        </p:sp>
        <p:sp>
          <p:nvSpPr>
            <p:cNvPr id="188" name="Rectangle 4"/>
            <p:cNvSpPr/>
            <p:nvPr/>
          </p:nvSpPr>
          <p:spPr>
            <a:xfrm>
              <a:off x="4595760" y="2192400"/>
              <a:ext cx="1195200" cy="952200"/>
            </a:xfrm>
            <a:prstGeom prst="rect">
              <a:avLst/>
            </a:prstGeom>
            <a:noFill/>
            <a:ln cap="sq" w="28575">
              <a:solidFill>
                <a:srgbClr val="ff0000"/>
              </a:solidFill>
              <a:miter/>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语法分</a:t>
              </a: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析器</a:t>
              </a:r>
              <a:endParaRPr b="0" lang="en-US" sz="2800" strike="noStrike" u="none">
                <a:solidFill>
                  <a:srgbClr val="000000"/>
                </a:solidFill>
                <a:effectLst/>
                <a:uFillTx/>
                <a:latin typeface="Arial"/>
              </a:endParaRPr>
            </a:p>
          </p:txBody>
        </p:sp>
        <p:sp>
          <p:nvSpPr>
            <p:cNvPr id="189" name="Rectangle 5"/>
            <p:cNvSpPr/>
            <p:nvPr/>
          </p:nvSpPr>
          <p:spPr>
            <a:xfrm>
              <a:off x="3886200" y="4495680"/>
              <a:ext cx="1852200" cy="595080"/>
            </a:xfrm>
            <a:prstGeom prst="rect">
              <a:avLst/>
            </a:prstGeom>
            <a:noFill/>
            <a:ln cap="sq" w="28575">
              <a:solidFill>
                <a:srgbClr val="008000"/>
              </a:solidFill>
              <a:miter/>
            </a:ln>
          </p:spPr>
          <p:style>
            <a:lnRef idx="0"/>
            <a:fillRef idx="0"/>
            <a:effectRef idx="0"/>
            <a:fontRef idx="minor"/>
          </p:style>
          <p:txBody>
            <a:bodyPr wrap="none" lIns="90000" rIns="90000" tIns="46800" bIns="468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符号表</a:t>
              </a:r>
              <a:endParaRPr b="0" lang="en-US" sz="2800" strike="noStrike" u="none">
                <a:solidFill>
                  <a:srgbClr val="000000"/>
                </a:solidFill>
                <a:effectLst/>
                <a:uFillTx/>
                <a:latin typeface="Arial"/>
              </a:endParaRPr>
            </a:p>
          </p:txBody>
        </p:sp>
        <p:sp>
          <p:nvSpPr>
            <p:cNvPr id="190" name="Rectangle 22"/>
            <p:cNvSpPr/>
            <p:nvPr/>
          </p:nvSpPr>
          <p:spPr>
            <a:xfrm>
              <a:off x="7010280" y="2209680"/>
              <a:ext cx="1523520" cy="914040"/>
            </a:xfrm>
            <a:prstGeom prst="rect">
              <a:avLst/>
            </a:prstGeom>
            <a:noFill/>
            <a:ln cap="sq" w="28575">
              <a:solidFill>
                <a:srgbClr val="008000"/>
              </a:solidFill>
              <a:miter/>
            </a:ln>
          </p:spPr>
          <p:style>
            <a:lnRef idx="0"/>
            <a:fillRef idx="0"/>
            <a:effectRef idx="0"/>
            <a:fontRef idx="minor"/>
          </p:style>
          <p:txBody>
            <a:bodyPr wrap="none" lIns="90000" rIns="90000" tIns="45000" bIns="45000" anchor="ctr">
              <a:noAutofit/>
            </a:bodyPr>
            <a:p>
              <a:pPr algn="ctr" defTabSz="914400">
                <a:lnSpc>
                  <a:spcPct val="100000"/>
                </a:lnSpc>
                <a:tabLst>
                  <a:tab algn="l" pos="0"/>
                </a:tabLst>
              </a:pPr>
              <a:r>
                <a:rPr b="1" lang="zh-CN" sz="2800" strike="noStrike" u="none">
                  <a:solidFill>
                    <a:schemeClr val="dk1"/>
                  </a:solidFill>
                  <a:effectLst/>
                  <a:uFillTx/>
                  <a:latin typeface="Times New Roman"/>
                  <a:ea typeface="宋体"/>
                </a:rPr>
                <a:t>编译程序</a:t>
              </a:r>
              <a:endParaRPr b="0" lang="en-US" sz="2800" strike="noStrike" u="none">
                <a:solidFill>
                  <a:srgbClr val="000000"/>
                </a:solidFill>
                <a:effectLst/>
                <a:uFillTx/>
                <a:latin typeface="Arial"/>
              </a:endParaRPr>
            </a:p>
            <a:p>
              <a:pPr algn="ctr" defTabSz="914400">
                <a:lnSpc>
                  <a:spcPct val="100000"/>
                </a:lnSpc>
                <a:tabLst>
                  <a:tab algn="l" pos="0"/>
                </a:tabLst>
              </a:pPr>
              <a:r>
                <a:rPr b="1" lang="zh-CN" sz="2800" strike="noStrike" u="none">
                  <a:solidFill>
                    <a:schemeClr val="dk1"/>
                  </a:solidFill>
                  <a:effectLst/>
                  <a:uFillTx/>
                  <a:latin typeface="Times New Roman"/>
                  <a:ea typeface="宋体"/>
                </a:rPr>
                <a:t>后续部分</a:t>
              </a:r>
              <a:endParaRPr b="0" lang="en-US" sz="2800" strike="noStrike" u="none">
                <a:solidFill>
                  <a:srgbClr val="000000"/>
                </a:solidFill>
                <a:effectLst/>
                <a:uFillTx/>
                <a:latin typeface="Arial"/>
              </a:endParaRPr>
            </a:p>
          </p:txBody>
        </p:sp>
      </p:grpSp>
      <p:grpSp>
        <p:nvGrpSpPr>
          <p:cNvPr id="191" name="Group 29"/>
          <p:cNvGrpSpPr/>
          <p:nvPr/>
        </p:nvGrpSpPr>
        <p:grpSpPr>
          <a:xfrm>
            <a:off x="1957320" y="3124080"/>
            <a:ext cx="5586480" cy="1617480"/>
            <a:chOff x="1957320" y="3124080"/>
            <a:chExt cx="5586480" cy="1617480"/>
          </a:xfrm>
        </p:grpSpPr>
        <p:sp>
          <p:nvSpPr>
            <p:cNvPr id="192" name="Line 16"/>
            <p:cNvSpPr/>
            <p:nvPr/>
          </p:nvSpPr>
          <p:spPr>
            <a:xfrm>
              <a:off x="1957320" y="3141360"/>
              <a:ext cx="1904760" cy="1600200"/>
            </a:xfrm>
            <a:prstGeom prst="line">
              <a:avLst/>
            </a:prstGeom>
            <a:ln cap="sq" w="28575">
              <a:solidFill>
                <a:srgbClr val="000000"/>
              </a:solidFill>
              <a:round/>
              <a:headEnd len="lg" type="stealth" w="lg"/>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193" name="Line 17"/>
            <p:cNvSpPr/>
            <p:nvPr/>
          </p:nvSpPr>
          <p:spPr>
            <a:xfrm>
              <a:off x="4852800" y="3217680"/>
              <a:ext cx="360" cy="1295280"/>
            </a:xfrm>
            <a:prstGeom prst="line">
              <a:avLst/>
            </a:prstGeom>
            <a:ln cap="sq" w="28575">
              <a:solidFill>
                <a:srgbClr val="000000"/>
              </a:solidFill>
              <a:round/>
              <a:headEnd len="lg" type="stealth" w="lg"/>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
          <p:nvSpPr>
            <p:cNvPr id="194" name="Line 24"/>
            <p:cNvSpPr/>
            <p:nvPr/>
          </p:nvSpPr>
          <p:spPr>
            <a:xfrm flipH="1">
              <a:off x="5715000" y="3124080"/>
              <a:ext cx="1828800" cy="1523880"/>
            </a:xfrm>
            <a:prstGeom prst="line">
              <a:avLst/>
            </a:prstGeom>
            <a:ln cap="sq" w="28575">
              <a:solidFill>
                <a:srgbClr val="000000"/>
              </a:solidFill>
              <a:round/>
              <a:headEnd len="lg" type="stealth" w="lg"/>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grpSp>
      <p:sp>
        <p:nvSpPr>
          <p:cNvPr id="195" name="Line 25"/>
          <p:cNvSpPr/>
          <p:nvPr/>
        </p:nvSpPr>
        <p:spPr>
          <a:xfrm>
            <a:off x="8129520" y="3141360"/>
            <a:ext cx="360" cy="838440"/>
          </a:xfrm>
          <a:prstGeom prst="line">
            <a:avLst/>
          </a:prstGeom>
          <a:ln w="28575">
            <a:solidFill>
              <a:srgbClr val="000000"/>
            </a:solidFill>
            <a:prstDash val="dash"/>
            <a:round/>
            <a:tailEnd len="lg" type="stealth" w="lg"/>
          </a:ln>
        </p:spPr>
        <p:style>
          <a:lnRef idx="0"/>
          <a:fillRef idx="0"/>
          <a:effectRef idx="0"/>
          <a:fontRef idx="minor"/>
        </p:style>
        <p:txBody>
          <a:bodyPr lIns="90000" rIns="90000" tIns="45000" bIns="45000" anchor="t" anchorCtr="1">
            <a:noAutofit/>
          </a:bodyPr>
          <a:p>
            <a:endParaRPr b="0" lang="en-US" sz="1800" strike="noStrike" u="none">
              <a:solidFill>
                <a:srgbClr val="000000"/>
              </a:solidFill>
              <a:effectLst/>
              <a:uFillTx/>
              <a:latin typeface="Arial"/>
            </a:endParaRPr>
          </a:p>
        </p:txBody>
      </p:sp>
    </p:spTree>
  </p:cSld>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9">
                                  <p:stCondLst>
                                    <p:cond delay="0"/>
                                  </p:stCondLst>
                                  <p:childTnLst>
                                    <p:set>
                                      <p:cBhvr>
                                        <p:cTn id="151" dur="1" fill="hold">
                                          <p:stCondLst>
                                            <p:cond delay="0"/>
                                          </p:stCondLst>
                                        </p:cTn>
                                        <p:tgtEl>
                                          <p:spTgt spid="186"/>
                                        </p:tgtEl>
                                        <p:attrNameLst>
                                          <p:attrName>style.visibility</p:attrName>
                                        </p:attrNameLst>
                                      </p:cBhvr>
                                      <p:to>
                                        <p:strVal val="visible"/>
                                      </p:to>
                                    </p:set>
                                    <p:animEffect filter="dissolve" transition="in">
                                      <p:cBhvr additive="repl">
                                        <p:cTn id="152" dur="500"/>
                                        <p:tgtEl>
                                          <p:spTgt spid="186"/>
                                        </p:tgtEl>
                                      </p:cBhvr>
                                    </p:animEffect>
                                  </p:childTnLst>
                                </p:cTn>
                              </p:par>
                            </p:childTnLst>
                          </p:cTn>
                        </p:par>
                      </p:childTnLst>
                    </p:cTn>
                  </p:par>
                  <p:par>
                    <p:cTn id="153" fill="hold">
                      <p:stCondLst>
                        <p:cond delay="indefinite"/>
                      </p:stCondLst>
                      <p:childTnLst>
                        <p:par>
                          <p:cTn id="154" fill="hold">
                            <p:stCondLst>
                              <p:cond delay="0"/>
                            </p:stCondLst>
                            <p:childTnLst>
                              <p:par>
                                <p:cTn id="155" nodeType="clickEffect" fill="hold" presetClass="entr" presetID="4" presetSubtype="32">
                                  <p:stCondLst>
                                    <p:cond delay="0"/>
                                  </p:stCondLst>
                                  <p:childTnLst>
                                    <p:set>
                                      <p:cBhvr>
                                        <p:cTn id="156" dur="1" fill="hold">
                                          <p:stCondLst>
                                            <p:cond delay="0"/>
                                          </p:stCondLst>
                                        </p:cTn>
                                        <p:tgtEl>
                                          <p:spTgt spid="173"/>
                                        </p:tgtEl>
                                        <p:attrNameLst>
                                          <p:attrName>style.visibility</p:attrName>
                                        </p:attrNameLst>
                                      </p:cBhvr>
                                      <p:to>
                                        <p:strVal val="visible"/>
                                      </p:to>
                                    </p:set>
                                    <p:animEffect filter="box(out)" transition="in">
                                      <p:cBhvr additive="repl">
                                        <p:cTn id="157" dur="500"/>
                                        <p:tgtEl>
                                          <p:spTgt spid="173"/>
                                        </p:tgtEl>
                                      </p:cBhvr>
                                    </p:animEffect>
                                  </p:childTnLst>
                                </p:cTn>
                              </p:par>
                            </p:childTnLst>
                          </p:cTn>
                        </p:par>
                      </p:childTnLst>
                    </p:cTn>
                  </p:par>
                  <p:par>
                    <p:cTn id="158" fill="hold">
                      <p:stCondLst>
                        <p:cond delay="indefinite"/>
                      </p:stCondLst>
                      <p:childTnLst>
                        <p:par>
                          <p:cTn id="159" fill="hold">
                            <p:stCondLst>
                              <p:cond delay="0"/>
                            </p:stCondLst>
                            <p:childTnLst>
                              <p:par>
                                <p:cTn id="160" nodeType="clickEffect" fill="hold" presetClass="entr" presetID="22" presetSubtype="2">
                                  <p:stCondLst>
                                    <p:cond delay="0"/>
                                  </p:stCondLst>
                                  <p:childTnLst>
                                    <p:set>
                                      <p:cBhvr>
                                        <p:cTn id="161" dur="1" fill="hold">
                                          <p:stCondLst>
                                            <p:cond delay="0"/>
                                          </p:stCondLst>
                                        </p:cTn>
                                        <p:tgtEl>
                                          <p:spTgt spid="179"/>
                                        </p:tgtEl>
                                        <p:attrNameLst>
                                          <p:attrName>style.visibility</p:attrName>
                                        </p:attrNameLst>
                                      </p:cBhvr>
                                      <p:to>
                                        <p:strVal val="visible"/>
                                      </p:to>
                                    </p:set>
                                    <p:animEffect filter="wipe(right)" transition="in">
                                      <p:cBhvr additive="repl">
                                        <p:cTn id="162" dur="500"/>
                                        <p:tgtEl>
                                          <p:spTgt spid="179"/>
                                        </p:tgtEl>
                                      </p:cBhvr>
                                    </p:animEffect>
                                  </p:childTnLst>
                                </p:cTn>
                              </p:par>
                            </p:childTnLst>
                          </p:cTn>
                        </p:par>
                      </p:childTnLst>
                    </p:cTn>
                  </p:par>
                  <p:par>
                    <p:cTn id="163" fill="hold">
                      <p:stCondLst>
                        <p:cond delay="indefinite"/>
                      </p:stCondLst>
                      <p:childTnLst>
                        <p:par>
                          <p:cTn id="164" fill="hold">
                            <p:stCondLst>
                              <p:cond delay="0"/>
                            </p:stCondLst>
                            <p:childTnLst>
                              <p:par>
                                <p:cTn id="165" nodeType="clickEffect" fill="hold" presetClass="entr" presetID="22" presetSubtype="8">
                                  <p:stCondLst>
                                    <p:cond delay="0"/>
                                  </p:stCondLst>
                                  <p:childTnLst>
                                    <p:set>
                                      <p:cBhvr>
                                        <p:cTn id="166" dur="1" fill="hold">
                                          <p:stCondLst>
                                            <p:cond delay="0"/>
                                          </p:stCondLst>
                                        </p:cTn>
                                        <p:tgtEl>
                                          <p:spTgt spid="176"/>
                                        </p:tgtEl>
                                        <p:attrNameLst>
                                          <p:attrName>style.visibility</p:attrName>
                                        </p:attrNameLst>
                                      </p:cBhvr>
                                      <p:to>
                                        <p:strVal val="visible"/>
                                      </p:to>
                                    </p:set>
                                    <p:animEffect filter="wipe(left)" transition="in">
                                      <p:cBhvr additive="repl">
                                        <p:cTn id="167" dur="500"/>
                                        <p:tgtEl>
                                          <p:spTgt spid="176"/>
                                        </p:tgtEl>
                                      </p:cBhvr>
                                    </p:animEffect>
                                  </p:childTnLst>
                                </p:cTn>
                              </p:par>
                            </p:childTnLst>
                          </p:cTn>
                        </p:par>
                      </p:childTnLst>
                    </p:cTn>
                  </p:par>
                  <p:par>
                    <p:cTn id="168" fill="hold">
                      <p:stCondLst>
                        <p:cond delay="indefinite"/>
                      </p:stCondLst>
                      <p:childTnLst>
                        <p:par>
                          <p:cTn id="169" fill="hold">
                            <p:stCondLst>
                              <p:cond delay="0"/>
                            </p:stCondLst>
                            <p:childTnLst>
                              <p:par>
                                <p:cTn id="170" nodeType="clickEffect" fill="hold" presetClass="entr" presetID="4" presetSubtype="32">
                                  <p:stCondLst>
                                    <p:cond delay="0"/>
                                  </p:stCondLst>
                                  <p:childTnLst>
                                    <p:set>
                                      <p:cBhvr>
                                        <p:cTn id="171" dur="1" fill="hold">
                                          <p:stCondLst>
                                            <p:cond delay="0"/>
                                          </p:stCondLst>
                                        </p:cTn>
                                        <p:tgtEl>
                                          <p:spTgt spid="183"/>
                                        </p:tgtEl>
                                        <p:attrNameLst>
                                          <p:attrName>style.visibility</p:attrName>
                                        </p:attrNameLst>
                                      </p:cBhvr>
                                      <p:to>
                                        <p:strVal val="visible"/>
                                      </p:to>
                                    </p:set>
                                    <p:animEffect filter="box(out)" transition="in">
                                      <p:cBhvr additive="repl">
                                        <p:cTn id="172" dur="500"/>
                                        <p:tgtEl>
                                          <p:spTgt spid="183"/>
                                        </p:tgtEl>
                                      </p:cBhvr>
                                    </p:animEffect>
                                  </p:childTnLst>
                                </p:cTn>
                              </p:par>
                            </p:childTnLst>
                          </p:cTn>
                        </p:par>
                      </p:childTnLst>
                    </p:cTn>
                  </p:par>
                  <p:par>
                    <p:cTn id="173" fill="hold">
                      <p:stCondLst>
                        <p:cond delay="indefinite"/>
                      </p:stCondLst>
                      <p:childTnLst>
                        <p:par>
                          <p:cTn id="174" fill="hold">
                            <p:stCondLst>
                              <p:cond delay="0"/>
                            </p:stCondLst>
                            <p:childTnLst>
                              <p:par>
                                <p:cTn id="175" nodeType="clickEffect" fill="hold" presetClass="entr" presetID="22" presetSubtype="1">
                                  <p:stCondLst>
                                    <p:cond delay="0"/>
                                  </p:stCondLst>
                                  <p:childTnLst>
                                    <p:set>
                                      <p:cBhvr>
                                        <p:cTn id="176" dur="1" fill="hold">
                                          <p:stCondLst>
                                            <p:cond delay="0"/>
                                          </p:stCondLst>
                                        </p:cTn>
                                        <p:tgtEl>
                                          <p:spTgt spid="195"/>
                                        </p:tgtEl>
                                        <p:attrNameLst>
                                          <p:attrName>style.visibility</p:attrName>
                                        </p:attrNameLst>
                                      </p:cBhvr>
                                      <p:to>
                                        <p:strVal val="visible"/>
                                      </p:to>
                                    </p:set>
                                    <p:animEffect filter="wipe(up)" transition="in">
                                      <p:cBhvr additive="repl">
                                        <p:cTn id="177" dur="500"/>
                                        <p:tgtEl>
                                          <p:spTgt spid="195"/>
                                        </p:tgtEl>
                                      </p:cBhvr>
                                    </p:animEffec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9">
                                  <p:stCondLst>
                                    <p:cond delay="0"/>
                                  </p:stCondLst>
                                  <p:childTnLst>
                                    <p:set>
                                      <p:cBhvr>
                                        <p:cTn id="181" dur="1" fill="hold">
                                          <p:stCondLst>
                                            <p:cond delay="0"/>
                                          </p:stCondLst>
                                        </p:cTn>
                                        <p:tgtEl>
                                          <p:spTgt spid="182"/>
                                        </p:tgtEl>
                                        <p:attrNameLst>
                                          <p:attrName>style.visibility</p:attrName>
                                        </p:attrNameLst>
                                      </p:cBhvr>
                                      <p:to>
                                        <p:strVal val="visible"/>
                                      </p:to>
                                    </p:set>
                                    <p:animEffect filter="dissolve" transition="in">
                                      <p:cBhvr additive="repl">
                                        <p:cTn id="182" dur="500"/>
                                        <p:tgtEl>
                                          <p:spTgt spid="182"/>
                                        </p:tgtEl>
                                      </p:cBhvr>
                                    </p:animEffect>
                                  </p:childTnLst>
                                </p:cTn>
                              </p:par>
                            </p:childTnLst>
                          </p:cTn>
                        </p:par>
                      </p:childTnLst>
                    </p:cTn>
                  </p:par>
                  <p:par>
                    <p:cTn id="183" fill="hold">
                      <p:stCondLst>
                        <p:cond delay="indefinite"/>
                      </p:stCondLst>
                      <p:childTnLst>
                        <p:par>
                          <p:cTn id="184" fill="hold">
                            <p:stCondLst>
                              <p:cond delay="0"/>
                            </p:stCondLst>
                            <p:childTnLst>
                              <p:par>
                                <p:cTn id="185" nodeType="clickEffect" fill="hold" presetClass="entr" presetID="22" presetSubtype="2">
                                  <p:stCondLst>
                                    <p:cond delay="0"/>
                                  </p:stCondLst>
                                  <p:childTnLst>
                                    <p:set>
                                      <p:cBhvr>
                                        <p:cTn id="186" dur="1" fill="hold">
                                          <p:stCondLst>
                                            <p:cond delay="0"/>
                                          </p:stCondLst>
                                        </p:cTn>
                                        <p:tgtEl>
                                          <p:spTgt spid="179"/>
                                        </p:tgtEl>
                                        <p:attrNameLst>
                                          <p:attrName>style.visibility</p:attrName>
                                        </p:attrNameLst>
                                      </p:cBhvr>
                                      <p:to>
                                        <p:strVal val="visible"/>
                                      </p:to>
                                    </p:set>
                                    <p:animEffect filter="wipe(right)" transition="in">
                                      <p:cBhvr additive="repl">
                                        <p:cTn id="187" dur="1000"/>
                                        <p:tgtEl>
                                          <p:spTgt spid="179"/>
                                        </p:tgtEl>
                                      </p:cBhvr>
                                    </p:animEffec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22" presetSubtype="8">
                                  <p:stCondLst>
                                    <p:cond delay="0"/>
                                  </p:stCondLst>
                                  <p:childTnLst>
                                    <p:set>
                                      <p:cBhvr>
                                        <p:cTn id="191" dur="1" fill="hold">
                                          <p:stCondLst>
                                            <p:cond delay="0"/>
                                          </p:stCondLst>
                                        </p:cTn>
                                        <p:tgtEl>
                                          <p:spTgt spid="176"/>
                                        </p:tgtEl>
                                        <p:attrNameLst>
                                          <p:attrName>style.visibility</p:attrName>
                                        </p:attrNameLst>
                                      </p:cBhvr>
                                      <p:to>
                                        <p:strVal val="visible"/>
                                      </p:to>
                                    </p:set>
                                    <p:animEffect filter="wipe(left)" transition="in">
                                      <p:cBhvr additive="repl">
                                        <p:cTn id="192" dur="1000"/>
                                        <p:tgtEl>
                                          <p:spTgt spid="176"/>
                                        </p:tgtEl>
                                      </p:cBhvr>
                                    </p:animEffect>
                                  </p:childTnLst>
                                </p:cTn>
                              </p:par>
                            </p:childTnLst>
                          </p:cTn>
                        </p:par>
                      </p:childTnLst>
                    </p:cTn>
                  </p:par>
                  <p:par>
                    <p:cTn id="193" fill="hold">
                      <p:stCondLst>
                        <p:cond delay="indefinite"/>
                      </p:stCondLst>
                      <p:childTnLst>
                        <p:par>
                          <p:cTn id="194" fill="hold">
                            <p:stCondLst>
                              <p:cond delay="0"/>
                            </p:stCondLst>
                            <p:childTnLst>
                              <p:par>
                                <p:cTn id="195" nodeType="clickEffect" fill="hold" presetClass="entr" presetID="22" presetSubtype="8">
                                  <p:stCondLst>
                                    <p:cond delay="0"/>
                                  </p:stCondLst>
                                  <p:childTnLst>
                                    <p:set>
                                      <p:cBhvr>
                                        <p:cTn id="196" dur="1" fill="hold">
                                          <p:stCondLst>
                                            <p:cond delay="0"/>
                                          </p:stCondLst>
                                        </p:cTn>
                                        <p:tgtEl>
                                          <p:spTgt spid="183"/>
                                        </p:tgtEl>
                                        <p:attrNameLst>
                                          <p:attrName>style.visibility</p:attrName>
                                        </p:attrNameLst>
                                      </p:cBhvr>
                                      <p:to>
                                        <p:strVal val="visible"/>
                                      </p:to>
                                    </p:set>
                                    <p:animEffect filter="wipe(left)" transition="in">
                                      <p:cBhvr additive="repl">
                                        <p:cTn id="197" dur="1000"/>
                                        <p:tgtEl>
                                          <p:spTgt spid="183"/>
                                        </p:tgtEl>
                                      </p:cBhvr>
                                    </p:animEffec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22" presetSubtype="1">
                                  <p:stCondLst>
                                    <p:cond delay="0"/>
                                  </p:stCondLst>
                                  <p:childTnLst>
                                    <p:set>
                                      <p:cBhvr>
                                        <p:cTn id="201" dur="1" fill="hold">
                                          <p:stCondLst>
                                            <p:cond delay="0"/>
                                          </p:stCondLst>
                                        </p:cTn>
                                        <p:tgtEl>
                                          <p:spTgt spid="195"/>
                                        </p:tgtEl>
                                        <p:attrNameLst>
                                          <p:attrName>style.visibility</p:attrName>
                                        </p:attrNameLst>
                                      </p:cBhvr>
                                      <p:to>
                                        <p:strVal val="visible"/>
                                      </p:to>
                                    </p:set>
                                    <p:animEffect filter="wipe(up)" transition="in">
                                      <p:cBhvr additive="repl">
                                        <p:cTn id="202" dur="1000"/>
                                        <p:tgtEl>
                                          <p:spTgt spid="195"/>
                                        </p:tgtEl>
                                      </p:cBhvr>
                                    </p:animEffect>
                                  </p:childTnLst>
                                </p:cTn>
                              </p:par>
                            </p:childTnLst>
                          </p:cTn>
                        </p:par>
                      </p:childTnLst>
                    </p:cTn>
                  </p:par>
                  <p:par>
                    <p:cTn id="203" fill="hold">
                      <p:stCondLst>
                        <p:cond delay="indefinite"/>
                      </p:stCondLst>
                      <p:childTnLst>
                        <p:par>
                          <p:cTn id="204" fill="hold">
                            <p:stCondLst>
                              <p:cond delay="0"/>
                            </p:stCondLst>
                            <p:childTnLst>
                              <p:par>
                                <p:cTn id="205" nodeType="clickEffect" fill="hold" presetClass="entr" presetID="16" presetSubtype="42">
                                  <p:stCondLst>
                                    <p:cond delay="0"/>
                                  </p:stCondLst>
                                  <p:childTnLst>
                                    <p:set>
                                      <p:cBhvr>
                                        <p:cTn id="206" dur="1" fill="hold">
                                          <p:stCondLst>
                                            <p:cond delay="0"/>
                                          </p:stCondLst>
                                        </p:cTn>
                                        <p:tgtEl>
                                          <p:spTgt spid="191"/>
                                        </p:tgtEl>
                                        <p:attrNameLst>
                                          <p:attrName>style.visibility</p:attrName>
                                        </p:attrNameLst>
                                      </p:cBhvr>
                                      <p:to>
                                        <p:strVal val="visible"/>
                                      </p:to>
                                    </p:set>
                                    <p:animEffect filter="barn(outHorizontal)" transition="in">
                                      <p:cBhvr additive="repl">
                                        <p:cTn id="207"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3" name="PlaceHolder 1"/>
          <p:cNvSpPr>
            <a:spLocks noGrp="1"/>
          </p:cNvSpPr>
          <p:nvPr>
            <p:ph type="sldNum" idx="123"/>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04" name="PlaceHolder 2"/>
          <p:cNvSpPr>
            <a:spLocks noGrp="1"/>
          </p:cNvSpPr>
          <p:nvPr>
            <p:ph/>
          </p:nvPr>
        </p:nvSpPr>
        <p:spPr>
          <a:xfrm>
            <a:off x="685800" y="533520"/>
            <a:ext cx="7772040" cy="685440"/>
          </a:xfrm>
          <a:prstGeom prst="rect">
            <a:avLst/>
          </a:prstGeom>
          <a:noFill/>
          <a:ln w="9360">
            <a:noFill/>
          </a:ln>
        </p:spPr>
        <p:txBody>
          <a:bodyPr lIns="91440" rIns="91440" tIns="45720" bIns="45720" anchor="t">
            <a:noAutofit/>
          </a:bodyPr>
          <a:p>
            <a:pPr marL="469800" indent="-469800">
              <a:lnSpc>
                <a:spcPct val="100000"/>
              </a:lnSpc>
              <a:spcBef>
                <a:spcPts val="601"/>
              </a:spcBef>
              <a:buNone/>
              <a:tabLst>
                <a:tab algn="l" pos="0"/>
              </a:tabLst>
            </a:pPr>
            <a:r>
              <a:rPr b="1" lang="zh-CN" sz="3000" strike="noStrike" u="none">
                <a:solidFill>
                  <a:schemeClr val="dk1"/>
                </a:solidFill>
                <a:effectLst/>
                <a:uFillTx/>
                <a:latin typeface="Times New Roman"/>
                <a:ea typeface="楷体_GB2312"/>
              </a:rPr>
              <a:t>二、分析表</a:t>
            </a:r>
            <a:r>
              <a:rPr b="1" lang="en-US" sz="3000" strike="noStrike" u="none">
                <a:solidFill>
                  <a:schemeClr val="dk1"/>
                </a:solidFill>
                <a:effectLst/>
                <a:uFillTx/>
                <a:latin typeface="Times New Roman"/>
                <a:ea typeface="楷体_GB2312"/>
              </a:rPr>
              <a:t>M[A</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的构造</a:t>
            </a:r>
            <a:endParaRPr b="0" lang="en-US" sz="3000" strike="noStrike" u="none">
              <a:solidFill>
                <a:schemeClr val="dk1"/>
              </a:solidFill>
              <a:effectLst/>
              <a:uFillTx/>
              <a:latin typeface="Times New Roman"/>
            </a:endParaRPr>
          </a:p>
        </p:txBody>
      </p:sp>
      <p:sp>
        <p:nvSpPr>
          <p:cNvPr id="905" name="Rectangle 3075"/>
          <p:cNvSpPr/>
          <p:nvPr/>
        </p:nvSpPr>
        <p:spPr>
          <a:xfrm>
            <a:off x="838080" y="1828800"/>
            <a:ext cx="7695720" cy="837720"/>
          </a:xfrm>
          <a:prstGeom prst="rect">
            <a:avLst/>
          </a:prstGeom>
          <a:noFill/>
          <a:ln w="9525">
            <a:noFill/>
          </a:ln>
        </p:spPr>
        <p:style>
          <a:lnRef idx="0"/>
          <a:fillRef idx="0"/>
          <a:effectRef idx="0"/>
          <a:fontRef idx="minor"/>
        </p:style>
        <p:txBody>
          <a:bodyPr lIns="92160" rIns="92160" tIns="46080" bIns="46080" anchor="t">
            <a:noAutofit/>
          </a:bodyPr>
          <a:p>
            <a:pPr marL="457200" indent="-457200" defTabSz="914400">
              <a:lnSpc>
                <a:spcPct val="100000"/>
              </a:lnSpc>
              <a:spcBef>
                <a:spcPts val="1120"/>
              </a:spcBef>
              <a:buClr>
                <a:srgbClr val="cc0000"/>
              </a:buClr>
              <a:buSzPct val="75000"/>
              <a:buFont typeface="Wingdings" charset="2"/>
              <a:buChar char=""/>
            </a:pPr>
            <a:r>
              <a:rPr b="1" lang="zh-CN" sz="3200" strike="noStrike" u="none">
                <a:solidFill>
                  <a:schemeClr val="dk1"/>
                </a:solidFill>
                <a:effectLst/>
                <a:uFillTx/>
                <a:latin typeface="Times New Roman"/>
                <a:ea typeface="宋体"/>
              </a:rPr>
              <a:t>构造</a:t>
            </a:r>
            <a:r>
              <a:rPr b="1" lang="en-US" sz="3200" strike="noStrike" u="none">
                <a:solidFill>
                  <a:schemeClr val="dk1"/>
                </a:solidFill>
                <a:effectLst/>
                <a:uFillTx/>
                <a:latin typeface="Times New Roman"/>
                <a:ea typeface="宋体"/>
              </a:rPr>
              <a:t>FIRST(</a:t>
            </a:r>
            <a:r>
              <a:rPr b="1" lang="en-US" sz="3200" strike="noStrike" u="none">
                <a:solidFill>
                  <a:schemeClr val="dk1"/>
                </a:solidFill>
                <a:effectLst/>
                <a:uFillTx/>
                <a:latin typeface="Symbol"/>
                <a:ea typeface="宋体"/>
              </a:rPr>
              <a:t></a:t>
            </a:r>
            <a:r>
              <a:rPr b="1" lang="en-US" sz="3200" strike="noStrike" u="none">
                <a:solidFill>
                  <a:schemeClr val="dk1"/>
                </a:solidFill>
                <a:effectLst/>
                <a:uFillTx/>
                <a:latin typeface="Times New Roman"/>
                <a:ea typeface="宋体"/>
              </a:rPr>
              <a:t>)</a:t>
            </a:r>
            <a:r>
              <a:rPr b="1" lang="zh-CN" sz="3200" strike="noStrike" u="none">
                <a:solidFill>
                  <a:schemeClr val="dk1"/>
                </a:solidFill>
                <a:effectLst/>
                <a:uFillTx/>
                <a:latin typeface="Times New Roman"/>
                <a:ea typeface="宋体"/>
              </a:rPr>
              <a:t>和</a:t>
            </a:r>
            <a:r>
              <a:rPr b="1" lang="en-US" sz="3200" strike="noStrike" u="none">
                <a:solidFill>
                  <a:schemeClr val="dk1"/>
                </a:solidFill>
                <a:effectLst/>
                <a:uFillTx/>
                <a:latin typeface="Times New Roman"/>
                <a:ea typeface="宋体"/>
              </a:rPr>
              <a:t>FOLLOW(A)</a:t>
            </a:r>
            <a:endParaRPr b="0" lang="en-US" sz="3200" strike="noStrike" u="none">
              <a:solidFill>
                <a:srgbClr val="000000"/>
              </a:solidFill>
              <a:effectLst/>
              <a:uFillTx/>
              <a:latin typeface="Arial"/>
            </a:endParaRPr>
          </a:p>
          <a:p>
            <a:pPr marL="457200" indent="-457200" defTabSz="914400">
              <a:lnSpc>
                <a:spcPct val="100000"/>
              </a:lnSpc>
              <a:spcBef>
                <a:spcPts val="1120"/>
              </a:spcBef>
              <a:buClr>
                <a:srgbClr val="cc0000"/>
              </a:buClr>
              <a:buSzPct val="75000"/>
              <a:buFont typeface="Wingdings" charset="2"/>
              <a:buChar char=""/>
            </a:pPr>
            <a:r>
              <a:rPr b="1" lang="zh-CN" sz="3200" strike="noStrike" u="none">
                <a:solidFill>
                  <a:schemeClr val="dk1"/>
                </a:solidFill>
                <a:effectLst/>
                <a:uFillTx/>
                <a:latin typeface="Times New Roman"/>
                <a:ea typeface="宋体"/>
              </a:rPr>
              <a:t>构造分析表</a:t>
            </a:r>
            <a:r>
              <a:rPr b="1" lang="en-US" sz="3200" strike="noStrike" u="none">
                <a:solidFill>
                  <a:schemeClr val="dk1"/>
                </a:solidFill>
                <a:effectLst/>
                <a:uFillTx/>
                <a:latin typeface="Times New Roman"/>
                <a:ea typeface="宋体"/>
              </a:rPr>
              <a:t>M[A</a:t>
            </a:r>
            <a:r>
              <a:rPr b="1" lang="zh-CN" sz="3200" strike="noStrike" u="none">
                <a:solidFill>
                  <a:schemeClr val="dk1"/>
                </a:solidFill>
                <a:effectLst/>
                <a:uFillTx/>
                <a:latin typeface="Times New Roman"/>
                <a:ea typeface="宋体"/>
              </a:rPr>
              <a:t>，</a:t>
            </a:r>
            <a:r>
              <a:rPr b="1" lang="en-US" sz="3200" strike="noStrike" u="none">
                <a:solidFill>
                  <a:schemeClr val="dk1"/>
                </a:solidFill>
                <a:effectLst/>
                <a:uFillTx/>
                <a:latin typeface="Times New Roman"/>
                <a:ea typeface="宋体"/>
              </a:rPr>
              <a:t>a]</a:t>
            </a:r>
            <a:endParaRPr b="0" lang="en-US" sz="3200" strike="noStrike" u="none">
              <a:solidFill>
                <a:srgbClr val="000000"/>
              </a:solidFill>
              <a:effectLst/>
              <a:uFillTx/>
              <a:latin typeface="Arial"/>
            </a:endParaRPr>
          </a:p>
        </p:txBody>
      </p:sp>
    </p:spTree>
  </p:cSld>
  <p:timing>
    <p:tnLst>
      <p:par>
        <p:cTn id="1987" dur="indefinite" restart="never" nodeType="tmRoot">
          <p:childTnLst>
            <p:seq>
              <p:cTn id="1988" dur="indefinite" nodeType="mainSeq">
                <p:childTnLst>
                  <p:par>
                    <p:cTn id="1989" fill="hold">
                      <p:stCondLst>
                        <p:cond delay="indefinite"/>
                      </p:stCondLst>
                      <p:childTnLst>
                        <p:par>
                          <p:cTn id="1990" fill="hold">
                            <p:stCondLst>
                              <p:cond delay="0"/>
                            </p:stCondLst>
                            <p:childTnLst>
                              <p:par>
                                <p:cTn id="1991" nodeType="clickEffect" fill="hold" presetClass="entr" presetID="2" presetSubtype="4">
                                  <p:stCondLst>
                                    <p:cond delay="0"/>
                                  </p:stCondLst>
                                  <p:childTnLst>
                                    <p:set>
                                      <p:cBhvr>
                                        <p:cTn id="1992" dur="1" fill="hold">
                                          <p:stCondLst>
                                            <p:cond delay="0"/>
                                          </p:stCondLst>
                                        </p:cTn>
                                        <p:tgtEl>
                                          <p:spTgt spid="904">
                                            <p:txEl>
                                              <p:pRg st="0" end="0"/>
                                            </p:txEl>
                                          </p:spTgt>
                                        </p:tgtEl>
                                        <p:attrNameLst>
                                          <p:attrName>style.visibility</p:attrName>
                                        </p:attrNameLst>
                                      </p:cBhvr>
                                      <p:to>
                                        <p:strVal val="visible"/>
                                      </p:to>
                                    </p:set>
                                    <p:anim calcmode="lin" valueType="num">
                                      <p:cBhvr additive="repl">
                                        <p:cTn id="1993" dur="500" fill="hold"/>
                                        <p:tgtEl>
                                          <p:spTgt spid="904">
                                            <p:txEl>
                                              <p:pRg st="0" end="0"/>
                                            </p:txEl>
                                          </p:spTgt>
                                        </p:tgtEl>
                                        <p:attrNameLst>
                                          <p:attrName>ppt_x</p:attrName>
                                        </p:attrNameLst>
                                      </p:cBhvr>
                                      <p:tavLst>
                                        <p:tav tm="0">
                                          <p:val>
                                            <p:strVal val="#ppt_x"/>
                                          </p:val>
                                        </p:tav>
                                        <p:tav tm="100000">
                                          <p:val>
                                            <p:strVal val="#ppt_x"/>
                                          </p:val>
                                        </p:tav>
                                      </p:tavLst>
                                    </p:anim>
                                    <p:anim calcmode="lin" valueType="num">
                                      <p:cBhvr additive="repl">
                                        <p:cTn id="1994" dur="500" fill="hold"/>
                                        <p:tgtEl>
                                          <p:spTgt spid="90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95" fill="hold">
                      <p:stCondLst>
                        <p:cond delay="indefinite"/>
                      </p:stCondLst>
                      <p:childTnLst>
                        <p:par>
                          <p:cTn id="1996" fill="hold">
                            <p:stCondLst>
                              <p:cond delay="0"/>
                            </p:stCondLst>
                            <p:childTnLst>
                              <p:par>
                                <p:cTn id="1997" nodeType="clickEffect" fill="hold" presetClass="entr" presetID="17" presetSubtype="1">
                                  <p:stCondLst>
                                    <p:cond delay="0"/>
                                  </p:stCondLst>
                                  <p:childTnLst>
                                    <p:set>
                                      <p:cBhvr>
                                        <p:cTn id="1998" dur="1" fill="hold">
                                          <p:stCondLst>
                                            <p:cond delay="0"/>
                                          </p:stCondLst>
                                        </p:cTn>
                                        <p:tgtEl>
                                          <p:spTgt spid="905">
                                            <p:txEl>
                                              <p:pRg st="0" end="0"/>
                                            </p:txEl>
                                          </p:spTgt>
                                        </p:tgtEl>
                                        <p:attrNameLst>
                                          <p:attrName>style.visibility</p:attrName>
                                        </p:attrNameLst>
                                      </p:cBhvr>
                                      <p:to>
                                        <p:strVal val="visible"/>
                                      </p:to>
                                    </p:set>
                                    <p:anim calcmode="lin" valueType="num">
                                      <p:cBhvr additive="repl">
                                        <p:cTn id="1999" dur="500" fill="hold"/>
                                        <p:tgtEl>
                                          <p:spTgt spid="905">
                                            <p:txEl>
                                              <p:pRg st="0" end="0"/>
                                            </p:txEl>
                                          </p:spTgt>
                                        </p:tgtEl>
                                        <p:attrNameLst>
                                          <p:attrName>ppt_x</p:attrName>
                                        </p:attrNameLst>
                                      </p:cBhvr>
                                      <p:tavLst>
                                        <p:tav tm="0">
                                          <p:val>
                                            <p:strVal val="#ppt_x"/>
                                          </p:val>
                                        </p:tav>
                                        <p:tav tm="100000">
                                          <p:val>
                                            <p:strVal val="#ppt_x"/>
                                          </p:val>
                                        </p:tav>
                                      </p:tavLst>
                                    </p:anim>
                                    <p:anim calcmode="lin" valueType="num">
                                      <p:cBhvr additive="repl">
                                        <p:cTn id="2000" dur="500" fill="hold"/>
                                        <p:tgtEl>
                                          <p:spTgt spid="905">
                                            <p:txEl>
                                              <p:pRg st="0" end="0"/>
                                            </p:txEl>
                                          </p:spTgt>
                                        </p:tgtEl>
                                        <p:attrNameLst>
                                          <p:attrName>ppt_y</p:attrName>
                                        </p:attrNameLst>
                                      </p:cBhvr>
                                      <p:tavLst>
                                        <p:tav tm="0">
                                          <p:val>
                                            <p:strVal val="#ppt_y-#ppt_h/2"/>
                                          </p:val>
                                        </p:tav>
                                        <p:tav tm="100000">
                                          <p:val>
                                            <p:strVal val="#ppt_y"/>
                                          </p:val>
                                        </p:tav>
                                      </p:tavLst>
                                    </p:anim>
                                    <p:anim calcmode="lin" valueType="num">
                                      <p:cBhvr additive="repl">
                                        <p:cTn id="2001" dur="500" fill="hold"/>
                                        <p:tgtEl>
                                          <p:spTgt spid="905">
                                            <p:txEl>
                                              <p:pRg st="0" end="0"/>
                                            </p:txEl>
                                          </p:spTgt>
                                        </p:tgtEl>
                                        <p:attrNameLst>
                                          <p:attrName>ppt_w</p:attrName>
                                        </p:attrNameLst>
                                      </p:cBhvr>
                                      <p:tavLst>
                                        <p:tav tm="0">
                                          <p:val>
                                            <p:strVal val="#ppt_w"/>
                                          </p:val>
                                        </p:tav>
                                        <p:tav tm="100000">
                                          <p:val>
                                            <p:strVal val="#ppt_w"/>
                                          </p:val>
                                        </p:tav>
                                      </p:tavLst>
                                    </p:anim>
                                    <p:anim calcmode="lin" valueType="num">
                                      <p:cBhvr additive="repl">
                                        <p:cTn id="2002" dur="500" fill="hold"/>
                                        <p:tgtEl>
                                          <p:spTgt spid="905">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003" fill="hold">
                      <p:stCondLst>
                        <p:cond delay="indefinite"/>
                      </p:stCondLst>
                      <p:childTnLst>
                        <p:par>
                          <p:cTn id="2004" fill="hold">
                            <p:stCondLst>
                              <p:cond delay="0"/>
                            </p:stCondLst>
                            <p:childTnLst>
                              <p:par>
                                <p:cTn id="2005" nodeType="clickEffect" fill="hold" presetClass="entr" presetID="17" presetSubtype="1">
                                  <p:stCondLst>
                                    <p:cond delay="0"/>
                                  </p:stCondLst>
                                  <p:childTnLst>
                                    <p:set>
                                      <p:cBhvr>
                                        <p:cTn id="2006" dur="1" fill="hold">
                                          <p:stCondLst>
                                            <p:cond delay="0"/>
                                          </p:stCondLst>
                                        </p:cTn>
                                        <p:tgtEl>
                                          <p:spTgt spid="905">
                                            <p:txEl>
                                              <p:pRg st="0" end="0"/>
                                            </p:txEl>
                                          </p:spTgt>
                                        </p:tgtEl>
                                        <p:attrNameLst>
                                          <p:attrName>style.visibility</p:attrName>
                                        </p:attrNameLst>
                                      </p:cBhvr>
                                      <p:to>
                                        <p:strVal val="visible"/>
                                      </p:to>
                                    </p:set>
                                    <p:anim calcmode="lin" valueType="num">
                                      <p:cBhvr additive="repl">
                                        <p:cTn id="2007" dur="500" fill="hold"/>
                                        <p:tgtEl>
                                          <p:spTgt spid="905">
                                            <p:txEl>
                                              <p:pRg st="0" end="0"/>
                                            </p:txEl>
                                          </p:spTgt>
                                        </p:tgtEl>
                                        <p:attrNameLst>
                                          <p:attrName>ppt_x</p:attrName>
                                        </p:attrNameLst>
                                      </p:cBhvr>
                                      <p:tavLst>
                                        <p:tav tm="0">
                                          <p:val>
                                            <p:strVal val="#ppt_x"/>
                                          </p:val>
                                        </p:tav>
                                        <p:tav tm="100000">
                                          <p:val>
                                            <p:strVal val="#ppt_x"/>
                                          </p:val>
                                        </p:tav>
                                      </p:tavLst>
                                    </p:anim>
                                    <p:anim calcmode="lin" valueType="num">
                                      <p:cBhvr additive="repl">
                                        <p:cTn id="2008" dur="500" fill="hold"/>
                                        <p:tgtEl>
                                          <p:spTgt spid="905">
                                            <p:txEl>
                                              <p:pRg st="0" end="0"/>
                                            </p:txEl>
                                          </p:spTgt>
                                        </p:tgtEl>
                                        <p:attrNameLst>
                                          <p:attrName>ppt_y</p:attrName>
                                        </p:attrNameLst>
                                      </p:cBhvr>
                                      <p:tavLst>
                                        <p:tav tm="0">
                                          <p:val>
                                            <p:strVal val="#ppt_y-#ppt_h/2"/>
                                          </p:val>
                                        </p:tav>
                                        <p:tav tm="100000">
                                          <p:val>
                                            <p:strVal val="#ppt_y"/>
                                          </p:val>
                                        </p:tav>
                                      </p:tavLst>
                                    </p:anim>
                                    <p:anim calcmode="lin" valueType="num">
                                      <p:cBhvr additive="repl">
                                        <p:cTn id="2009" dur="500" fill="hold"/>
                                        <p:tgtEl>
                                          <p:spTgt spid="905">
                                            <p:txEl>
                                              <p:pRg st="0" end="0"/>
                                            </p:txEl>
                                          </p:spTgt>
                                        </p:tgtEl>
                                        <p:attrNameLst>
                                          <p:attrName>ppt_w</p:attrName>
                                        </p:attrNameLst>
                                      </p:cBhvr>
                                      <p:tavLst>
                                        <p:tav tm="0">
                                          <p:val>
                                            <p:strVal val="#ppt_w"/>
                                          </p:val>
                                        </p:tav>
                                        <p:tav tm="100000">
                                          <p:val>
                                            <p:strVal val="#ppt_w"/>
                                          </p:val>
                                        </p:tav>
                                      </p:tavLst>
                                    </p:anim>
                                    <p:anim calcmode="lin" valueType="num">
                                      <p:cBhvr additive="repl">
                                        <p:cTn id="2010" dur="500" fill="hold"/>
                                        <p:tgtEl>
                                          <p:spTgt spid="905">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6" name="PlaceHolder 1"/>
          <p:cNvSpPr>
            <a:spLocks noGrp="1"/>
          </p:cNvSpPr>
          <p:nvPr>
            <p:ph type="sldNum" idx="124"/>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07" name="PlaceHolder 2"/>
          <p:cNvSpPr>
            <a:spLocks noGrp="1"/>
          </p:cNvSpPr>
          <p:nvPr>
            <p:ph/>
          </p:nvPr>
        </p:nvSpPr>
        <p:spPr>
          <a:xfrm>
            <a:off x="457200" y="765000"/>
            <a:ext cx="8507160" cy="5040000"/>
          </a:xfrm>
          <a:prstGeom prst="rect">
            <a:avLst/>
          </a:prstGeom>
          <a:noFill/>
          <a:ln w="9360">
            <a:noFill/>
          </a:ln>
        </p:spPr>
        <p:txBody>
          <a:bodyPr lIns="91440" rIns="91440" tIns="45720" bIns="45720" anchor="t">
            <a:noAutofit/>
          </a:bodyPr>
          <a:p>
            <a:pPr marL="469800" indent="-469800">
              <a:lnSpc>
                <a:spcPct val="90000"/>
              </a:lnSpc>
              <a:spcBef>
                <a:spcPts val="1199"/>
              </a:spcBef>
              <a:buClr>
                <a:srgbClr val="cc0000"/>
              </a:buClr>
              <a:buFont typeface="Wingdings" charset="2"/>
              <a:buChar char=""/>
            </a:pPr>
            <a:r>
              <a:rPr b="1" lang="zh-CN" sz="3000" strike="noStrike" u="none">
                <a:solidFill>
                  <a:schemeClr val="dk1"/>
                </a:solidFill>
                <a:effectLst/>
                <a:uFillTx/>
                <a:latin typeface="Times New Roman"/>
                <a:ea typeface="楷体_GB2312"/>
              </a:rPr>
              <a:t>在对文法</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的每个非终结符</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及其任意候选</a:t>
            </a:r>
            <a:r>
              <a:rPr b="1" lang="en-US" sz="3000" strike="noStrike" u="none">
                <a:solidFill>
                  <a:schemeClr val="dk1"/>
                </a:solidFill>
                <a:effectLst/>
                <a:uFillTx/>
                <a:latin typeface="Symbol"/>
                <a:ea typeface="楷体_GB2312"/>
              </a:rPr>
              <a:t></a:t>
            </a:r>
            <a:r>
              <a:rPr b="1" lang="zh-CN" sz="3000" strike="noStrike" u="none">
                <a:solidFill>
                  <a:schemeClr val="dk1"/>
                </a:solidFill>
                <a:effectLst/>
                <a:uFillTx/>
                <a:latin typeface="Times New Roman"/>
                <a:ea typeface="楷体_GB2312"/>
              </a:rPr>
              <a:t>都构造出</a:t>
            </a:r>
            <a:r>
              <a:rPr b="1" lang="en-US" sz="3000" strike="noStrike" u="none">
                <a:solidFill>
                  <a:schemeClr val="dk1"/>
                </a:solidFill>
                <a:effectLst/>
                <a:uFillTx/>
                <a:latin typeface="Times New Roman"/>
                <a:ea typeface="楷体_GB2312"/>
              </a:rPr>
              <a:t>FIRST(</a:t>
            </a:r>
            <a:r>
              <a:rPr b="1" lang="en-US" sz="3000" strike="noStrike" u="none">
                <a:solidFill>
                  <a:schemeClr val="dk1"/>
                </a:solidFill>
                <a:effectLst/>
                <a:uFillTx/>
                <a:latin typeface="Symbol"/>
                <a:ea typeface="楷体_GB2312"/>
              </a:rPr>
              <a:t></a:t>
            </a:r>
            <a:r>
              <a:rPr b="1" lang="en-US" sz="3000" strike="noStrike" u="none">
                <a:solidFill>
                  <a:schemeClr val="dk1"/>
                </a:solidFill>
                <a:effectLst/>
                <a:uFillTx/>
                <a:latin typeface="Times New Roman"/>
                <a:ea typeface="楷体_GB2312"/>
              </a:rPr>
              <a:t>)</a:t>
            </a:r>
            <a:r>
              <a:rPr b="1" lang="zh-CN" sz="3000" strike="noStrike" u="none">
                <a:solidFill>
                  <a:schemeClr val="dk1"/>
                </a:solidFill>
                <a:effectLst/>
                <a:uFillTx/>
                <a:latin typeface="Times New Roman"/>
                <a:ea typeface="楷体_GB2312"/>
              </a:rPr>
              <a:t>和</a:t>
            </a:r>
            <a:r>
              <a:rPr b="1" lang="en-US" sz="3000" strike="noStrike" u="none">
                <a:solidFill>
                  <a:schemeClr val="dk1"/>
                </a:solidFill>
                <a:effectLst/>
                <a:uFillTx/>
                <a:latin typeface="Times New Roman"/>
                <a:ea typeface="楷体_GB2312"/>
              </a:rPr>
              <a:t>FOLLOW(A)</a:t>
            </a:r>
            <a:r>
              <a:rPr b="1" lang="zh-CN" sz="3000" strike="noStrike" u="none">
                <a:solidFill>
                  <a:schemeClr val="dk1"/>
                </a:solidFill>
                <a:effectLst/>
                <a:uFillTx/>
                <a:latin typeface="Times New Roman"/>
                <a:ea typeface="楷体_GB2312"/>
              </a:rPr>
              <a:t>之后，现在可以用它们来构造</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的分析表</a:t>
            </a:r>
            <a:r>
              <a:rPr b="1" lang="en-US" sz="3000" strike="noStrike" u="none">
                <a:solidFill>
                  <a:schemeClr val="dk1"/>
                </a:solidFill>
                <a:effectLst/>
                <a:uFillTx/>
                <a:latin typeface="Times New Roman"/>
                <a:ea typeface="楷体_GB2312"/>
              </a:rPr>
              <a:t>M[A</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a]</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907920" indent="-436320">
              <a:lnSpc>
                <a:spcPct val="90000"/>
              </a:lnSpc>
              <a:spcBef>
                <a:spcPts val="1120"/>
              </a:spcBef>
              <a:buNone/>
              <a:tabLst>
                <a:tab algn="l" pos="0"/>
              </a:tabLst>
            </a:pPr>
            <a:r>
              <a:rPr b="1" lang="en-US" sz="2800" strike="noStrike" u="none">
                <a:solidFill>
                  <a:schemeClr val="dk1"/>
                </a:solidFill>
                <a:effectLst/>
                <a:uFillTx/>
                <a:latin typeface="Times New Roman"/>
                <a:ea typeface="楷体_GB2312"/>
              </a:rPr>
              <a:t>1. </a:t>
            </a:r>
            <a:r>
              <a:rPr b="1" lang="zh-CN" sz="2800" strike="noStrike" u="none">
                <a:solidFill>
                  <a:schemeClr val="dk1"/>
                </a:solidFill>
                <a:effectLst/>
                <a:uFillTx/>
                <a:latin typeface="Times New Roman"/>
                <a:ea typeface="楷体_GB2312"/>
              </a:rPr>
              <a:t>对文法</a:t>
            </a:r>
            <a:r>
              <a:rPr b="1" lang="en-US" sz="2800" strike="noStrike" u="none">
                <a:solidFill>
                  <a:schemeClr val="dk1"/>
                </a:solidFill>
                <a:effectLst/>
                <a:uFillTx/>
                <a:latin typeface="Times New Roman"/>
                <a:ea typeface="楷体_GB2312"/>
              </a:rPr>
              <a:t>G</a:t>
            </a:r>
            <a:r>
              <a:rPr b="1" lang="zh-CN" sz="2800" strike="noStrike" u="none">
                <a:solidFill>
                  <a:schemeClr val="dk1"/>
                </a:solidFill>
                <a:effectLst/>
                <a:uFillTx/>
                <a:latin typeface="Times New Roman"/>
                <a:ea typeface="楷体_GB2312"/>
              </a:rPr>
              <a:t>的每个产生式</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执行第</a:t>
            </a:r>
            <a:r>
              <a:rPr b="1" lang="en-US" sz="2800" strike="noStrike" u="none">
                <a:solidFill>
                  <a:schemeClr val="dk1"/>
                </a:solidFill>
                <a:effectLst/>
                <a:uFillTx/>
                <a:latin typeface="Times New Roman"/>
                <a:ea typeface="楷体_GB2312"/>
              </a:rPr>
              <a:t>2</a:t>
            </a:r>
            <a:r>
              <a:rPr b="1" lang="zh-CN" sz="2800" strike="noStrike" u="none">
                <a:solidFill>
                  <a:schemeClr val="dk1"/>
                </a:solidFill>
                <a:effectLst/>
                <a:uFillTx/>
                <a:latin typeface="Times New Roman"/>
                <a:ea typeface="楷体_GB2312"/>
              </a:rPr>
              <a:t>步和第</a:t>
            </a:r>
            <a:r>
              <a:rPr b="1" lang="en-US" sz="2800" strike="noStrike" u="none">
                <a:solidFill>
                  <a:schemeClr val="dk1"/>
                </a:solidFill>
                <a:effectLst/>
                <a:uFillTx/>
                <a:latin typeface="Times New Roman"/>
                <a:ea typeface="楷体_GB2312"/>
              </a:rPr>
              <a:t>3</a:t>
            </a:r>
            <a:r>
              <a:rPr b="1" lang="zh-CN" sz="2800" strike="noStrike" u="none">
                <a:solidFill>
                  <a:schemeClr val="dk1"/>
                </a:solidFill>
                <a:effectLst/>
                <a:uFillTx/>
                <a:latin typeface="Times New Roman"/>
                <a:ea typeface="楷体_GB2312"/>
              </a:rPr>
              <a:t>步；</a:t>
            </a:r>
            <a:endParaRPr b="0" lang="en-US" sz="2800" strike="noStrike" u="none">
              <a:solidFill>
                <a:schemeClr val="dk1"/>
              </a:solidFill>
              <a:effectLst/>
              <a:uFillTx/>
              <a:latin typeface="Times New Roman"/>
            </a:endParaRPr>
          </a:p>
          <a:p>
            <a:pPr marL="907920" indent="-436320">
              <a:lnSpc>
                <a:spcPct val="90000"/>
              </a:lnSpc>
              <a:spcBef>
                <a:spcPts val="1120"/>
              </a:spcBef>
              <a:buNone/>
              <a:tabLst>
                <a:tab algn="l" pos="0"/>
              </a:tabLst>
            </a:pPr>
            <a:r>
              <a:rPr b="1" lang="en-US" sz="2800" strike="noStrike" u="none">
                <a:solidFill>
                  <a:schemeClr val="dk1"/>
                </a:solidFill>
                <a:effectLst/>
                <a:uFillTx/>
                <a:latin typeface="Times New Roman"/>
                <a:ea typeface="楷体_GB2312"/>
              </a:rPr>
              <a:t>2. </a:t>
            </a:r>
            <a:r>
              <a:rPr b="1" lang="zh-CN" sz="2800" strike="noStrike" u="none">
                <a:solidFill>
                  <a:schemeClr val="dk1"/>
                </a:solidFill>
                <a:effectLst/>
                <a:uFillTx/>
                <a:latin typeface="Times New Roman"/>
                <a:ea typeface="楷体_GB2312"/>
              </a:rPr>
              <a:t>对每个终结符</a:t>
            </a:r>
            <a:r>
              <a:rPr b="1" lang="en-US" sz="2800" strike="noStrike" u="none">
                <a:solidFill>
                  <a:schemeClr val="dk1"/>
                </a:solidFill>
                <a:effectLst/>
                <a:uFillTx/>
                <a:latin typeface="Times New Roman"/>
                <a:ea typeface="楷体_GB2312"/>
              </a:rPr>
              <a:t>a </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FIRST(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，把</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加至</a:t>
            </a:r>
            <a:r>
              <a:rPr b="1" lang="en-US" sz="2800" strike="noStrike" u="none">
                <a:solidFill>
                  <a:schemeClr val="dk1"/>
                </a:solidFill>
                <a:effectLst/>
                <a:uFillTx/>
                <a:latin typeface="Times New Roman"/>
                <a:ea typeface="楷体_GB2312"/>
              </a:rPr>
              <a:t>M[A</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a:p>
            <a:pPr marL="907920" indent="-436320">
              <a:lnSpc>
                <a:spcPct val="90000"/>
              </a:lnSpc>
              <a:spcBef>
                <a:spcPts val="1120"/>
              </a:spcBef>
              <a:buNone/>
              <a:tabLst>
                <a:tab algn="l" pos="0"/>
              </a:tabLst>
            </a:pPr>
            <a:r>
              <a:rPr b="1" lang="en-US" sz="2800" strike="noStrike" u="none">
                <a:solidFill>
                  <a:schemeClr val="dk1"/>
                </a:solidFill>
                <a:effectLst/>
                <a:uFillTx/>
                <a:latin typeface="Times New Roman"/>
                <a:ea typeface="楷体_GB2312"/>
              </a:rPr>
              <a:t>3. </a:t>
            </a:r>
            <a:r>
              <a:rPr b="1" lang="zh-CN" sz="2800" strike="noStrike" u="none">
                <a:solidFill>
                  <a:schemeClr val="dk1"/>
                </a:solidFill>
                <a:effectLst/>
                <a:uFillTx/>
                <a:latin typeface="Times New Roman"/>
                <a:ea typeface="楷体_GB2312"/>
              </a:rPr>
              <a:t>若</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FIRST(</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a:t>
            </a:r>
            <a:r>
              <a:rPr b="1" lang="zh-CN" sz="2800" strike="noStrike" u="none">
                <a:solidFill>
                  <a:schemeClr val="dk1"/>
                </a:solidFill>
                <a:effectLst/>
                <a:uFillTx/>
                <a:latin typeface="Times New Roman"/>
                <a:ea typeface="楷体_GB2312"/>
              </a:rPr>
              <a:t>，则对任何</a:t>
            </a:r>
            <a:r>
              <a:rPr b="1" lang="en-US" sz="2800" strike="noStrike" u="none">
                <a:solidFill>
                  <a:schemeClr val="dk1"/>
                </a:solidFill>
                <a:effectLst/>
                <a:uFillTx/>
                <a:latin typeface="Times New Roman"/>
                <a:ea typeface="楷体_GB2312"/>
              </a:rPr>
              <a:t>b</a:t>
            </a:r>
            <a:r>
              <a:rPr b="1" lang="en-US" sz="2800" strike="noStrike" u="none">
                <a:solidFill>
                  <a:schemeClr val="dk1"/>
                </a:solidFill>
                <a:effectLst/>
                <a:uFillTx/>
                <a:latin typeface="Symbol"/>
                <a:ea typeface="楷体_GB2312"/>
              </a:rPr>
              <a:t></a:t>
            </a:r>
            <a:r>
              <a:rPr b="1" lang="en-US" sz="2800" strike="noStrike" u="none">
                <a:solidFill>
                  <a:schemeClr val="dk1"/>
                </a:solidFill>
                <a:effectLst/>
                <a:uFillTx/>
                <a:latin typeface="Times New Roman"/>
                <a:ea typeface="楷体_GB2312"/>
              </a:rPr>
              <a:t>FOLLOW(A)</a:t>
            </a:r>
            <a:r>
              <a:rPr b="1" lang="zh-CN" sz="2800" strike="noStrike" u="none">
                <a:solidFill>
                  <a:schemeClr val="dk1"/>
                </a:solidFill>
                <a:effectLst/>
                <a:uFillTx/>
                <a:latin typeface="Times New Roman"/>
                <a:ea typeface="楷体_GB2312"/>
              </a:rPr>
              <a:t>把</a:t>
            </a:r>
            <a:r>
              <a:rPr b="1" lang="en-US" sz="2800" strike="noStrike" u="none">
                <a:solidFill>
                  <a:schemeClr val="dk1"/>
                </a:solidFill>
                <a:effectLst/>
                <a:uFillTx/>
                <a:latin typeface="Times New Roman"/>
                <a:ea typeface="楷体_GB2312"/>
              </a:rPr>
              <a:t>A→</a:t>
            </a:r>
            <a:r>
              <a:rPr b="1" lang="en-US" sz="2800" strike="noStrike" u="none">
                <a:solidFill>
                  <a:schemeClr val="dk1"/>
                </a:solidFill>
                <a:effectLst/>
                <a:uFillTx/>
                <a:latin typeface="Symbol"/>
                <a:ea typeface="楷体_GB2312"/>
              </a:rPr>
              <a:t></a:t>
            </a:r>
            <a:r>
              <a:rPr b="1" lang="zh-CN" sz="2800" strike="noStrike" u="none">
                <a:solidFill>
                  <a:schemeClr val="dk1"/>
                </a:solidFill>
                <a:effectLst/>
                <a:uFillTx/>
                <a:latin typeface="Times New Roman"/>
                <a:ea typeface="楷体_GB2312"/>
              </a:rPr>
              <a:t>加至</a:t>
            </a:r>
            <a:r>
              <a:rPr b="1" lang="en-US" sz="2800" strike="noStrike" u="none">
                <a:solidFill>
                  <a:schemeClr val="dk1"/>
                </a:solidFill>
                <a:effectLst/>
                <a:uFillTx/>
                <a:latin typeface="Times New Roman"/>
                <a:ea typeface="楷体_GB2312"/>
              </a:rPr>
              <a:t>M[A</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b]</a:t>
            </a:r>
            <a:r>
              <a:rPr b="1" lang="zh-CN" sz="2800" strike="noStrike" u="none">
                <a:solidFill>
                  <a:schemeClr val="dk1"/>
                </a:solidFill>
                <a:effectLst/>
                <a:uFillTx/>
                <a:latin typeface="Times New Roman"/>
                <a:ea typeface="楷体_GB2312"/>
              </a:rPr>
              <a:t>中。</a:t>
            </a:r>
            <a:endParaRPr b="0" lang="en-US" sz="2800" strike="noStrike" u="none">
              <a:solidFill>
                <a:schemeClr val="dk1"/>
              </a:solidFill>
              <a:effectLst/>
              <a:uFillTx/>
              <a:latin typeface="Times New Roman"/>
            </a:endParaRPr>
          </a:p>
          <a:p>
            <a:pPr marL="907920" indent="-436320">
              <a:lnSpc>
                <a:spcPct val="90000"/>
              </a:lnSpc>
              <a:spcBef>
                <a:spcPts val="1120"/>
              </a:spcBef>
              <a:buNone/>
              <a:tabLst>
                <a:tab algn="l" pos="0"/>
              </a:tabLst>
            </a:pPr>
            <a:r>
              <a:rPr b="1" lang="en-US" sz="2800" strike="noStrike" u="none">
                <a:solidFill>
                  <a:schemeClr val="dk1"/>
                </a:solidFill>
                <a:effectLst/>
                <a:uFillTx/>
                <a:latin typeface="Times New Roman"/>
                <a:ea typeface="楷体_GB2312"/>
              </a:rPr>
              <a:t>4. </a:t>
            </a:r>
            <a:r>
              <a:rPr b="1" lang="zh-CN" sz="2800" strike="noStrike" u="none">
                <a:solidFill>
                  <a:schemeClr val="dk1"/>
                </a:solidFill>
                <a:effectLst/>
                <a:uFillTx/>
                <a:latin typeface="Times New Roman"/>
                <a:ea typeface="楷体_GB2312"/>
              </a:rPr>
              <a:t>把所有无定义的</a:t>
            </a:r>
            <a:r>
              <a:rPr b="1" lang="en-US" sz="2800" strike="noStrike" u="none">
                <a:solidFill>
                  <a:schemeClr val="dk1"/>
                </a:solidFill>
                <a:effectLst/>
                <a:uFillTx/>
                <a:latin typeface="Times New Roman"/>
                <a:ea typeface="楷体_GB2312"/>
              </a:rPr>
              <a:t>M[A</a:t>
            </a:r>
            <a:r>
              <a:rPr b="1" lang="zh-CN" sz="2800" strike="noStrike" u="none">
                <a:solidFill>
                  <a:schemeClr val="dk1"/>
                </a:solidFill>
                <a:effectLst/>
                <a:uFillTx/>
                <a:latin typeface="Times New Roman"/>
                <a:ea typeface="楷体_GB2312"/>
              </a:rPr>
              <a:t>，</a:t>
            </a:r>
            <a:r>
              <a:rPr b="1" lang="en-US" sz="2800" strike="noStrike" u="none">
                <a:solidFill>
                  <a:schemeClr val="dk1"/>
                </a:solidFill>
                <a:effectLst/>
                <a:uFillTx/>
                <a:latin typeface="Times New Roman"/>
                <a:ea typeface="楷体_GB2312"/>
              </a:rPr>
              <a:t>a]</a:t>
            </a:r>
            <a:r>
              <a:rPr b="1" lang="zh-CN" sz="2800" strike="noStrike" u="none">
                <a:solidFill>
                  <a:schemeClr val="dk1"/>
                </a:solidFill>
                <a:effectLst/>
                <a:uFillTx/>
                <a:latin typeface="Times New Roman"/>
                <a:ea typeface="楷体_GB2312"/>
              </a:rPr>
              <a:t>标上“出错标志”。</a:t>
            </a:r>
            <a:endParaRPr b="0" lang="en-US" sz="2800" strike="noStrike" u="none">
              <a:solidFill>
                <a:schemeClr val="dk1"/>
              </a:solidFill>
              <a:effectLst/>
              <a:uFillTx/>
              <a:latin typeface="Times New Roman"/>
            </a:endParaRPr>
          </a:p>
        </p:txBody>
      </p:sp>
    </p:spTree>
  </p:cSld>
  <p:timing>
    <p:tnLst>
      <p:par>
        <p:cTn id="2011" dur="indefinite" restart="never" nodeType="tmRoot">
          <p:childTnLst>
            <p:seq>
              <p:cTn id="2012" dur="indefinite" nodeType="mainSeq">
                <p:childTnLst>
                  <p:par>
                    <p:cTn id="2013" fill="hold">
                      <p:stCondLst>
                        <p:cond delay="indefinite"/>
                      </p:stCondLst>
                      <p:childTnLst>
                        <p:par>
                          <p:cTn id="2014" fill="hold">
                            <p:stCondLst>
                              <p:cond delay="0"/>
                            </p:stCondLst>
                            <p:childTnLst>
                              <p:par>
                                <p:cTn id="2015" nodeType="clickEffect" fill="hold" presetClass="entr" presetID="2" presetSubtype="4">
                                  <p:stCondLst>
                                    <p:cond delay="0"/>
                                  </p:stCondLst>
                                  <p:childTnLst>
                                    <p:set>
                                      <p:cBhvr>
                                        <p:cTn id="2016" dur="1" fill="hold">
                                          <p:stCondLst>
                                            <p:cond delay="0"/>
                                          </p:stCondLst>
                                        </p:cTn>
                                        <p:tgtEl>
                                          <p:spTgt spid="907">
                                            <p:txEl>
                                              <p:pRg st="0" end="0"/>
                                            </p:txEl>
                                          </p:spTgt>
                                        </p:tgtEl>
                                        <p:attrNameLst>
                                          <p:attrName>style.visibility</p:attrName>
                                        </p:attrNameLst>
                                      </p:cBhvr>
                                      <p:to>
                                        <p:strVal val="visible"/>
                                      </p:to>
                                    </p:set>
                                    <p:anim calcmode="lin" valueType="num">
                                      <p:cBhvr additive="repl">
                                        <p:cTn id="2017" dur="500" fill="hold"/>
                                        <p:tgtEl>
                                          <p:spTgt spid="907">
                                            <p:txEl>
                                              <p:pRg st="0" end="0"/>
                                            </p:txEl>
                                          </p:spTgt>
                                        </p:tgtEl>
                                        <p:attrNameLst>
                                          <p:attrName>ppt_x</p:attrName>
                                        </p:attrNameLst>
                                      </p:cBhvr>
                                      <p:tavLst>
                                        <p:tav tm="0">
                                          <p:val>
                                            <p:strVal val="#ppt_x"/>
                                          </p:val>
                                        </p:tav>
                                        <p:tav tm="100000">
                                          <p:val>
                                            <p:strVal val="#ppt_x"/>
                                          </p:val>
                                        </p:tav>
                                      </p:tavLst>
                                    </p:anim>
                                    <p:anim calcmode="lin" valueType="num">
                                      <p:cBhvr additive="repl">
                                        <p:cTn id="2018" dur="500" fill="hold"/>
                                        <p:tgtEl>
                                          <p:spTgt spid="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19" fill="hold">
                      <p:stCondLst>
                        <p:cond delay="indefinite"/>
                      </p:stCondLst>
                      <p:childTnLst>
                        <p:par>
                          <p:cTn id="2020" fill="hold">
                            <p:stCondLst>
                              <p:cond delay="0"/>
                            </p:stCondLst>
                            <p:childTnLst>
                              <p:par>
                                <p:cTn id="2021" nodeType="clickEffect" fill="hold" presetClass="entr" presetID="2" presetSubtype="4">
                                  <p:stCondLst>
                                    <p:cond delay="0"/>
                                  </p:stCondLst>
                                  <p:childTnLst>
                                    <p:set>
                                      <p:cBhvr>
                                        <p:cTn id="2022" dur="1" fill="hold">
                                          <p:stCondLst>
                                            <p:cond delay="0"/>
                                          </p:stCondLst>
                                        </p:cTn>
                                        <p:tgtEl>
                                          <p:spTgt spid="907">
                                            <p:txEl>
                                              <p:pRg st="0" end="0"/>
                                            </p:txEl>
                                          </p:spTgt>
                                        </p:tgtEl>
                                        <p:attrNameLst>
                                          <p:attrName>style.visibility</p:attrName>
                                        </p:attrNameLst>
                                      </p:cBhvr>
                                      <p:to>
                                        <p:strVal val="visible"/>
                                      </p:to>
                                    </p:set>
                                    <p:anim calcmode="lin" valueType="num">
                                      <p:cBhvr additive="repl">
                                        <p:cTn id="2023" dur="500" fill="hold"/>
                                        <p:tgtEl>
                                          <p:spTgt spid="907">
                                            <p:txEl>
                                              <p:pRg st="0" end="0"/>
                                            </p:txEl>
                                          </p:spTgt>
                                        </p:tgtEl>
                                        <p:attrNameLst>
                                          <p:attrName>ppt_x</p:attrName>
                                        </p:attrNameLst>
                                      </p:cBhvr>
                                      <p:tavLst>
                                        <p:tav tm="0">
                                          <p:val>
                                            <p:strVal val="#ppt_x"/>
                                          </p:val>
                                        </p:tav>
                                        <p:tav tm="100000">
                                          <p:val>
                                            <p:strVal val="#ppt_x"/>
                                          </p:val>
                                        </p:tav>
                                      </p:tavLst>
                                    </p:anim>
                                    <p:anim calcmode="lin" valueType="num">
                                      <p:cBhvr additive="repl">
                                        <p:cTn id="2024" dur="500" fill="hold"/>
                                        <p:tgtEl>
                                          <p:spTgt spid="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25" fill="hold">
                      <p:stCondLst>
                        <p:cond delay="indefinite"/>
                      </p:stCondLst>
                      <p:childTnLst>
                        <p:par>
                          <p:cTn id="2026" fill="hold">
                            <p:stCondLst>
                              <p:cond delay="0"/>
                            </p:stCondLst>
                            <p:childTnLst>
                              <p:par>
                                <p:cTn id="2027" nodeType="clickEffect" fill="hold" presetClass="entr" presetID="2" presetSubtype="4">
                                  <p:stCondLst>
                                    <p:cond delay="0"/>
                                  </p:stCondLst>
                                  <p:childTnLst>
                                    <p:set>
                                      <p:cBhvr>
                                        <p:cTn id="2028" dur="1" fill="hold">
                                          <p:stCondLst>
                                            <p:cond delay="0"/>
                                          </p:stCondLst>
                                        </p:cTn>
                                        <p:tgtEl>
                                          <p:spTgt spid="907">
                                            <p:txEl>
                                              <p:pRg st="0" end="0"/>
                                            </p:txEl>
                                          </p:spTgt>
                                        </p:tgtEl>
                                        <p:attrNameLst>
                                          <p:attrName>style.visibility</p:attrName>
                                        </p:attrNameLst>
                                      </p:cBhvr>
                                      <p:to>
                                        <p:strVal val="visible"/>
                                      </p:to>
                                    </p:set>
                                    <p:anim calcmode="lin" valueType="num">
                                      <p:cBhvr additive="repl">
                                        <p:cTn id="2029" dur="500" fill="hold"/>
                                        <p:tgtEl>
                                          <p:spTgt spid="907">
                                            <p:txEl>
                                              <p:pRg st="0" end="0"/>
                                            </p:txEl>
                                          </p:spTgt>
                                        </p:tgtEl>
                                        <p:attrNameLst>
                                          <p:attrName>ppt_x</p:attrName>
                                        </p:attrNameLst>
                                      </p:cBhvr>
                                      <p:tavLst>
                                        <p:tav tm="0">
                                          <p:val>
                                            <p:strVal val="#ppt_x"/>
                                          </p:val>
                                        </p:tav>
                                        <p:tav tm="100000">
                                          <p:val>
                                            <p:strVal val="#ppt_x"/>
                                          </p:val>
                                        </p:tav>
                                      </p:tavLst>
                                    </p:anim>
                                    <p:anim calcmode="lin" valueType="num">
                                      <p:cBhvr additive="repl">
                                        <p:cTn id="2030" dur="500" fill="hold"/>
                                        <p:tgtEl>
                                          <p:spTgt spid="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31" fill="hold">
                      <p:stCondLst>
                        <p:cond delay="indefinite"/>
                      </p:stCondLst>
                      <p:childTnLst>
                        <p:par>
                          <p:cTn id="2032" fill="hold">
                            <p:stCondLst>
                              <p:cond delay="0"/>
                            </p:stCondLst>
                            <p:childTnLst>
                              <p:par>
                                <p:cTn id="2033" nodeType="clickEffect" fill="hold" presetClass="entr" presetID="2" presetSubtype="4">
                                  <p:stCondLst>
                                    <p:cond delay="0"/>
                                  </p:stCondLst>
                                  <p:childTnLst>
                                    <p:set>
                                      <p:cBhvr>
                                        <p:cTn id="2034" dur="1" fill="hold">
                                          <p:stCondLst>
                                            <p:cond delay="0"/>
                                          </p:stCondLst>
                                        </p:cTn>
                                        <p:tgtEl>
                                          <p:spTgt spid="907">
                                            <p:txEl>
                                              <p:pRg st="0" end="0"/>
                                            </p:txEl>
                                          </p:spTgt>
                                        </p:tgtEl>
                                        <p:attrNameLst>
                                          <p:attrName>style.visibility</p:attrName>
                                        </p:attrNameLst>
                                      </p:cBhvr>
                                      <p:to>
                                        <p:strVal val="visible"/>
                                      </p:to>
                                    </p:set>
                                    <p:anim calcmode="lin" valueType="num">
                                      <p:cBhvr additive="repl">
                                        <p:cTn id="2035" dur="500" fill="hold"/>
                                        <p:tgtEl>
                                          <p:spTgt spid="907">
                                            <p:txEl>
                                              <p:pRg st="0" end="0"/>
                                            </p:txEl>
                                          </p:spTgt>
                                        </p:tgtEl>
                                        <p:attrNameLst>
                                          <p:attrName>ppt_x</p:attrName>
                                        </p:attrNameLst>
                                      </p:cBhvr>
                                      <p:tavLst>
                                        <p:tav tm="0">
                                          <p:val>
                                            <p:strVal val="#ppt_x"/>
                                          </p:val>
                                        </p:tav>
                                        <p:tav tm="100000">
                                          <p:val>
                                            <p:strVal val="#ppt_x"/>
                                          </p:val>
                                        </p:tav>
                                      </p:tavLst>
                                    </p:anim>
                                    <p:anim calcmode="lin" valueType="num">
                                      <p:cBhvr additive="repl">
                                        <p:cTn id="2036" dur="500" fill="hold"/>
                                        <p:tgtEl>
                                          <p:spTgt spid="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37" fill="hold">
                      <p:stCondLst>
                        <p:cond delay="indefinite"/>
                      </p:stCondLst>
                      <p:childTnLst>
                        <p:par>
                          <p:cTn id="2038" fill="hold">
                            <p:stCondLst>
                              <p:cond delay="0"/>
                            </p:stCondLst>
                            <p:childTnLst>
                              <p:par>
                                <p:cTn id="2039" nodeType="clickEffect" fill="hold" presetClass="entr" presetID="2" presetSubtype="4">
                                  <p:stCondLst>
                                    <p:cond delay="0"/>
                                  </p:stCondLst>
                                  <p:childTnLst>
                                    <p:set>
                                      <p:cBhvr>
                                        <p:cTn id="2040" dur="1" fill="hold">
                                          <p:stCondLst>
                                            <p:cond delay="0"/>
                                          </p:stCondLst>
                                        </p:cTn>
                                        <p:tgtEl>
                                          <p:spTgt spid="907">
                                            <p:txEl>
                                              <p:pRg st="0" end="0"/>
                                            </p:txEl>
                                          </p:spTgt>
                                        </p:tgtEl>
                                        <p:attrNameLst>
                                          <p:attrName>style.visibility</p:attrName>
                                        </p:attrNameLst>
                                      </p:cBhvr>
                                      <p:to>
                                        <p:strVal val="visible"/>
                                      </p:to>
                                    </p:set>
                                    <p:anim calcmode="lin" valueType="num">
                                      <p:cBhvr additive="repl">
                                        <p:cTn id="2041" dur="500" fill="hold"/>
                                        <p:tgtEl>
                                          <p:spTgt spid="907">
                                            <p:txEl>
                                              <p:pRg st="0" end="0"/>
                                            </p:txEl>
                                          </p:spTgt>
                                        </p:tgtEl>
                                        <p:attrNameLst>
                                          <p:attrName>ppt_x</p:attrName>
                                        </p:attrNameLst>
                                      </p:cBhvr>
                                      <p:tavLst>
                                        <p:tav tm="0">
                                          <p:val>
                                            <p:strVal val="#ppt_x"/>
                                          </p:val>
                                        </p:tav>
                                        <p:tav tm="100000">
                                          <p:val>
                                            <p:strVal val="#ppt_x"/>
                                          </p:val>
                                        </p:tav>
                                      </p:tavLst>
                                    </p:anim>
                                    <p:anim calcmode="lin" valueType="num">
                                      <p:cBhvr additive="repl">
                                        <p:cTn id="2042" dur="500" fill="hold"/>
                                        <p:tgtEl>
                                          <p:spTgt spid="90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8" name="PlaceHolder 1"/>
          <p:cNvSpPr>
            <a:spLocks noGrp="1"/>
          </p:cNvSpPr>
          <p:nvPr>
            <p:ph type="sldNum" idx="125"/>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graphicFrame>
        <p:nvGraphicFramePr>
          <p:cNvPr id="909" name="Object 2"/>
          <p:cNvGraphicFramePr/>
          <p:nvPr/>
        </p:nvGraphicFramePr>
        <p:xfrm>
          <a:off x="468360" y="3213000"/>
          <a:ext cx="8367480" cy="3371400"/>
        </p:xfrm>
        <a:graphic>
          <a:graphicData uri="http://schemas.openxmlformats.org/presentationml/2006/ole">
            <p:oleObj progId="Word.Document.8" r:id="rId1" spid="">
              <p:embed/>
              <p:pic>
                <p:nvPicPr>
                  <p:cNvPr id="910" name="Object 2" descr=""/>
                  <p:cNvPicPr/>
                  <p:nvPr/>
                </p:nvPicPr>
                <p:blipFill>
                  <a:blip r:embed="rId2"/>
                  <a:stretch/>
                </p:blipFill>
                <p:spPr>
                  <a:xfrm>
                    <a:off x="468360" y="3213000"/>
                    <a:ext cx="8367480" cy="3371400"/>
                  </a:xfrm>
                  <a:prstGeom prst="rect">
                    <a:avLst/>
                  </a:prstGeom>
                  <a:noFill/>
                  <a:ln w="0">
                    <a:noFill/>
                  </a:ln>
                </p:spPr>
              </p:pic>
            </p:oleObj>
          </a:graphicData>
        </a:graphic>
      </p:graphicFrame>
      <p:sp>
        <p:nvSpPr>
          <p:cNvPr id="911" name="Rectangle 3"/>
          <p:cNvSpPr/>
          <p:nvPr/>
        </p:nvSpPr>
        <p:spPr>
          <a:xfrm>
            <a:off x="2556000" y="260280"/>
            <a:ext cx="2879280" cy="2231640"/>
          </a:xfrm>
          <a:prstGeom prst="rect">
            <a:avLst/>
          </a:prstGeom>
          <a:solidFill>
            <a:srgbClr val="ffffff"/>
          </a:solidFill>
          <a:ln w="9525">
            <a:noFill/>
          </a:ln>
        </p:spPr>
        <p:style>
          <a:lnRef idx="0"/>
          <a:fillRef idx="0"/>
          <a:effectRef idx="0"/>
          <a:fontRef idx="minor"/>
        </p:style>
        <p:txBody>
          <a:bodyPr lIns="92160" rIns="92160" tIns="46080" bIns="46080" anchor="t">
            <a:noAutofit/>
          </a:bodyPr>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FIRST(E) ={(,i}</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FIRST(E</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FIRST(T) ={(,i}</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FIRST(T</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 </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FIRST(F) ={(,i}</a:t>
            </a:r>
            <a:endParaRPr b="0" lang="en-US" sz="2400" strike="noStrike" u="none">
              <a:solidFill>
                <a:srgbClr val="000000"/>
              </a:solidFill>
              <a:effectLst/>
              <a:uFillTx/>
              <a:latin typeface="Arial"/>
            </a:endParaRPr>
          </a:p>
        </p:txBody>
      </p:sp>
      <p:sp>
        <p:nvSpPr>
          <p:cNvPr id="912" name="Rectangle 4"/>
          <p:cNvSpPr/>
          <p:nvPr/>
        </p:nvSpPr>
        <p:spPr>
          <a:xfrm>
            <a:off x="5508720" y="189000"/>
            <a:ext cx="3454200" cy="2303280"/>
          </a:xfrm>
          <a:prstGeom prst="rect">
            <a:avLst/>
          </a:prstGeom>
          <a:solidFill>
            <a:srgbClr val="ffffff"/>
          </a:solidFill>
          <a:ln w="9525">
            <a:noFill/>
          </a:ln>
        </p:spPr>
        <p:style>
          <a:lnRef idx="0"/>
          <a:fillRef idx="0"/>
          <a:effectRef idx="0"/>
          <a:fontRef idx="minor"/>
        </p:style>
        <p:txBody>
          <a:bodyPr lIns="92160" rIns="92160" tIns="46080" bIns="46080" anchor="t">
            <a:noAutofit/>
          </a:bodyPr>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FOLLOW(E) ={),#}</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FOLLOW(E</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FOLLOW(T) ={+,),#}</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FOLLOW(T</a:t>
            </a:r>
            <a:r>
              <a:rPr b="1" lang="en-US" sz="2400" strike="noStrike" u="none">
                <a:solidFill>
                  <a:schemeClr val="dk1"/>
                </a:solidFill>
                <a:effectLst/>
                <a:uFillTx/>
                <a:latin typeface="Symbol"/>
                <a:ea typeface="宋体"/>
              </a:rPr>
              <a:t></a:t>
            </a:r>
            <a:r>
              <a:rPr b="1" lang="en-US" sz="2400" strike="noStrike" u="none">
                <a:solidFill>
                  <a:schemeClr val="dk1"/>
                </a:solidFill>
                <a:effectLst/>
                <a:uFillTx/>
                <a:latin typeface="Arial"/>
                <a:ea typeface="宋体"/>
              </a:rPr>
              <a:t>)={+,),#}</a:t>
            </a:r>
            <a:endParaRPr b="0" lang="en-US" sz="2400" strike="noStrike" u="none">
              <a:solidFill>
                <a:srgbClr val="000000"/>
              </a:solidFill>
              <a:effectLst/>
              <a:uFillTx/>
              <a:latin typeface="Arial"/>
            </a:endParaRPr>
          </a:p>
          <a:p>
            <a:pPr marL="343080" indent="-343080" defTabSz="914400">
              <a:lnSpc>
                <a:spcPct val="100000"/>
              </a:lnSpc>
              <a:spcBef>
                <a:spcPts val="479"/>
              </a:spcBef>
              <a:tabLst>
                <a:tab algn="l" pos="0"/>
              </a:tabLst>
            </a:pPr>
            <a:r>
              <a:rPr b="1" lang="en-US" sz="2400" strike="noStrike" u="none">
                <a:solidFill>
                  <a:schemeClr val="dk1"/>
                </a:solidFill>
                <a:effectLst/>
                <a:uFillTx/>
                <a:latin typeface="Arial"/>
                <a:ea typeface="宋体"/>
              </a:rPr>
              <a:t>FOLLOW(F) ={*,+,),#}</a:t>
            </a:r>
            <a:endParaRPr b="0" lang="en-US" sz="2400" strike="noStrike" u="none">
              <a:solidFill>
                <a:srgbClr val="000000"/>
              </a:solidFill>
              <a:effectLst/>
              <a:uFillTx/>
              <a:latin typeface="Arial"/>
            </a:endParaRPr>
          </a:p>
        </p:txBody>
      </p:sp>
      <p:sp>
        <p:nvSpPr>
          <p:cNvPr id="913" name="Text Box 8"/>
          <p:cNvSpPr/>
          <p:nvPr/>
        </p:nvSpPr>
        <p:spPr>
          <a:xfrm>
            <a:off x="-757080" y="476280"/>
            <a:ext cx="3239640" cy="1917360"/>
          </a:xfrm>
          <a:prstGeom prst="rect">
            <a:avLst/>
          </a:prstGeom>
          <a:noFill/>
          <a:ln w="9525">
            <a:noFill/>
          </a:ln>
        </p:spPr>
        <p:style>
          <a:lnRef idx="0"/>
          <a:fillRef idx="0"/>
          <a:effectRef idx="0"/>
          <a:fontRef idx="minor"/>
        </p:style>
        <p:txBody>
          <a:bodyPr lIns="90000" rIns="90000" tIns="45000" bIns="45000" anchor="t">
            <a:spAutoFit/>
          </a:bodyPr>
          <a:p>
            <a:pPr marL="914400" defTabSz="914400">
              <a:lnSpc>
                <a:spcPct val="100000"/>
              </a:lnSpc>
              <a:tabLst>
                <a:tab algn="l" pos="0"/>
              </a:tabLst>
            </a:pPr>
            <a:r>
              <a:rPr b="1" lang="en-US" sz="2400" strike="noStrike" u="none">
                <a:solidFill>
                  <a:schemeClr val="hlink"/>
                </a:solidFill>
                <a:effectLst/>
                <a:uFillTx/>
                <a:latin typeface="Verdana"/>
                <a:ea typeface="宋体"/>
              </a:rPr>
              <a:t>E→TE</a:t>
            </a:r>
            <a:r>
              <a:rPr b="1" lang="en-US" sz="2400" strike="noStrike" u="none">
                <a:solidFill>
                  <a:schemeClr val="hlink"/>
                </a:solidFill>
                <a:effectLst/>
                <a:uFillTx/>
                <a:latin typeface="Symbol"/>
                <a:ea typeface="宋体"/>
              </a:rPr>
              <a:t></a:t>
            </a:r>
            <a:endParaRPr b="0" lang="en-US" sz="2400" strike="noStrike" u="none">
              <a:solidFill>
                <a:srgbClr val="000000"/>
              </a:solidFill>
              <a:effectLst/>
              <a:uFillTx/>
              <a:latin typeface="Arial"/>
            </a:endParaRPr>
          </a:p>
          <a:p>
            <a:pPr marL="914400" defTabSz="914400">
              <a:lnSpc>
                <a:spcPct val="100000"/>
              </a:lnSpc>
              <a:tabLst>
                <a:tab algn="l" pos="0"/>
              </a:tabLst>
            </a:pPr>
            <a:r>
              <a:rPr b="1" lang="en-US" sz="2400" strike="noStrike" u="none">
                <a:solidFill>
                  <a:schemeClr val="hlink"/>
                </a:solidFill>
                <a:effectLst/>
                <a:uFillTx/>
                <a:latin typeface="Verdana"/>
                <a:ea typeface="宋体"/>
              </a:rPr>
              <a:t>E</a:t>
            </a:r>
            <a:r>
              <a:rPr b="1" lang="en-US" sz="2400" strike="noStrike" u="none">
                <a:solidFill>
                  <a:schemeClr val="hlink"/>
                </a:solidFill>
                <a:effectLst/>
                <a:uFillTx/>
                <a:latin typeface="Symbol"/>
                <a:ea typeface="宋体"/>
              </a:rPr>
              <a:t></a:t>
            </a:r>
            <a:r>
              <a:rPr b="1" lang="en-US" sz="2400" strike="noStrike" u="none">
                <a:solidFill>
                  <a:schemeClr val="hlink"/>
                </a:solidFill>
                <a:effectLst/>
                <a:uFillTx/>
                <a:latin typeface="Verdana"/>
                <a:ea typeface="宋体"/>
              </a:rPr>
              <a:t>→+TE</a:t>
            </a:r>
            <a:r>
              <a:rPr b="1" lang="en-US" sz="2400" strike="noStrike" u="none">
                <a:solidFill>
                  <a:schemeClr val="hlink"/>
                </a:solidFill>
                <a:effectLst/>
                <a:uFillTx/>
                <a:latin typeface="Symbol"/>
                <a:ea typeface="宋体"/>
              </a:rPr>
              <a:t></a:t>
            </a:r>
            <a:r>
              <a:rPr b="1" lang="en-US" sz="2400" strike="noStrike" u="none">
                <a:solidFill>
                  <a:schemeClr val="hlink"/>
                </a:solidFill>
                <a:effectLst/>
                <a:uFillTx/>
                <a:latin typeface="Verdana"/>
                <a:ea typeface="宋体"/>
              </a:rPr>
              <a:t> | </a:t>
            </a:r>
            <a:r>
              <a:rPr b="1" lang="en-US" sz="2400" strike="noStrike" u="none">
                <a:solidFill>
                  <a:schemeClr val="hlink"/>
                </a:solidFill>
                <a:effectLst/>
                <a:uFillTx/>
                <a:latin typeface="Symbol"/>
                <a:ea typeface="宋体"/>
              </a:rPr>
              <a:t></a:t>
            </a:r>
            <a:endParaRPr b="0" lang="en-US" sz="2400" strike="noStrike" u="none">
              <a:solidFill>
                <a:srgbClr val="000000"/>
              </a:solidFill>
              <a:effectLst/>
              <a:uFillTx/>
              <a:latin typeface="Arial"/>
            </a:endParaRPr>
          </a:p>
          <a:p>
            <a:pPr marL="914400" defTabSz="914400">
              <a:lnSpc>
                <a:spcPct val="100000"/>
              </a:lnSpc>
              <a:tabLst>
                <a:tab algn="l" pos="0"/>
              </a:tabLst>
            </a:pPr>
            <a:r>
              <a:rPr b="1" lang="en-US" sz="2400" strike="noStrike" u="none">
                <a:solidFill>
                  <a:schemeClr val="hlink"/>
                </a:solidFill>
                <a:effectLst/>
                <a:uFillTx/>
                <a:latin typeface="Verdana"/>
                <a:ea typeface="宋体"/>
              </a:rPr>
              <a:t>T→FT</a:t>
            </a:r>
            <a:r>
              <a:rPr b="1" lang="en-US" sz="2400" strike="noStrike" u="none">
                <a:solidFill>
                  <a:schemeClr val="hlink"/>
                </a:solidFill>
                <a:effectLst/>
                <a:uFillTx/>
                <a:latin typeface="Symbol"/>
                <a:ea typeface="宋体"/>
              </a:rPr>
              <a:t></a:t>
            </a:r>
            <a:r>
              <a:rPr b="1" lang="en-US" sz="2400" strike="noStrike" u="none">
                <a:solidFill>
                  <a:schemeClr val="hlink"/>
                </a:solidFill>
                <a:effectLst/>
                <a:uFillTx/>
                <a:latin typeface="Verdana"/>
                <a:ea typeface="宋体"/>
              </a:rPr>
              <a:t>                 </a:t>
            </a:r>
            <a:endParaRPr b="0" lang="en-US" sz="2400" strike="noStrike" u="none">
              <a:solidFill>
                <a:srgbClr val="000000"/>
              </a:solidFill>
              <a:effectLst/>
              <a:uFillTx/>
              <a:latin typeface="Arial"/>
            </a:endParaRPr>
          </a:p>
          <a:p>
            <a:pPr marL="914400" defTabSz="914400">
              <a:lnSpc>
                <a:spcPct val="100000"/>
              </a:lnSpc>
              <a:tabLst>
                <a:tab algn="l" pos="0"/>
              </a:tabLst>
            </a:pPr>
            <a:r>
              <a:rPr b="1" lang="en-US" sz="2400" strike="noStrike" u="none">
                <a:solidFill>
                  <a:schemeClr val="hlink"/>
                </a:solidFill>
                <a:effectLst/>
                <a:uFillTx/>
                <a:latin typeface="Verdana"/>
                <a:ea typeface="宋体"/>
              </a:rPr>
              <a:t>T</a:t>
            </a:r>
            <a:r>
              <a:rPr b="1" lang="en-US" sz="2400" strike="noStrike" u="none">
                <a:solidFill>
                  <a:schemeClr val="hlink"/>
                </a:solidFill>
                <a:effectLst/>
                <a:uFillTx/>
                <a:latin typeface="Symbol"/>
                <a:ea typeface="宋体"/>
              </a:rPr>
              <a:t></a:t>
            </a:r>
            <a:r>
              <a:rPr b="1" lang="en-US" sz="2400" strike="noStrike" u="none">
                <a:solidFill>
                  <a:schemeClr val="hlink"/>
                </a:solidFill>
                <a:effectLst/>
                <a:uFillTx/>
                <a:latin typeface="Verdana"/>
                <a:ea typeface="宋体"/>
              </a:rPr>
              <a:t>→*FT</a:t>
            </a:r>
            <a:r>
              <a:rPr b="1" lang="en-US" sz="2400" strike="noStrike" u="none">
                <a:solidFill>
                  <a:schemeClr val="hlink"/>
                </a:solidFill>
                <a:effectLst/>
                <a:uFillTx/>
                <a:latin typeface="Symbol"/>
                <a:ea typeface="宋体"/>
              </a:rPr>
              <a:t></a:t>
            </a:r>
            <a:r>
              <a:rPr b="1" lang="en-US" sz="2400" strike="noStrike" u="none">
                <a:solidFill>
                  <a:schemeClr val="hlink"/>
                </a:solidFill>
                <a:effectLst/>
                <a:uFillTx/>
                <a:latin typeface="Verdana"/>
                <a:ea typeface="宋体"/>
              </a:rPr>
              <a:t> | </a:t>
            </a:r>
            <a:r>
              <a:rPr b="1" lang="en-US" sz="2400" strike="noStrike" u="none">
                <a:solidFill>
                  <a:schemeClr val="hlink"/>
                </a:solidFill>
                <a:effectLst/>
                <a:uFillTx/>
                <a:latin typeface="Symbol"/>
                <a:ea typeface="宋体"/>
              </a:rPr>
              <a:t></a:t>
            </a:r>
            <a:endParaRPr b="0" lang="en-US" sz="2400" strike="noStrike" u="none">
              <a:solidFill>
                <a:srgbClr val="000000"/>
              </a:solidFill>
              <a:effectLst/>
              <a:uFillTx/>
              <a:latin typeface="Arial"/>
            </a:endParaRPr>
          </a:p>
          <a:p>
            <a:pPr marL="914400" defTabSz="914400">
              <a:lnSpc>
                <a:spcPct val="100000"/>
              </a:lnSpc>
              <a:tabLst>
                <a:tab algn="l" pos="0"/>
              </a:tabLst>
            </a:pPr>
            <a:r>
              <a:rPr b="1" lang="en-US" sz="2400" strike="noStrike" u="none">
                <a:solidFill>
                  <a:schemeClr val="hlink"/>
                </a:solidFill>
                <a:effectLst/>
                <a:uFillTx/>
                <a:latin typeface="Verdana"/>
                <a:ea typeface="宋体"/>
              </a:rPr>
              <a:t>F→(E) | i</a:t>
            </a:r>
            <a:endParaRPr b="0" lang="en-US" sz="2400" strike="noStrike" u="none">
              <a:solidFill>
                <a:srgbClr val="000000"/>
              </a:solidFill>
              <a:effectLst/>
              <a:uFillTx/>
              <a:latin typeface="Arial"/>
            </a:endParaRPr>
          </a:p>
        </p:txBody>
      </p:sp>
    </p:spTree>
  </p:cSld>
  <p:timing>
    <p:tnLst>
      <p:par>
        <p:cTn id="2043" dur="indefinite" restart="never" nodeType="tmRoot">
          <p:childTnLst>
            <p:seq>
              <p:cTn id="2044" dur="indefinite" nodeType="mainSeq">
                <p:childTnLst>
                  <p:par>
                    <p:cTn id="2045" fill="hold">
                      <p:stCondLst>
                        <p:cond delay="indefinite"/>
                      </p:stCondLst>
                      <p:childTnLst>
                        <p:par>
                          <p:cTn id="2046" fill="hold">
                            <p:stCondLst>
                              <p:cond delay="0"/>
                            </p:stCondLst>
                            <p:childTnLst>
                              <p:par>
                                <p:cTn id="2047" nodeType="clickEffect" fill="hold" presetClass="entr" presetID="9">
                                  <p:stCondLst>
                                    <p:cond delay="0"/>
                                  </p:stCondLst>
                                  <p:childTnLst>
                                    <p:set>
                                      <p:cBhvr>
                                        <p:cTn id="2048" dur="1" fill="hold">
                                          <p:stCondLst>
                                            <p:cond delay="0"/>
                                          </p:stCondLst>
                                        </p:cTn>
                                        <p:tgtEl>
                                          <p:spTgt spid="911"/>
                                        </p:tgtEl>
                                        <p:attrNameLst>
                                          <p:attrName>style.visibility</p:attrName>
                                        </p:attrNameLst>
                                      </p:cBhvr>
                                      <p:to>
                                        <p:strVal val="visible"/>
                                      </p:to>
                                    </p:set>
                                    <p:animEffect filter="dissolve" transition="in">
                                      <p:cBhvr additive="repl">
                                        <p:cTn id="2049" dur="500"/>
                                        <p:tgtEl>
                                          <p:spTgt spid="911"/>
                                        </p:tgtEl>
                                      </p:cBhvr>
                                    </p:animEffect>
                                  </p:childTnLst>
                                </p:cTn>
                              </p:par>
                            </p:childTnLst>
                          </p:cTn>
                        </p:par>
                      </p:childTnLst>
                    </p:cTn>
                  </p:par>
                  <p:par>
                    <p:cTn id="2050" fill="hold">
                      <p:stCondLst>
                        <p:cond delay="indefinite"/>
                      </p:stCondLst>
                      <p:childTnLst>
                        <p:par>
                          <p:cTn id="2051" fill="hold">
                            <p:stCondLst>
                              <p:cond delay="0"/>
                            </p:stCondLst>
                            <p:childTnLst>
                              <p:par>
                                <p:cTn id="2052" nodeType="clickEffect" fill="hold" presetClass="entr" presetID="9">
                                  <p:stCondLst>
                                    <p:cond delay="0"/>
                                  </p:stCondLst>
                                  <p:childTnLst>
                                    <p:set>
                                      <p:cBhvr>
                                        <p:cTn id="2053" dur="1" fill="hold">
                                          <p:stCondLst>
                                            <p:cond delay="0"/>
                                          </p:stCondLst>
                                        </p:cTn>
                                        <p:tgtEl>
                                          <p:spTgt spid="912"/>
                                        </p:tgtEl>
                                        <p:attrNameLst>
                                          <p:attrName>style.visibility</p:attrName>
                                        </p:attrNameLst>
                                      </p:cBhvr>
                                      <p:to>
                                        <p:strVal val="visible"/>
                                      </p:to>
                                    </p:set>
                                    <p:animEffect filter="dissolve" transition="in">
                                      <p:cBhvr additive="repl">
                                        <p:cTn id="2054" dur="500"/>
                                        <p:tgtEl>
                                          <p:spTgt spid="9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4" name="PlaceHolder 1"/>
          <p:cNvSpPr>
            <a:spLocks noGrp="1"/>
          </p:cNvSpPr>
          <p:nvPr>
            <p:ph type="sldNum" idx="126"/>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15" name="PlaceHolder 2"/>
          <p:cNvSpPr>
            <a:spLocks noGrp="1"/>
          </p:cNvSpPr>
          <p:nvPr>
            <p:ph/>
          </p:nvPr>
        </p:nvSpPr>
        <p:spPr>
          <a:xfrm>
            <a:off x="609480" y="1523880"/>
            <a:ext cx="7772040" cy="487656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zh-CN" sz="3000" strike="noStrike" u="none">
                <a:solidFill>
                  <a:schemeClr val="dk1"/>
                </a:solidFill>
                <a:effectLst/>
                <a:uFillTx/>
                <a:latin typeface="Times New Roman"/>
                <a:ea typeface="楷体_GB2312"/>
              </a:rPr>
              <a:t>如果</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是左递归或二义的，那么，</a:t>
            </a:r>
            <a:r>
              <a:rPr b="1" lang="en-US" sz="3000" strike="noStrike" u="none">
                <a:solidFill>
                  <a:schemeClr val="dk1"/>
                </a:solidFill>
                <a:effectLst/>
                <a:uFillTx/>
                <a:latin typeface="Times New Roman"/>
                <a:ea typeface="楷体_GB2312"/>
              </a:rPr>
              <a:t>M</a:t>
            </a:r>
            <a:r>
              <a:rPr b="1" lang="zh-CN" sz="3000" strike="noStrike" u="none">
                <a:solidFill>
                  <a:schemeClr val="dk1"/>
                </a:solidFill>
                <a:effectLst/>
                <a:uFillTx/>
                <a:latin typeface="Times New Roman"/>
                <a:ea typeface="楷体_GB2312"/>
              </a:rPr>
              <a:t>至少含有一个多重定义入口。因此，消除左递归和提取左因子将有助于获得无多重定义的分析表</a:t>
            </a:r>
            <a:r>
              <a:rPr b="1" lang="en-US" sz="3000" strike="noStrike" u="none">
                <a:solidFill>
                  <a:schemeClr val="dk1"/>
                </a:solidFill>
                <a:effectLst/>
                <a:uFillTx/>
                <a:latin typeface="Times New Roman"/>
                <a:ea typeface="楷体_GB2312"/>
              </a:rPr>
              <a:t>M</a:t>
            </a:r>
            <a:r>
              <a:rPr b="1" lang="zh-CN"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a:p>
            <a:pPr marL="469800" indent="-469800">
              <a:lnSpc>
                <a:spcPct val="100000"/>
              </a:lnSpc>
              <a:spcBef>
                <a:spcPts val="1650"/>
              </a:spcBef>
              <a:buClr>
                <a:srgbClr val="cc0000"/>
              </a:buClr>
              <a:buFont typeface="Wingdings" charset="2"/>
              <a:buChar char=""/>
            </a:pPr>
            <a:r>
              <a:rPr b="1" lang="zh-CN" sz="3000" strike="noStrike" u="none">
                <a:solidFill>
                  <a:schemeClr val="dk1"/>
                </a:solidFill>
                <a:effectLst/>
                <a:uFillTx/>
                <a:latin typeface="Times New Roman"/>
                <a:ea typeface="楷体_GB2312"/>
              </a:rPr>
              <a:t>可以证明，一个文法</a:t>
            </a:r>
            <a:r>
              <a:rPr b="1" lang="en-US" sz="3000" strike="noStrike" u="none">
                <a:solidFill>
                  <a:schemeClr val="dk1"/>
                </a:solidFill>
                <a:effectLst/>
                <a:uFillTx/>
                <a:latin typeface="Times New Roman"/>
                <a:ea typeface="楷体_GB2312"/>
              </a:rPr>
              <a:t>G</a:t>
            </a:r>
            <a:r>
              <a:rPr b="1" lang="zh-CN" sz="3000" strike="noStrike" u="none">
                <a:solidFill>
                  <a:schemeClr val="dk1"/>
                </a:solidFill>
                <a:effectLst/>
                <a:uFillTx/>
                <a:latin typeface="Times New Roman"/>
                <a:ea typeface="楷体_GB2312"/>
              </a:rPr>
              <a:t>的预测分析表</a:t>
            </a:r>
            <a:r>
              <a:rPr b="1" lang="en-US" sz="3000" strike="noStrike" u="none">
                <a:solidFill>
                  <a:schemeClr val="dk1"/>
                </a:solidFill>
                <a:effectLst/>
                <a:uFillTx/>
                <a:latin typeface="Times New Roman"/>
                <a:ea typeface="楷体_GB2312"/>
              </a:rPr>
              <a:t>M</a:t>
            </a:r>
            <a:r>
              <a:rPr b="1" lang="zh-CN" sz="3000" strike="noStrike" u="none">
                <a:solidFill>
                  <a:schemeClr val="dk1"/>
                </a:solidFill>
                <a:effectLst/>
                <a:uFillTx/>
                <a:latin typeface="Times New Roman"/>
                <a:ea typeface="楷体_GB2312"/>
              </a:rPr>
              <a:t>不含多重定义入口，当且仅当该文法为</a:t>
            </a:r>
            <a:r>
              <a:rPr b="1" lang="en-US" sz="3000" strike="noStrike" u="none">
                <a:solidFill>
                  <a:schemeClr val="dk1"/>
                </a:solidFill>
                <a:effectLst/>
                <a:uFillTx/>
                <a:latin typeface="Times New Roman"/>
                <a:ea typeface="楷体_GB2312"/>
              </a:rPr>
              <a:t>LL(1)</a:t>
            </a:r>
            <a:r>
              <a:rPr b="1" lang="zh-CN" sz="3000" strike="noStrike" u="none">
                <a:solidFill>
                  <a:schemeClr val="dk1"/>
                </a:solidFill>
                <a:effectLst/>
                <a:uFillTx/>
                <a:latin typeface="Times New Roman"/>
                <a:ea typeface="楷体_GB2312"/>
              </a:rPr>
              <a:t>的。</a:t>
            </a:r>
            <a:endParaRPr b="0" lang="en-US" sz="3000" strike="noStrike" u="none">
              <a:solidFill>
                <a:schemeClr val="dk1"/>
              </a:solidFill>
              <a:effectLst/>
              <a:uFillTx/>
              <a:latin typeface="Times New Roman"/>
            </a:endParaRPr>
          </a:p>
        </p:txBody>
      </p:sp>
    </p:spTree>
  </p:cSld>
  <p:timing>
    <p:tnLst>
      <p:par>
        <p:cTn id="2055" dur="indefinite" restart="never" nodeType="tmRoot">
          <p:childTnLst>
            <p:seq>
              <p:cTn id="2056" dur="indefinite" nodeType="mainSeq">
                <p:childTnLst>
                  <p:par>
                    <p:cTn id="2057" fill="hold">
                      <p:stCondLst>
                        <p:cond delay="indefinite"/>
                      </p:stCondLst>
                      <p:childTnLst>
                        <p:par>
                          <p:cTn id="2058" fill="hold">
                            <p:stCondLst>
                              <p:cond delay="0"/>
                            </p:stCondLst>
                            <p:childTnLst>
                              <p:par>
                                <p:cTn id="2059" nodeType="clickEffect" fill="hold" presetClass="entr" presetID="22" presetSubtype="1">
                                  <p:stCondLst>
                                    <p:cond delay="0"/>
                                  </p:stCondLst>
                                  <p:childTnLst>
                                    <p:set>
                                      <p:cBhvr>
                                        <p:cTn id="2060" dur="1" fill="hold">
                                          <p:stCondLst>
                                            <p:cond delay="0"/>
                                          </p:stCondLst>
                                        </p:cTn>
                                        <p:tgtEl>
                                          <p:spTgt spid="915">
                                            <p:txEl>
                                              <p:pRg st="0" end="0"/>
                                            </p:txEl>
                                          </p:spTgt>
                                        </p:tgtEl>
                                        <p:attrNameLst>
                                          <p:attrName>style.visibility</p:attrName>
                                        </p:attrNameLst>
                                      </p:cBhvr>
                                      <p:to>
                                        <p:strVal val="visible"/>
                                      </p:to>
                                    </p:set>
                                    <p:animEffect filter="wipe(up)" transition="in">
                                      <p:cBhvr additive="repl">
                                        <p:cTn id="2061" dur="500"/>
                                        <p:tgtEl>
                                          <p:spTgt spid="915">
                                            <p:txEl>
                                              <p:pRg st="0" end="0"/>
                                            </p:txEl>
                                          </p:spTgt>
                                        </p:tgtEl>
                                      </p:cBhvr>
                                    </p:animEffect>
                                  </p:childTnLst>
                                </p:cTn>
                              </p:par>
                            </p:childTnLst>
                          </p:cTn>
                        </p:par>
                      </p:childTnLst>
                    </p:cTn>
                  </p:par>
                  <p:par>
                    <p:cTn id="2062" fill="hold">
                      <p:stCondLst>
                        <p:cond delay="indefinite"/>
                      </p:stCondLst>
                      <p:childTnLst>
                        <p:par>
                          <p:cTn id="2063" fill="hold">
                            <p:stCondLst>
                              <p:cond delay="0"/>
                            </p:stCondLst>
                            <p:childTnLst>
                              <p:par>
                                <p:cTn id="2064" nodeType="clickEffect" fill="hold" presetClass="entr" presetID="22" presetSubtype="1">
                                  <p:stCondLst>
                                    <p:cond delay="0"/>
                                  </p:stCondLst>
                                  <p:childTnLst>
                                    <p:set>
                                      <p:cBhvr>
                                        <p:cTn id="2065" dur="1" fill="hold">
                                          <p:stCondLst>
                                            <p:cond delay="0"/>
                                          </p:stCondLst>
                                        </p:cTn>
                                        <p:tgtEl>
                                          <p:spTgt spid="915">
                                            <p:txEl>
                                              <p:pRg st="0" end="0"/>
                                            </p:txEl>
                                          </p:spTgt>
                                        </p:tgtEl>
                                        <p:attrNameLst>
                                          <p:attrName>style.visibility</p:attrName>
                                        </p:attrNameLst>
                                      </p:cBhvr>
                                      <p:to>
                                        <p:strVal val="visible"/>
                                      </p:to>
                                    </p:set>
                                    <p:animEffect filter="wipe(up)" transition="in">
                                      <p:cBhvr additive="repl">
                                        <p:cTn id="2066" dur="500"/>
                                        <p:tgtEl>
                                          <p:spTgt spid="915">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6" name="PlaceHolder 1"/>
          <p:cNvSpPr>
            <a:spLocks noGrp="1"/>
          </p:cNvSpPr>
          <p:nvPr>
            <p:ph type="sldNum" idx="127"/>
          </p:nvPr>
        </p:nvSpPr>
        <p:spPr>
          <a:xfrm>
            <a:off x="6804000" y="6237360"/>
            <a:ext cx="1980720" cy="475920"/>
          </a:xfrm>
          <a:prstGeom prst="rect">
            <a:avLst/>
          </a:prstGeom>
          <a:noFill/>
          <a:ln w="0">
            <a:noFill/>
          </a:ln>
        </p:spPr>
        <p:txBody>
          <a:bodyPr numCol="1" spcCol="0" lIns="91440" rIns="91440" tIns="45720" bIns="45720" anchor="t">
            <a:noAutofit/>
          </a:bodyPr>
          <a:p>
            <a:pPr indent="0">
              <a:buNone/>
            </a:pPr>
            <a:endParaRPr b="0" lang="en-US" sz="1800" strike="noStrike" u="sng">
              <a:solidFill>
                <a:schemeClr val="accent2"/>
              </a:solidFill>
              <a:effectLst/>
              <a:uFillTx/>
              <a:latin typeface="Verdana"/>
              <a:ea typeface="宋体"/>
            </a:endParaRPr>
          </a:p>
        </p:txBody>
      </p:sp>
      <p:sp>
        <p:nvSpPr>
          <p:cNvPr id="917" name="PlaceHolder 2"/>
          <p:cNvSpPr>
            <a:spLocks noGrp="1"/>
          </p:cNvSpPr>
          <p:nvPr>
            <p:ph type="title"/>
          </p:nvPr>
        </p:nvSpPr>
        <p:spPr>
          <a:xfrm>
            <a:off x="574560" y="304920"/>
            <a:ext cx="8000640" cy="1215720"/>
          </a:xfrm>
          <a:prstGeom prst="rect">
            <a:avLst/>
          </a:prstGeom>
          <a:noFill/>
          <a:ln w="9360">
            <a:noFill/>
          </a:ln>
        </p:spPr>
        <p:txBody>
          <a:bodyPr lIns="91440" rIns="91440" tIns="45720" bIns="45720" anchor="ctr">
            <a:noAutofit/>
          </a:bodyPr>
          <a:p>
            <a:pPr indent="0">
              <a:lnSpc>
                <a:spcPct val="100000"/>
              </a:lnSpc>
              <a:buNone/>
            </a:pPr>
            <a:r>
              <a:rPr b="1" lang="zh-CN" sz="4000" strike="noStrike" u="none">
                <a:solidFill>
                  <a:schemeClr val="dk2"/>
                </a:solidFill>
                <a:effectLst/>
                <a:uFillTx/>
                <a:latin typeface="Verdana"/>
                <a:ea typeface="黑体"/>
              </a:rPr>
              <a:t>作业</a:t>
            </a:r>
            <a:endParaRPr b="0" lang="en-US" sz="4000" strike="noStrike" u="none">
              <a:solidFill>
                <a:schemeClr val="accent2"/>
              </a:solidFill>
              <a:effectLst/>
              <a:uFillTx/>
              <a:latin typeface="Verdana"/>
            </a:endParaRPr>
          </a:p>
        </p:txBody>
      </p:sp>
      <p:sp>
        <p:nvSpPr>
          <p:cNvPr id="918" name="PlaceHolder 3"/>
          <p:cNvSpPr>
            <a:spLocks noGrp="1"/>
          </p:cNvSpPr>
          <p:nvPr>
            <p:ph/>
          </p:nvPr>
        </p:nvSpPr>
        <p:spPr>
          <a:xfrm>
            <a:off x="468360" y="1844640"/>
            <a:ext cx="8206920" cy="4247640"/>
          </a:xfrm>
          <a:prstGeom prst="rect">
            <a:avLst/>
          </a:prstGeom>
          <a:noFill/>
          <a:ln w="9360">
            <a:noFill/>
          </a:ln>
        </p:spPr>
        <p:txBody>
          <a:bodyPr lIns="91440" rIns="91440" tIns="45720" bIns="45720" anchor="t">
            <a:noAutofit/>
          </a:bodyPr>
          <a:p>
            <a:pPr marL="469800" indent="-469800">
              <a:lnSpc>
                <a:spcPct val="100000"/>
              </a:lnSpc>
              <a:spcBef>
                <a:spcPts val="601"/>
              </a:spcBef>
              <a:buClr>
                <a:srgbClr val="cc0000"/>
              </a:buClr>
              <a:buFont typeface="Wingdings" charset="2"/>
              <a:buChar char=""/>
            </a:pPr>
            <a:r>
              <a:rPr b="1" lang="en-US" sz="3000" strike="noStrike" u="none">
                <a:solidFill>
                  <a:schemeClr val="dk1"/>
                </a:solidFill>
                <a:effectLst/>
                <a:uFillTx/>
                <a:latin typeface="Times New Roman"/>
                <a:ea typeface="楷体_GB2312"/>
              </a:rPr>
              <a:t>P81—1</a:t>
            </a:r>
            <a:r>
              <a:rPr b="1" lang="zh-CN" sz="3000" strike="noStrike" u="none">
                <a:solidFill>
                  <a:schemeClr val="dk1"/>
                </a:solidFill>
                <a:effectLst/>
                <a:uFillTx/>
                <a:latin typeface="Times New Roman"/>
                <a:ea typeface="楷体_GB2312"/>
              </a:rPr>
              <a:t>，</a:t>
            </a:r>
            <a:r>
              <a:rPr b="1" lang="en-US" sz="3000" strike="noStrike" u="none">
                <a:solidFill>
                  <a:schemeClr val="dk1"/>
                </a:solidFill>
                <a:effectLst/>
                <a:uFillTx/>
                <a:latin typeface="Times New Roman"/>
                <a:ea typeface="楷体_GB2312"/>
              </a:rPr>
              <a:t>2</a:t>
            </a:r>
            <a:endParaRPr b="0" lang="en-US" sz="3000" strike="noStrike" u="none">
              <a:solidFill>
                <a:schemeClr val="dk1"/>
              </a:solidFill>
              <a:effectLst/>
              <a:uFillTx/>
              <a:latin typeface="Times New Roman"/>
            </a:endParaRPr>
          </a:p>
          <a:p>
            <a:pPr marL="469800" indent="-469800">
              <a:lnSpc>
                <a:spcPct val="100000"/>
              </a:lnSpc>
              <a:spcBef>
                <a:spcPts val="601"/>
              </a:spcBef>
              <a:buClr>
                <a:srgbClr val="cc0000"/>
              </a:buClr>
              <a:buFont typeface="Wingdings" charset="2"/>
              <a:buChar char=""/>
            </a:pPr>
            <a:r>
              <a:rPr b="1" lang="en-US" sz="3000" strike="noStrike" u="none">
                <a:solidFill>
                  <a:schemeClr val="dk1"/>
                </a:solidFill>
                <a:effectLst/>
                <a:uFillTx/>
                <a:latin typeface="Times New Roman"/>
                <a:ea typeface="楷体_GB2312"/>
              </a:rPr>
              <a:t>P82—3(</a:t>
            </a:r>
            <a:r>
              <a:rPr b="1" lang="zh-CN" sz="3000" strike="noStrike" u="none">
                <a:solidFill>
                  <a:schemeClr val="dk1"/>
                </a:solidFill>
                <a:effectLst/>
                <a:uFillTx/>
                <a:latin typeface="Times New Roman"/>
                <a:ea typeface="楷体_GB2312"/>
              </a:rPr>
              <a:t>选作</a:t>
            </a:r>
            <a:r>
              <a:rPr b="1" lang="en-US" sz="3000" strike="noStrike" u="none">
                <a:solidFill>
                  <a:schemeClr val="dk1"/>
                </a:solidFill>
                <a:effectLst/>
                <a:uFillTx/>
                <a:latin typeface="Times New Roman"/>
                <a:ea typeface="楷体_GB2312"/>
              </a:rPr>
              <a:t>2</a:t>
            </a:r>
            <a:r>
              <a:rPr b="1" lang="zh-CN" sz="3000" strike="noStrike" u="none">
                <a:solidFill>
                  <a:schemeClr val="dk1"/>
                </a:solidFill>
                <a:effectLst/>
                <a:uFillTx/>
                <a:latin typeface="Times New Roman"/>
                <a:ea typeface="楷体_GB2312"/>
              </a:rPr>
              <a:t>个</a:t>
            </a:r>
            <a:r>
              <a:rPr b="1" lang="en-US" sz="3000" strike="noStrike" u="none">
                <a:solidFill>
                  <a:schemeClr val="dk1"/>
                </a:solidFill>
                <a:effectLst/>
                <a:uFillTx/>
                <a:latin typeface="Times New Roman"/>
                <a:ea typeface="楷体_GB2312"/>
              </a:rPr>
              <a:t>)</a:t>
            </a:r>
            <a:endParaRPr b="0" lang="en-US" sz="3000" strike="noStrike" u="none">
              <a:solidFill>
                <a:schemeClr val="dk1"/>
              </a:solidFill>
              <a:effectLst/>
              <a:uFillTx/>
              <a:latin typeface="Times New Roman"/>
            </a:endParaRPr>
          </a:p>
        </p:txBody>
      </p:sp>
    </p:spTree>
  </p:cSld>
</p:sld>
</file>

<file path=ppt/theme/theme1.xml><?xml version="1.0" encoding="utf-8"?>
<a:theme xmlns:a="http://schemas.openxmlformats.org/drawingml/2006/main" xmlns:r="http://schemas.openxmlformats.org/officeDocument/2006/relationships" name="zdy">
  <a:themeElements>
    <a:clrScheme name="zdy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zdy">
      <a:majorFont>
        <a:latin typeface="Verdana" pitchFamily="0" charset="1"/>
        <a:ea typeface="黑体" pitchFamily="0" charset="1"/>
        <a:cs typeface=""/>
      </a:majorFont>
      <a:minorFont>
        <a:latin typeface="Times New Roman" pitchFamily="0" charset="1"/>
        <a:ea typeface="楷体_GB2312" pitchFamily="0" charset="1"/>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TotalTime>
  <Application>LibreOffice/25.2.4.3$Windows_X86_64 LibreOffice_project/33e196637044ead23f5c3226cde09b47731f7e27</Application>
  <AppVersion>15.0000</AppVersion>
  <Words>13220</Words>
  <Paragraphs>1590</Paragraphs>
  <Company>2ndSpAcE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2005-03-09T07:54:57Z</dcterms:created>
  <dc:creator>lhm</dc:creator>
  <dc:description/>
  <dc:language>zh-CN</dc:language>
  <cp:lastModifiedBy/>
  <dcterms:modified xsi:type="dcterms:W3CDTF">2025-06-21T23:11:25Z</dcterms:modified>
  <cp:revision>1293</cp:revision>
  <dc:subject/>
  <dc:title>幻灯片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y fmtid="{D5CDD505-2E9C-101B-9397-08002B2CF9AE}" pid="3" name="PresentationFormat">
    <vt:lpwstr>全屏显示(4:3)</vt:lpwstr>
  </property>
  <property fmtid="{D5CDD505-2E9C-101B-9397-08002B2CF9AE}" pid="4" name="Slides">
    <vt:i4>94</vt:i4>
  </property>
  <property fmtid="{D5CDD505-2E9C-101B-9397-08002B2CF9AE}" pid="5" name="_TemplateID">
    <vt:lpwstr>TC011408292052</vt:lpwstr>
  </property>
</Properties>
</file>