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4" autoAdjust="0"/>
  </p:normalViewPr>
  <p:slideViewPr>
    <p:cSldViewPr>
      <p:cViewPr>
        <p:scale>
          <a:sx n="66" d="100"/>
          <a:sy n="66" d="100"/>
        </p:scale>
        <p:origin x="-63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i-FI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28.3.2013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Kuinka kokoan adapterin</a:t>
            </a:r>
            <a:br>
              <a:rPr lang="fi-FI" dirty="0" smtClean="0"/>
            </a:br>
            <a:r>
              <a:rPr lang="fi-FI" dirty="0" smtClean="0"/>
              <a:t>nRF24L01-radiopiirille?</a:t>
            </a:r>
            <a:endParaRPr lang="fi-FI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88840"/>
            <a:ext cx="57245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96952"/>
            <a:ext cx="67627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564904"/>
            <a:ext cx="47434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65913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060848"/>
            <a:ext cx="50006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3816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95525"/>
            <a:ext cx="57531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95650"/>
            <a:ext cx="68484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068960"/>
            <a:ext cx="65817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</TotalTime>
  <Words>3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Kuinka kokoan adapterin nRF24L01-radiopiirille?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Kuinka kokoan adapterin nRF24L01-radiopiirille?</dc:title>
  <dc:creator>juho</dc:creator>
  <cp:lastModifiedBy>juho</cp:lastModifiedBy>
  <cp:revision>2</cp:revision>
  <dcterms:created xsi:type="dcterms:W3CDTF">2013-03-28T15:43:16Z</dcterms:created>
  <dcterms:modified xsi:type="dcterms:W3CDTF">2013-03-28T15:54:36Z</dcterms:modified>
</cp:coreProperties>
</file>