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2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62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51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573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39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944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2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776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9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28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04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61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07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68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39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30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89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9A3A-49CB-4E69-9C30-8810C459E765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15B64-3744-95D0-79AB-2D35E17E924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909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15C0C-8099-4B11-018E-251436D8BE13}"/>
              </a:ext>
            </a:extLst>
          </p:cNvPr>
          <p:cNvSpPr/>
          <p:nvPr/>
        </p:nvSpPr>
        <p:spPr>
          <a:xfrm>
            <a:off x="638126" y="1672927"/>
            <a:ext cx="2715329" cy="1257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315468">
              <a:lnSpc>
                <a:spcPct val="90000"/>
              </a:lnSpc>
              <a:spcBef>
                <a:spcPct val="0"/>
              </a:spcBef>
              <a:spcAft>
                <a:spcPts val="414"/>
              </a:spcAft>
            </a:pPr>
            <a:r>
              <a:rPr lang="en-US" sz="3036" u="sng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CASE STUDY (GROUP 4)</a:t>
            </a:r>
            <a:endParaRPr lang="en-US" sz="4400" b="0" u="sng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ABB92-80B0-E599-462F-5940E87878F7}"/>
              </a:ext>
            </a:extLst>
          </p:cNvPr>
          <p:cNvSpPr txBox="1"/>
          <p:nvPr/>
        </p:nvSpPr>
        <p:spPr>
          <a:xfrm>
            <a:off x="4801895" y="3461248"/>
            <a:ext cx="3315177" cy="160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Tunir Chaudhuri</a:t>
            </a:r>
          </a:p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Akash Ranjan</a:t>
            </a:r>
          </a:p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Goutham Suresh</a:t>
            </a:r>
          </a:p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Rahul</a:t>
            </a:r>
          </a:p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Sunny Kumar</a:t>
            </a:r>
            <a:endParaRPr lang="en-A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4F165F-5FDE-14EA-F6AD-303EBEB5B0FC}"/>
              </a:ext>
            </a:extLst>
          </p:cNvPr>
          <p:cNvSpPr/>
          <p:nvPr/>
        </p:nvSpPr>
        <p:spPr>
          <a:xfrm>
            <a:off x="5177722" y="2405805"/>
            <a:ext cx="2563523" cy="5969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555224">
              <a:spcAft>
                <a:spcPts val="414"/>
              </a:spcAft>
            </a:pPr>
            <a:r>
              <a:rPr lang="en-US" sz="3279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TSE Initializr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B407-DD28-3172-F213-28CE7FF90851}"/>
              </a:ext>
            </a:extLst>
          </p:cNvPr>
          <p:cNvSpPr txBox="1"/>
          <p:nvPr/>
        </p:nvSpPr>
        <p:spPr>
          <a:xfrm>
            <a:off x="5404206" y="6194712"/>
            <a:ext cx="15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15/09/2023</a:t>
            </a:r>
          </a:p>
        </p:txBody>
      </p:sp>
    </p:spTree>
    <p:extLst>
      <p:ext uri="{BB962C8B-B14F-4D97-AF65-F5344CB8AC3E}">
        <p14:creationId xmlns:p14="http://schemas.microsoft.com/office/powerpoint/2010/main" val="254581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5C2F028-7E45-FE82-24DA-0C42B1E6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59" y="1131994"/>
            <a:ext cx="858015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603B8D-FEF5-5875-311F-2184A311052C}"/>
              </a:ext>
            </a:extLst>
          </p:cNvPr>
          <p:cNvSpPr/>
          <p:nvPr/>
        </p:nvSpPr>
        <p:spPr>
          <a:xfrm>
            <a:off x="2398545" y="2505670"/>
            <a:ext cx="7394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6867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7E2C05-7A30-6543-2EFF-1DFB5059D128}"/>
              </a:ext>
            </a:extLst>
          </p:cNvPr>
          <p:cNvSpPr/>
          <p:nvPr/>
        </p:nvSpPr>
        <p:spPr>
          <a:xfrm>
            <a:off x="3929889" y="3577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7EA16-6F45-3DA6-70A0-DFEB7E554CE4}"/>
              </a:ext>
            </a:extLst>
          </p:cNvPr>
          <p:cNvSpPr txBox="1"/>
          <p:nvPr/>
        </p:nvSpPr>
        <p:spPr>
          <a:xfrm>
            <a:off x="1366463" y="1777429"/>
            <a:ext cx="8198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dirty="0"/>
              <a:t>Spring version conflicts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System configuration problems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Maven build errors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Workspace issues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456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C9C5FA-2A8F-3889-D594-72F5B4F60ABB}"/>
              </a:ext>
            </a:extLst>
          </p:cNvPr>
          <p:cNvSpPr/>
          <p:nvPr/>
        </p:nvSpPr>
        <p:spPr>
          <a:xfrm>
            <a:off x="3752249" y="460441"/>
            <a:ext cx="4687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DED40-140E-0E41-BE94-8DCC67553BBA}"/>
              </a:ext>
            </a:extLst>
          </p:cNvPr>
          <p:cNvSpPr txBox="1"/>
          <p:nvPr/>
        </p:nvSpPr>
        <p:spPr>
          <a:xfrm>
            <a:off x="1541124" y="1859623"/>
            <a:ext cx="8287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dirty="0"/>
              <a:t>Adding a useful custom user defined dependency that is not currently available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Adding test cases for testing our application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Modifying our front-end user interface according to the requirements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Resolving custom Maven plugin, dependency and configuration issues</a:t>
            </a:r>
          </a:p>
          <a:p>
            <a:endParaRPr lang="en-AU" dirty="0"/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826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1917BB-3E08-6478-1747-77336A20CB98}"/>
              </a:ext>
            </a:extLst>
          </p:cNvPr>
          <p:cNvSpPr/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D086E7-DA7B-D9E1-8995-3DE35729CA98}"/>
              </a:ext>
            </a:extLst>
          </p:cNvPr>
          <p:cNvSpPr/>
          <p:nvPr/>
        </p:nvSpPr>
        <p:spPr>
          <a:xfrm>
            <a:off x="3418961" y="459062"/>
            <a:ext cx="4881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F77B5-5888-90E5-E1D0-01022DEAA8A3}"/>
              </a:ext>
            </a:extLst>
          </p:cNvPr>
          <p:cNvSpPr txBox="1"/>
          <p:nvPr/>
        </p:nvSpPr>
        <p:spPr>
          <a:xfrm>
            <a:off x="2715802" y="2289793"/>
            <a:ext cx="6102848" cy="1682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55224">
              <a:spcAft>
                <a:spcPts val="414"/>
              </a:spcAft>
            </a:pPr>
            <a:r>
              <a:rPr lang="en-A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Tunir Chaudhuri</a:t>
            </a:r>
          </a:p>
          <a:p>
            <a:pPr algn="ctr" defTabSz="555224">
              <a:spcAft>
                <a:spcPts val="414"/>
              </a:spcAft>
            </a:pPr>
            <a:r>
              <a:rPr lang="en-A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Akash Ranjan</a:t>
            </a:r>
          </a:p>
          <a:p>
            <a:pPr algn="ctr" defTabSz="555224">
              <a:spcAft>
                <a:spcPts val="414"/>
              </a:spcAft>
            </a:pPr>
            <a:r>
              <a:rPr lang="en-A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Goutham Suresh</a:t>
            </a:r>
          </a:p>
          <a:p>
            <a:pPr algn="ctr" defTabSz="555224">
              <a:spcAft>
                <a:spcPts val="414"/>
              </a:spcAft>
            </a:pPr>
            <a:r>
              <a:rPr lang="en-A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Rahul</a:t>
            </a:r>
          </a:p>
          <a:p>
            <a:pPr algn="ctr" defTabSz="555224">
              <a:spcAft>
                <a:spcPts val="414"/>
              </a:spcAft>
            </a:pPr>
            <a:r>
              <a:rPr lang="en-A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Sunny Kumar</a:t>
            </a:r>
            <a:endParaRPr lang="en-AU" sz="3200" dirty="0"/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ADBCB5E2-38FE-40A4-4B55-59F237D0F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84" y="4460839"/>
            <a:ext cx="1483882" cy="1682512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ACEE358A-E744-659F-D901-6B8839F13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666917"/>
            <a:ext cx="3229717" cy="12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0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69A3A3-458F-2571-3E76-B1A1472EB120}"/>
              </a:ext>
            </a:extLst>
          </p:cNvPr>
          <p:cNvSpPr/>
          <p:nvPr/>
        </p:nvSpPr>
        <p:spPr>
          <a:xfrm>
            <a:off x="4041733" y="316603"/>
            <a:ext cx="3861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7DF4B-6F1C-A864-FED6-9ED976E1B019}"/>
              </a:ext>
            </a:extLst>
          </p:cNvPr>
          <p:cNvSpPr txBox="1"/>
          <p:nvPr/>
        </p:nvSpPr>
        <p:spPr>
          <a:xfrm>
            <a:off x="2243192" y="1473871"/>
            <a:ext cx="745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The aim of our project is to simulate the functioning of Spring Initializr on localhost with some added dependencies and other special features.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7A59-D5EA-F4B6-CD0E-15B44C3C05A6}"/>
              </a:ext>
            </a:extLst>
          </p:cNvPr>
          <p:cNvSpPr txBox="1"/>
          <p:nvPr/>
        </p:nvSpPr>
        <p:spPr>
          <a:xfrm>
            <a:off x="1479477" y="2354140"/>
            <a:ext cx="7931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User stories:</a:t>
            </a:r>
          </a:p>
          <a:p>
            <a:endParaRPr lang="en-AU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The application should allow us to add dependencies.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The application should allow to choose options between war and jar.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The application should allow us to choose the appropriate jdk version.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The application should allow us to mention the domain, artifact, name of project and the description of a project.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The application should allow us to choose Maven or Gradle.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REST response should be successful to get the accurate dependencies from Maven or Gradle.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ZIP file should be created properly and saved on system.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We should be able to load the project in Intellij or Eclipse or any IDE.</a:t>
            </a:r>
          </a:p>
        </p:txBody>
      </p:sp>
    </p:spTree>
    <p:extLst>
      <p:ext uri="{BB962C8B-B14F-4D97-AF65-F5344CB8AC3E}">
        <p14:creationId xmlns:p14="http://schemas.microsoft.com/office/powerpoint/2010/main" val="237119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47359-B53F-69B4-D0E1-54507AEB8518}"/>
              </a:ext>
            </a:extLst>
          </p:cNvPr>
          <p:cNvSpPr/>
          <p:nvPr/>
        </p:nvSpPr>
        <p:spPr>
          <a:xfrm>
            <a:off x="5018621" y="152216"/>
            <a:ext cx="2154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A5B32-213F-4D96-8E44-0B9A8F98616B}"/>
              </a:ext>
            </a:extLst>
          </p:cNvPr>
          <p:cNvSpPr txBox="1"/>
          <p:nvPr/>
        </p:nvSpPr>
        <p:spPr>
          <a:xfrm>
            <a:off x="1325366" y="1407560"/>
            <a:ext cx="8075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Included: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Custom TSE Initializr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Custom dependencies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Custom front end user interface</a:t>
            </a:r>
          </a:p>
          <a:p>
            <a:endParaRPr lang="en-AU" dirty="0"/>
          </a:p>
          <a:p>
            <a:r>
              <a:rPr lang="en-AU" dirty="0"/>
              <a:t>Not Included: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Complete backend configuration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Complete frontend configuration </a:t>
            </a:r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152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D81159-2ABF-E9BF-881B-978443CCED08}"/>
              </a:ext>
            </a:extLst>
          </p:cNvPr>
          <p:cNvSpPr/>
          <p:nvPr/>
        </p:nvSpPr>
        <p:spPr>
          <a:xfrm>
            <a:off x="3451755" y="254958"/>
            <a:ext cx="4939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98FF3-E7A3-CB5B-3DE9-5CCDE094D959}"/>
              </a:ext>
            </a:extLst>
          </p:cNvPr>
          <p:cNvSpPr txBox="1"/>
          <p:nvPr/>
        </p:nvSpPr>
        <p:spPr>
          <a:xfrm>
            <a:off x="3113069" y="3069942"/>
            <a:ext cx="753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are following a step-by-step approach as follows:</a:t>
            </a:r>
          </a:p>
        </p:txBody>
      </p:sp>
    </p:spTree>
    <p:extLst>
      <p:ext uri="{BB962C8B-B14F-4D97-AF65-F5344CB8AC3E}">
        <p14:creationId xmlns:p14="http://schemas.microsoft.com/office/powerpoint/2010/main" val="47392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2B0E3C-B7A8-F339-8C63-2DE25554F935}"/>
              </a:ext>
            </a:extLst>
          </p:cNvPr>
          <p:cNvSpPr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u="sng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STEP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63C99-78BE-CAAD-149D-CA15E0E37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033082"/>
            <a:ext cx="5614416" cy="3851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31DB8-35BA-89DB-F618-D88A28739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033082"/>
            <a:ext cx="5614416" cy="384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5759B-E87A-E074-01E5-41764B2DC258}"/>
              </a:ext>
            </a:extLst>
          </p:cNvPr>
          <p:cNvSpPr/>
          <p:nvPr/>
        </p:nvSpPr>
        <p:spPr>
          <a:xfrm>
            <a:off x="5312605" y="152217"/>
            <a:ext cx="203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4B444-D654-2E04-AEFE-81B244F5E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83" y="1198134"/>
            <a:ext cx="8182589" cy="6081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CAB4DDE-56C2-C2E1-814E-FCB81CFDF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25" y="2032188"/>
            <a:ext cx="8368847" cy="3135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C8243-F491-E0C5-FE7D-F45C61F21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77" y="5325383"/>
            <a:ext cx="8859055" cy="12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5B7306-6DB9-F558-B35F-0E4C61F4C2D1}"/>
              </a:ext>
            </a:extLst>
          </p:cNvPr>
          <p:cNvSpPr/>
          <p:nvPr/>
        </p:nvSpPr>
        <p:spPr>
          <a:xfrm>
            <a:off x="5250958" y="152216"/>
            <a:ext cx="203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7C44F-BC7E-A538-6B1D-88D382F9D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0" y="1075546"/>
            <a:ext cx="3545562" cy="2353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C1FBC-EF2D-1D66-600F-051E4429E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0" y="4041090"/>
            <a:ext cx="4915212" cy="15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5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97303-B443-8A8B-21A6-4531B5A88FB5}"/>
              </a:ext>
            </a:extLst>
          </p:cNvPr>
          <p:cNvSpPr/>
          <p:nvPr/>
        </p:nvSpPr>
        <p:spPr>
          <a:xfrm>
            <a:off x="5076297" y="172764"/>
            <a:ext cx="203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AE0B0-0A07-DF68-7458-4DE736F29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0" y="1134622"/>
            <a:ext cx="11675934" cy="59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D47A59-BDD2-C7AB-A085-979BA0535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0" y="1972638"/>
            <a:ext cx="11675934" cy="46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259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system-ui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Chaudhuri, Tunir</dc:creator>
  <cp:lastModifiedBy>Chaudhuri, Tunir</cp:lastModifiedBy>
  <cp:revision>13</cp:revision>
  <dcterms:created xsi:type="dcterms:W3CDTF">2023-09-07T03:48:43Z</dcterms:created>
  <dcterms:modified xsi:type="dcterms:W3CDTF">2023-09-14T15:06:29Z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General</vt:lpwstr>
  </property>
</Properties>
</file>