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62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51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4573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9392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4944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324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776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9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728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04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61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07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68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39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930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89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15B64-3744-95D0-79AB-2D35E17E924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19093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615C0C-8099-4B11-018E-251436D8BE13}"/>
              </a:ext>
            </a:extLst>
          </p:cNvPr>
          <p:cNvSpPr/>
          <p:nvPr/>
        </p:nvSpPr>
        <p:spPr>
          <a:xfrm>
            <a:off x="638126" y="1672927"/>
            <a:ext cx="2715329" cy="1257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315468">
              <a:lnSpc>
                <a:spcPct val="90000"/>
              </a:lnSpc>
              <a:spcBef>
                <a:spcPct val="0"/>
              </a:spcBef>
              <a:spcAft>
                <a:spcPts val="414"/>
              </a:spcAft>
            </a:pPr>
            <a:r>
              <a:rPr lang="en-US" sz="3036" u="sng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CASE STUDY (GROUP 4)</a:t>
            </a:r>
            <a:endParaRPr lang="en-US" sz="4400" b="0" u="sng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ABB92-80B0-E599-462F-5940E87878F7}"/>
              </a:ext>
            </a:extLst>
          </p:cNvPr>
          <p:cNvSpPr txBox="1"/>
          <p:nvPr/>
        </p:nvSpPr>
        <p:spPr>
          <a:xfrm>
            <a:off x="4801895" y="3461248"/>
            <a:ext cx="3315177" cy="160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55224">
              <a:spcAft>
                <a:spcPts val="414"/>
              </a:spcAft>
            </a:pPr>
            <a:r>
              <a:rPr lang="en-AU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Tunir</a:t>
            </a:r>
            <a:r>
              <a:rPr lang="en-AU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Chaudhuri</a:t>
            </a:r>
          </a:p>
          <a:p>
            <a:pPr algn="ctr" defTabSz="555224">
              <a:spcAft>
                <a:spcPts val="414"/>
              </a:spcAft>
            </a:pPr>
            <a:r>
              <a:rPr lang="en-AU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Akash Ranjan</a:t>
            </a:r>
          </a:p>
          <a:p>
            <a:pPr algn="ctr" defTabSz="555224">
              <a:spcAft>
                <a:spcPts val="414"/>
              </a:spcAft>
            </a:pPr>
            <a:r>
              <a:rPr lang="en-AU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Goutham Suresh</a:t>
            </a:r>
          </a:p>
          <a:p>
            <a:pPr algn="ctr" defTabSz="555224">
              <a:spcAft>
                <a:spcPts val="414"/>
              </a:spcAft>
            </a:pPr>
            <a:r>
              <a:rPr lang="en-AU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Rahul</a:t>
            </a:r>
          </a:p>
          <a:p>
            <a:pPr algn="ctr" defTabSz="555224">
              <a:spcAft>
                <a:spcPts val="414"/>
              </a:spcAft>
            </a:pPr>
            <a:r>
              <a:rPr lang="en-AU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Sunny Kumar</a:t>
            </a:r>
            <a:endParaRPr lang="en-AU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4F165F-5FDE-14EA-F6AD-303EBEB5B0FC}"/>
              </a:ext>
            </a:extLst>
          </p:cNvPr>
          <p:cNvSpPr/>
          <p:nvPr/>
        </p:nvSpPr>
        <p:spPr>
          <a:xfrm>
            <a:off x="5177722" y="2405805"/>
            <a:ext cx="2563523" cy="5969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555224">
              <a:spcAft>
                <a:spcPts val="414"/>
              </a:spcAft>
            </a:pPr>
            <a:r>
              <a:rPr lang="en-US" sz="3279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TSE </a:t>
            </a:r>
            <a:r>
              <a:rPr lang="en-US" sz="3279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Initializr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581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2B0E3C-B7A8-F339-8C63-2DE25554F935}"/>
              </a:ext>
            </a:extLst>
          </p:cNvPr>
          <p:cNvSpPr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0" u="sng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STEP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63C99-78BE-CAAD-149D-CA15E0E37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033082"/>
            <a:ext cx="5614416" cy="3851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31DB8-35BA-89DB-F618-D88A28739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033082"/>
            <a:ext cx="5614416" cy="384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2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85759B-E87A-E074-01E5-41764B2DC258}"/>
              </a:ext>
            </a:extLst>
          </p:cNvPr>
          <p:cNvSpPr/>
          <p:nvPr/>
        </p:nvSpPr>
        <p:spPr>
          <a:xfrm>
            <a:off x="5312605" y="152217"/>
            <a:ext cx="2039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74B444-D654-2E04-AEFE-81B244F5E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83" y="1198134"/>
            <a:ext cx="8182589" cy="6081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CAB4DDE-56C2-C2E1-814E-FCB81CFDF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25" y="2032188"/>
            <a:ext cx="8368847" cy="3135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3C8243-F491-E0C5-FE7D-F45C61F21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77" y="5325383"/>
            <a:ext cx="8859055" cy="12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8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5B7306-6DB9-F558-B35F-0E4C61F4C2D1}"/>
              </a:ext>
            </a:extLst>
          </p:cNvPr>
          <p:cNvSpPr/>
          <p:nvPr/>
        </p:nvSpPr>
        <p:spPr>
          <a:xfrm>
            <a:off x="5250958" y="152216"/>
            <a:ext cx="2039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7C44F-BC7E-A538-6B1D-88D382F9D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0" y="1075546"/>
            <a:ext cx="3545562" cy="2353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CC1FBC-EF2D-1D66-600F-051E4429E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0" y="4041090"/>
            <a:ext cx="4915212" cy="154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5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97303-B443-8A8B-21A6-4531B5A88FB5}"/>
              </a:ext>
            </a:extLst>
          </p:cNvPr>
          <p:cNvSpPr/>
          <p:nvPr/>
        </p:nvSpPr>
        <p:spPr>
          <a:xfrm>
            <a:off x="5076297" y="172764"/>
            <a:ext cx="2039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AE0B0-0A07-DF68-7458-4DE736F29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0" y="1134622"/>
            <a:ext cx="11675934" cy="59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D47A59-BDD2-C7AB-A085-979BA0535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0" y="1972638"/>
            <a:ext cx="11675934" cy="462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5C2F028-7E45-FE82-24DA-0C42B1E60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59" y="1131994"/>
            <a:ext cx="8580159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9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01917BB-3E08-6478-1747-77336A20CB98}"/>
              </a:ext>
            </a:extLst>
          </p:cNvPr>
          <p:cNvSpPr/>
          <p:nvPr/>
        </p:nvSpPr>
        <p:spPr>
          <a:xfrm>
            <a:off x="677335" y="1282701"/>
            <a:ext cx="5096060" cy="430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f4ab56b7-6ec4-4073-8d92-ac7cc2e7a5df}" enabled="1" method="Privileged" siteId="{49dfc6a3-5fb7-49f4-adea-c54e725bb854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27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Chaudhuri, Tunir</dc:creator>
  <cp:lastModifiedBy>Rahul Rahul</cp:lastModifiedBy>
  <cp:revision>9</cp:revision>
  <dcterms:created xsi:type="dcterms:W3CDTF">2023-09-07T03:48:43Z</dcterms:created>
  <dcterms:modified xsi:type="dcterms:W3CDTF">2023-09-08T05:26:16Z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General</vt:lpwstr>
  </property>
</Properties>
</file>