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5" r:id="rId1"/>
  </p:sldMasterIdLst>
  <p:notesMasterIdLst>
    <p:notesMasterId r:id="rId13"/>
  </p:notesMasterIdLst>
  <p:handoutMasterIdLst>
    <p:handoutMasterId r:id="rId14"/>
  </p:handoutMasterIdLst>
  <p:sldIdLst>
    <p:sldId id="274" r:id="rId2"/>
    <p:sldId id="275" r:id="rId3"/>
    <p:sldId id="283" r:id="rId4"/>
    <p:sldId id="285" r:id="rId5"/>
    <p:sldId id="279" r:id="rId6"/>
    <p:sldId id="282" r:id="rId7"/>
    <p:sldId id="270" r:id="rId8"/>
    <p:sldId id="280" r:id="rId9"/>
    <p:sldId id="284" r:id="rId10"/>
    <p:sldId id="281" r:id="rId11"/>
    <p:sldId id="273"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A98155-F08D-6D2B-2EB4-6B78FE83FF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7250135-2CFF-C3F5-EBE0-094D16D9E1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A95F2C-9A4B-496A-9918-2230DC420C2D}" type="datetimeFigureOut">
              <a:rPr lang="en-IN" smtClean="0"/>
              <a:t>28-09-2023</a:t>
            </a:fld>
            <a:endParaRPr lang="en-IN" dirty="0"/>
          </a:p>
        </p:txBody>
      </p:sp>
      <p:sp>
        <p:nvSpPr>
          <p:cNvPr id="4" name="Footer Placeholder 3">
            <a:extLst>
              <a:ext uri="{FF2B5EF4-FFF2-40B4-BE49-F238E27FC236}">
                <a16:creationId xmlns:a16="http://schemas.microsoft.com/office/drawing/2014/main" id="{353E0C27-F6BC-34F2-73D5-7CF19767DD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TSE Custom Initializr</a:t>
            </a:r>
            <a:endParaRPr lang="en-IN" dirty="0"/>
          </a:p>
        </p:txBody>
      </p:sp>
      <p:sp>
        <p:nvSpPr>
          <p:cNvPr id="5" name="Slide Number Placeholder 4">
            <a:extLst>
              <a:ext uri="{FF2B5EF4-FFF2-40B4-BE49-F238E27FC236}">
                <a16:creationId xmlns:a16="http://schemas.microsoft.com/office/drawing/2014/main" id="{3E3EF865-F8C8-C991-B51A-5C55F75A22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875B4-BAE6-4359-B740-2633C47D5FDA}" type="slidenum">
              <a:rPr lang="en-IN" smtClean="0"/>
              <a:t>‹#›</a:t>
            </a:fld>
            <a:endParaRPr lang="en-IN" dirty="0"/>
          </a:p>
        </p:txBody>
      </p:sp>
    </p:spTree>
    <p:extLst>
      <p:ext uri="{BB962C8B-B14F-4D97-AF65-F5344CB8AC3E}">
        <p14:creationId xmlns:p14="http://schemas.microsoft.com/office/powerpoint/2010/main" val="706904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3798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454ef88d73_4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1" name="Google Shape;291;g2454ef88d73_4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54ef88d73_4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8" name="Google Shape;308;g2454ef88d73_4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3750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84063234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76379990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7829421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154479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045407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971988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52206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68651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2603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28/09/2023</a:t>
            </a:r>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9255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28/09/2023</a:t>
            </a:r>
            <a:endParaRPr lang="en-IN" dirty="0"/>
          </a:p>
        </p:txBody>
      </p:sp>
      <p:sp>
        <p:nvSpPr>
          <p:cNvPr id="8" name="Footer Placeholder 7"/>
          <p:cNvSpPr>
            <a:spLocks noGrp="1"/>
          </p:cNvSpPr>
          <p:nvPr>
            <p:ph type="ftr" sz="quarter" idx="11"/>
          </p:nvPr>
        </p:nvSpPr>
        <p:spPr/>
        <p:txBody>
          <a:bodyPr/>
          <a:lstStyle/>
          <a:p>
            <a:r>
              <a:rPr lang="en-IN"/>
              <a:t>TSE Custom Initializr</a:t>
            </a:r>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70696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28/09/2023</a:t>
            </a:r>
            <a:endParaRPr lang="en-IN" dirty="0"/>
          </a:p>
        </p:txBody>
      </p:sp>
      <p:sp>
        <p:nvSpPr>
          <p:cNvPr id="4" name="Footer Placeholder 3"/>
          <p:cNvSpPr>
            <a:spLocks noGrp="1"/>
          </p:cNvSpPr>
          <p:nvPr>
            <p:ph type="ftr" sz="quarter" idx="11"/>
          </p:nvPr>
        </p:nvSpPr>
        <p:spPr/>
        <p:txBody>
          <a:bodyPr/>
          <a:lstStyle/>
          <a:p>
            <a:r>
              <a:rPr lang="en-IN"/>
              <a:t>TSE Custom Initializr</a:t>
            </a:r>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64902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28/09/2023</a:t>
            </a:r>
            <a:endParaRPr lang="en-IN" dirty="0"/>
          </a:p>
        </p:txBody>
      </p:sp>
      <p:sp>
        <p:nvSpPr>
          <p:cNvPr id="3" name="Footer Placeholder 2"/>
          <p:cNvSpPr>
            <a:spLocks noGrp="1"/>
          </p:cNvSpPr>
          <p:nvPr>
            <p:ph type="ftr" sz="quarter" idx="11"/>
          </p:nvPr>
        </p:nvSpPr>
        <p:spPr/>
        <p:txBody>
          <a:bodyPr/>
          <a:lstStyle/>
          <a:p>
            <a:r>
              <a:rPr lang="en-IN"/>
              <a:t>TSE Custom Initializr</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49464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28/09/2023</a:t>
            </a:r>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51097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28/09/2023</a:t>
            </a:r>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66615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r>
              <a:rPr lang="en-US"/>
              <a:t>28/09/2023</a:t>
            </a:r>
            <a:endParaRPr lang="en-IN"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IN"/>
              <a:t>TSE Custom Initializr</a:t>
            </a:r>
            <a:endParaRPr lang="en-IN"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dirty="0"/>
          </a:p>
        </p:txBody>
      </p:sp>
      <p:sp>
        <p:nvSpPr>
          <p:cNvPr id="8" name="TextBox 7">
            <a:extLst>
              <a:ext uri="{FF2B5EF4-FFF2-40B4-BE49-F238E27FC236}">
                <a16:creationId xmlns:a16="http://schemas.microsoft.com/office/drawing/2014/main" id="{03735EED-EF5B-EBA3-B4BC-835CF103E88B}"/>
              </a:ext>
            </a:extLst>
          </p:cNvPr>
          <p:cNvSpPr txBox="1"/>
          <p:nvPr userDrawn="1">
            <p:extLst>
              <p:ext uri="{1162E1C5-73C7-4A58-AE30-91384D911F3F}">
                <p184:classification xmlns:p184="http://schemas.microsoft.com/office/powerpoint/2018/4/main" val="ftr"/>
              </p:ext>
            </p:extLst>
          </p:nvPr>
        </p:nvSpPr>
        <p:spPr>
          <a:xfrm>
            <a:off x="4368800" y="4927600"/>
            <a:ext cx="434975" cy="152400"/>
          </a:xfrm>
          <a:prstGeom prst="rect">
            <a:avLst/>
          </a:prstGeom>
        </p:spPr>
        <p:txBody>
          <a:bodyPr horzOverflow="overflow" lIns="0" tIns="0" rIns="0" bIns="0">
            <a:spAutoFit/>
          </a:bodyPr>
          <a:lstStyle/>
          <a:p>
            <a:pPr algn="l"/>
            <a:r>
              <a:rPr lang="en-AU" sz="1000" dirty="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98174530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hf hdr="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csdn.net/Hello_World_QWP/article/details/8065261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fif"/><Relationship Id="rId5" Type="http://schemas.openxmlformats.org/officeDocument/2006/relationships/hyperlink" Target="https://home-assistant-china.github.io/components/notify.telstra/"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jfif"/><Relationship Id="rId4" Type="http://schemas.openxmlformats.org/officeDocument/2006/relationships/hyperlink" Target="https://home-assistant-china.github.io/components/notify.telst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271F-24B1-AC77-D23A-DF9C62494F44}"/>
              </a:ext>
            </a:extLst>
          </p:cNvPr>
          <p:cNvSpPr>
            <a:spLocks noGrp="1"/>
          </p:cNvSpPr>
          <p:nvPr>
            <p:ph type="ctrTitle"/>
          </p:nvPr>
        </p:nvSpPr>
        <p:spPr/>
        <p:txBody>
          <a:bodyPr/>
          <a:lstStyle/>
          <a:p>
            <a:r>
              <a:rPr lang="en-IN" dirty="0"/>
              <a:t>TSE CUSTOM INITIALIZR</a:t>
            </a:r>
          </a:p>
        </p:txBody>
      </p:sp>
      <p:sp>
        <p:nvSpPr>
          <p:cNvPr id="3" name="Subtitle 2">
            <a:extLst>
              <a:ext uri="{FF2B5EF4-FFF2-40B4-BE49-F238E27FC236}">
                <a16:creationId xmlns:a16="http://schemas.microsoft.com/office/drawing/2014/main" id="{0B170BFE-292F-6966-9EB3-0215A1FBA218}"/>
              </a:ext>
            </a:extLst>
          </p:cNvPr>
          <p:cNvSpPr>
            <a:spLocks noGrp="1"/>
          </p:cNvSpPr>
          <p:nvPr>
            <p:ph type="subTitle" idx="1"/>
          </p:nvPr>
        </p:nvSpPr>
        <p:spPr/>
        <p:txBody>
          <a:bodyPr>
            <a:normAutofit fontScale="92500" lnSpcReduction="10000"/>
          </a:bodyPr>
          <a:lstStyle/>
          <a:p>
            <a:r>
              <a:rPr lang="en-IN" b="1" dirty="0"/>
              <a:t>GROUP 4:</a:t>
            </a:r>
          </a:p>
          <a:p>
            <a:r>
              <a:rPr lang="en-IN" dirty="0"/>
              <a:t>Tunir Chaudhuri, Akash Ranjan, Goutham Suresh, Rahul, Sunny Kumar</a:t>
            </a:r>
          </a:p>
          <a:p>
            <a:r>
              <a:rPr lang="en-IN" dirty="0"/>
              <a:t> </a:t>
            </a:r>
          </a:p>
        </p:txBody>
      </p:sp>
      <p:sp>
        <p:nvSpPr>
          <p:cNvPr id="11" name="Date Placeholder 10">
            <a:extLst>
              <a:ext uri="{FF2B5EF4-FFF2-40B4-BE49-F238E27FC236}">
                <a16:creationId xmlns:a16="http://schemas.microsoft.com/office/drawing/2014/main" id="{E79105B9-1980-57F3-284B-30F8F5EC241B}"/>
              </a:ext>
            </a:extLst>
          </p:cNvPr>
          <p:cNvSpPr>
            <a:spLocks noGrp="1"/>
          </p:cNvSpPr>
          <p:nvPr>
            <p:ph type="dt" sz="half" idx="10"/>
          </p:nvPr>
        </p:nvSpPr>
        <p:spPr/>
        <p:txBody>
          <a:bodyPr/>
          <a:lstStyle/>
          <a:p>
            <a:r>
              <a:rPr lang="en-US" b="1" dirty="0">
                <a:solidFill>
                  <a:schemeClr val="tx1"/>
                </a:solidFill>
              </a:rPr>
              <a:t>28/09/2023</a:t>
            </a:r>
            <a:endParaRPr lang="en-IN" b="1" dirty="0">
              <a:solidFill>
                <a:schemeClr val="tx1"/>
              </a:solidFill>
            </a:endParaRPr>
          </a:p>
        </p:txBody>
      </p:sp>
      <p:sp>
        <p:nvSpPr>
          <p:cNvPr id="4" name="Slide Number Placeholder 3">
            <a:extLst>
              <a:ext uri="{FF2B5EF4-FFF2-40B4-BE49-F238E27FC236}">
                <a16:creationId xmlns:a16="http://schemas.microsoft.com/office/drawing/2014/main" id="{B465FEC2-1AA0-CAF1-59EB-9A579301CA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a:t>
            </a:fld>
            <a:endParaRPr lang="en-GB" dirty="0"/>
          </a:p>
        </p:txBody>
      </p:sp>
      <p:pic>
        <p:nvPicPr>
          <p:cNvPr id="5" name="Picture 4">
            <a:extLst>
              <a:ext uri="{FF2B5EF4-FFF2-40B4-BE49-F238E27FC236}">
                <a16:creationId xmlns:a16="http://schemas.microsoft.com/office/drawing/2014/main" id="{BC15B3ED-0FEF-B2CA-849D-2F27C9BE91E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5456" y="2345467"/>
            <a:ext cx="735997" cy="735997"/>
          </a:xfrm>
          <a:prstGeom prst="rect">
            <a:avLst/>
          </a:prstGeom>
        </p:spPr>
      </p:pic>
      <p:pic>
        <p:nvPicPr>
          <p:cNvPr id="8" name="Picture 7">
            <a:extLst>
              <a:ext uri="{FF2B5EF4-FFF2-40B4-BE49-F238E27FC236}">
                <a16:creationId xmlns:a16="http://schemas.microsoft.com/office/drawing/2014/main" id="{813F88CF-58B4-608F-6CD7-B63B919DB10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660116" y="98071"/>
            <a:ext cx="370075" cy="423566"/>
          </a:xfrm>
          <a:prstGeom prst="rect">
            <a:avLst/>
          </a:prstGeom>
        </p:spPr>
      </p:pic>
      <p:pic>
        <p:nvPicPr>
          <p:cNvPr id="6" name="Picture 5" descr="A black and white logo&#10;&#10;Description automatically generated">
            <a:extLst>
              <a:ext uri="{FF2B5EF4-FFF2-40B4-BE49-F238E27FC236}">
                <a16:creationId xmlns:a16="http://schemas.microsoft.com/office/drawing/2014/main" id="{472725D1-2494-7D0E-483C-A122706E8144}"/>
              </a:ext>
            </a:extLst>
          </p:cNvPr>
          <p:cNvPicPr>
            <a:picLocks noChangeAspect="1"/>
          </p:cNvPicPr>
          <p:nvPr/>
        </p:nvPicPr>
        <p:blipFill>
          <a:blip r:embed="rId6"/>
          <a:stretch>
            <a:fillRect/>
          </a:stretch>
        </p:blipFill>
        <p:spPr>
          <a:xfrm>
            <a:off x="628932" y="10062"/>
            <a:ext cx="1090653" cy="428990"/>
          </a:xfrm>
          <a:prstGeom prst="rect">
            <a:avLst/>
          </a:prstGeom>
        </p:spPr>
      </p:pic>
    </p:spTree>
    <p:extLst>
      <p:ext uri="{BB962C8B-B14F-4D97-AF65-F5344CB8AC3E}">
        <p14:creationId xmlns:p14="http://schemas.microsoft.com/office/powerpoint/2010/main" val="1181501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66BE-3C77-EBE8-3F0D-826B91E60521}"/>
              </a:ext>
            </a:extLst>
          </p:cNvPr>
          <p:cNvSpPr>
            <a:spLocks noGrp="1"/>
          </p:cNvSpPr>
          <p:nvPr>
            <p:ph type="title"/>
          </p:nvPr>
        </p:nvSpPr>
        <p:spPr>
          <a:xfrm>
            <a:off x="508001" y="418780"/>
            <a:ext cx="6447501" cy="533400"/>
          </a:xfrm>
        </p:spPr>
        <p:txBody>
          <a:bodyPr>
            <a:normAutofit/>
          </a:bodyPr>
          <a:lstStyle/>
          <a:p>
            <a:r>
              <a:rPr lang="en-IN" u="sng" dirty="0"/>
              <a:t>TEAM</a:t>
            </a:r>
            <a:r>
              <a:rPr lang="en-IN" dirty="0"/>
              <a:t>:</a:t>
            </a:r>
          </a:p>
        </p:txBody>
      </p:sp>
      <p:sp>
        <p:nvSpPr>
          <p:cNvPr id="3" name="Content Placeholder 2">
            <a:extLst>
              <a:ext uri="{FF2B5EF4-FFF2-40B4-BE49-F238E27FC236}">
                <a16:creationId xmlns:a16="http://schemas.microsoft.com/office/drawing/2014/main" id="{4E4196B8-99D5-1611-86BB-9CA80A586D85}"/>
              </a:ext>
            </a:extLst>
          </p:cNvPr>
          <p:cNvSpPr>
            <a:spLocks noGrp="1"/>
          </p:cNvSpPr>
          <p:nvPr>
            <p:ph idx="1"/>
          </p:nvPr>
        </p:nvSpPr>
        <p:spPr>
          <a:xfrm>
            <a:off x="508001" y="1226884"/>
            <a:ext cx="6447501" cy="3311822"/>
          </a:xfrm>
        </p:spPr>
        <p:txBody>
          <a:bodyPr/>
          <a:lstStyle/>
          <a:p>
            <a:pPr>
              <a:buFont typeface="Wingdings" panose="05000000000000000000" pitchFamily="2" charset="2"/>
              <a:buChar char="Ø"/>
            </a:pPr>
            <a:r>
              <a:rPr lang="en-IN" dirty="0"/>
              <a:t>Tunir Chaudhuri - Software Engineering – Associate</a:t>
            </a:r>
          </a:p>
          <a:p>
            <a:pPr>
              <a:buFont typeface="Wingdings" panose="05000000000000000000" pitchFamily="2" charset="2"/>
              <a:buChar char="Ø"/>
            </a:pPr>
            <a:endParaRPr lang="en-IN" dirty="0"/>
          </a:p>
          <a:p>
            <a:pPr>
              <a:buFont typeface="Wingdings" panose="05000000000000000000" pitchFamily="2" charset="2"/>
              <a:buChar char="Ø"/>
            </a:pPr>
            <a:r>
              <a:rPr lang="en-IN" dirty="0"/>
              <a:t>Akash Ranjan - Software Engineering – Associate</a:t>
            </a:r>
          </a:p>
          <a:p>
            <a:pPr marL="0" indent="0">
              <a:buNone/>
            </a:pPr>
            <a:endParaRPr lang="en-IN" dirty="0"/>
          </a:p>
          <a:p>
            <a:pPr>
              <a:buFont typeface="Wingdings" panose="05000000000000000000" pitchFamily="2" charset="2"/>
              <a:buChar char="Ø"/>
            </a:pPr>
            <a:r>
              <a:rPr lang="en-IN" dirty="0"/>
              <a:t>Goutham Suresh - Software Engineering – Associate</a:t>
            </a:r>
          </a:p>
          <a:p>
            <a:pPr>
              <a:buFont typeface="Wingdings" panose="05000000000000000000" pitchFamily="2" charset="2"/>
              <a:buChar char="Ø"/>
            </a:pPr>
            <a:endParaRPr lang="en-IN" dirty="0"/>
          </a:p>
          <a:p>
            <a:pPr>
              <a:buFont typeface="Wingdings" panose="05000000000000000000" pitchFamily="2" charset="2"/>
              <a:buChar char="Ø"/>
            </a:pPr>
            <a:r>
              <a:rPr lang="en-IN" dirty="0"/>
              <a:t>Rahul - Software Engineering – Associate</a:t>
            </a:r>
          </a:p>
          <a:p>
            <a:pPr>
              <a:buFont typeface="Wingdings" panose="05000000000000000000" pitchFamily="2" charset="2"/>
              <a:buChar char="Ø"/>
            </a:pPr>
            <a:endParaRPr lang="en-IN" dirty="0"/>
          </a:p>
          <a:p>
            <a:pPr>
              <a:buFont typeface="Wingdings" panose="05000000000000000000" pitchFamily="2" charset="2"/>
              <a:buChar char="Ø"/>
            </a:pPr>
            <a:r>
              <a:rPr lang="en-IN" dirty="0"/>
              <a:t>Sunny Kumar - Software Engineering – Associate</a:t>
            </a:r>
          </a:p>
          <a:p>
            <a:endParaRPr lang="en-IN" dirty="0"/>
          </a:p>
        </p:txBody>
      </p:sp>
      <p:sp>
        <p:nvSpPr>
          <p:cNvPr id="4" name="Slide Number Placeholder 3">
            <a:extLst>
              <a:ext uri="{FF2B5EF4-FFF2-40B4-BE49-F238E27FC236}">
                <a16:creationId xmlns:a16="http://schemas.microsoft.com/office/drawing/2014/main" id="{96BF2A79-0450-86D5-6498-E88A303028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10</a:t>
            </a:fld>
            <a:endParaRPr lang="en-GB" dirty="0"/>
          </a:p>
        </p:txBody>
      </p:sp>
      <p:pic>
        <p:nvPicPr>
          <p:cNvPr id="8" name="Picture 7" descr="A person in a suit and tie&#10;&#10;Description automatically generated">
            <a:extLst>
              <a:ext uri="{FF2B5EF4-FFF2-40B4-BE49-F238E27FC236}">
                <a16:creationId xmlns:a16="http://schemas.microsoft.com/office/drawing/2014/main" id="{69CFB988-4A01-CF58-F78E-263071DC0264}"/>
              </a:ext>
            </a:extLst>
          </p:cNvPr>
          <p:cNvPicPr>
            <a:picLocks noChangeAspect="1"/>
          </p:cNvPicPr>
          <p:nvPr/>
        </p:nvPicPr>
        <p:blipFill>
          <a:blip r:embed="rId2"/>
          <a:stretch>
            <a:fillRect/>
          </a:stretch>
        </p:blipFill>
        <p:spPr>
          <a:xfrm>
            <a:off x="63006" y="1072267"/>
            <a:ext cx="444995" cy="572136"/>
          </a:xfrm>
          <a:prstGeom prst="rect">
            <a:avLst/>
          </a:prstGeom>
        </p:spPr>
      </p:pic>
      <p:pic>
        <p:nvPicPr>
          <p:cNvPr id="10" name="Picture 9" descr="A person with a beard&#10;&#10;Description automatically generated">
            <a:extLst>
              <a:ext uri="{FF2B5EF4-FFF2-40B4-BE49-F238E27FC236}">
                <a16:creationId xmlns:a16="http://schemas.microsoft.com/office/drawing/2014/main" id="{DA1CBA61-65C1-5DA1-EEA5-E63550323FA9}"/>
              </a:ext>
            </a:extLst>
          </p:cNvPr>
          <p:cNvPicPr>
            <a:picLocks noChangeAspect="1"/>
          </p:cNvPicPr>
          <p:nvPr/>
        </p:nvPicPr>
        <p:blipFill>
          <a:blip r:embed="rId3"/>
          <a:stretch>
            <a:fillRect/>
          </a:stretch>
        </p:blipFill>
        <p:spPr>
          <a:xfrm>
            <a:off x="63006" y="2955935"/>
            <a:ext cx="471146" cy="471146"/>
          </a:xfrm>
          <a:prstGeom prst="rect">
            <a:avLst/>
          </a:prstGeom>
        </p:spPr>
      </p:pic>
      <p:pic>
        <p:nvPicPr>
          <p:cNvPr id="12" name="Picture 11" descr="A person standing in front of a sign&#10;&#10;Description automatically generated">
            <a:extLst>
              <a:ext uri="{FF2B5EF4-FFF2-40B4-BE49-F238E27FC236}">
                <a16:creationId xmlns:a16="http://schemas.microsoft.com/office/drawing/2014/main" id="{786EC5AA-049A-A7CC-4923-A515D2D3467A}"/>
              </a:ext>
            </a:extLst>
          </p:cNvPr>
          <p:cNvPicPr>
            <a:picLocks noChangeAspect="1"/>
          </p:cNvPicPr>
          <p:nvPr/>
        </p:nvPicPr>
        <p:blipFill>
          <a:blip r:embed="rId4"/>
          <a:stretch>
            <a:fillRect/>
          </a:stretch>
        </p:blipFill>
        <p:spPr>
          <a:xfrm>
            <a:off x="63006" y="3604328"/>
            <a:ext cx="509281" cy="434147"/>
          </a:xfrm>
          <a:prstGeom prst="rect">
            <a:avLst/>
          </a:prstGeom>
        </p:spPr>
      </p:pic>
      <p:pic>
        <p:nvPicPr>
          <p:cNvPr id="19" name="Picture 18" descr="A person in a green dress&#10;&#10;Description automatically generated">
            <a:extLst>
              <a:ext uri="{FF2B5EF4-FFF2-40B4-BE49-F238E27FC236}">
                <a16:creationId xmlns:a16="http://schemas.microsoft.com/office/drawing/2014/main" id="{31A7456B-C13A-D930-BDB0-10A326EF11DA}"/>
              </a:ext>
            </a:extLst>
          </p:cNvPr>
          <p:cNvPicPr>
            <a:picLocks noChangeAspect="1"/>
          </p:cNvPicPr>
          <p:nvPr/>
        </p:nvPicPr>
        <p:blipFill>
          <a:blip r:embed="rId5"/>
          <a:stretch>
            <a:fillRect/>
          </a:stretch>
        </p:blipFill>
        <p:spPr>
          <a:xfrm>
            <a:off x="63006" y="2315498"/>
            <a:ext cx="512504" cy="512504"/>
          </a:xfrm>
          <a:prstGeom prst="rect">
            <a:avLst/>
          </a:prstGeom>
        </p:spPr>
      </p:pic>
      <p:pic>
        <p:nvPicPr>
          <p:cNvPr id="21" name="Picture 20" descr="A person in a pink shirt&#10;&#10;Description automatically generated">
            <a:extLst>
              <a:ext uri="{FF2B5EF4-FFF2-40B4-BE49-F238E27FC236}">
                <a16:creationId xmlns:a16="http://schemas.microsoft.com/office/drawing/2014/main" id="{A0BDE157-51EA-F241-F145-72327A39489B}"/>
              </a:ext>
            </a:extLst>
          </p:cNvPr>
          <p:cNvPicPr>
            <a:picLocks noChangeAspect="1"/>
          </p:cNvPicPr>
          <p:nvPr/>
        </p:nvPicPr>
        <p:blipFill>
          <a:blip r:embed="rId6"/>
          <a:stretch>
            <a:fillRect/>
          </a:stretch>
        </p:blipFill>
        <p:spPr>
          <a:xfrm>
            <a:off x="43938" y="1709624"/>
            <a:ext cx="509281" cy="572100"/>
          </a:xfrm>
          <a:prstGeom prst="rect">
            <a:avLst/>
          </a:prstGeom>
        </p:spPr>
      </p:pic>
    </p:spTree>
    <p:extLst>
      <p:ext uri="{BB962C8B-B14F-4D97-AF65-F5344CB8AC3E}">
        <p14:creationId xmlns:p14="http://schemas.microsoft.com/office/powerpoint/2010/main" val="109888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randombar(horizont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randombar(horizontal)">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grpSp>
        <p:nvGrpSpPr>
          <p:cNvPr id="310" name="Google Shape;310;p47"/>
          <p:cNvGrpSpPr/>
          <p:nvPr/>
        </p:nvGrpSpPr>
        <p:grpSpPr>
          <a:xfrm>
            <a:off x="0" y="-6350"/>
            <a:ext cx="9144000" cy="5149850"/>
            <a:chOff x="0" y="-8467"/>
            <a:chExt cx="12192000" cy="6866467"/>
          </a:xfrm>
        </p:grpSpPr>
        <p:cxnSp>
          <p:nvCxnSpPr>
            <p:cNvPr id="311" name="Google Shape;311;p4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2" name="Google Shape;312;p4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13" name="Google Shape;313;p4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14" name="Google Shape;314;p4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15" name="Google Shape;315;p4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16" name="Google Shape;316;p4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17" name="Google Shape;317;p4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lstStyle/>
            <a:p>
              <a:endParaRPr lang="en-IN" dirty="0"/>
            </a:p>
          </p:txBody>
        </p:sp>
        <p:sp>
          <p:nvSpPr>
            <p:cNvPr id="318" name="Google Shape;318;p4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lstStyle/>
            <a:p>
              <a:endParaRPr lang="en-IN" dirty="0"/>
            </a:p>
          </p:txBody>
        </p:sp>
        <p:sp>
          <p:nvSpPr>
            <p:cNvPr id="319" name="Google Shape;319;p4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0" name="Google Shape;320;p4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21" name="Google Shape;321;p4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grpSp>
        <p:nvGrpSpPr>
          <p:cNvPr id="322" name="Google Shape;322;p47"/>
          <p:cNvGrpSpPr/>
          <p:nvPr/>
        </p:nvGrpSpPr>
        <p:grpSpPr>
          <a:xfrm>
            <a:off x="3200423" y="-6351"/>
            <a:ext cx="3572668" cy="5149850"/>
            <a:chOff x="67175" y="-8467"/>
            <a:chExt cx="4763558" cy="6866467"/>
          </a:xfrm>
        </p:grpSpPr>
        <p:cxnSp>
          <p:nvCxnSpPr>
            <p:cNvPr id="323" name="Google Shape;323;p47"/>
            <p:cNvCxnSpPr/>
            <p:nvPr/>
          </p:nvCxnSpPr>
          <p:spPr>
            <a:xfrm>
              <a:off x="1448300"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324" name="Google Shape;324;p47"/>
            <p:cNvCxnSpPr/>
            <p:nvPr/>
          </p:nvCxnSpPr>
          <p:spPr>
            <a:xfrm flipH="1">
              <a:off x="67175"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325" name="Google Shape;325;p47"/>
            <p:cNvSpPr/>
            <p:nvPr/>
          </p:nvSpPr>
          <p:spPr>
            <a:xfrm>
              <a:off x="1258764"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26" name="Google Shape;326;p47"/>
            <p:cNvSpPr/>
            <p:nvPr/>
          </p:nvSpPr>
          <p:spPr>
            <a:xfrm>
              <a:off x="1680730"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27" name="Google Shape;327;p47"/>
            <p:cNvSpPr/>
            <p:nvPr/>
          </p:nvSpPr>
          <p:spPr>
            <a:xfrm>
              <a:off x="1009621"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8" name="Google Shape;328;p47"/>
            <p:cNvSpPr/>
            <p:nvPr/>
          </p:nvSpPr>
          <p:spPr>
            <a:xfrm>
              <a:off x="1411788"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29" name="Google Shape;329;p47"/>
            <p:cNvSpPr/>
            <p:nvPr/>
          </p:nvSpPr>
          <p:spPr>
            <a:xfrm>
              <a:off x="2448954"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30" name="Google Shape;330;p47"/>
          <p:cNvSpPr/>
          <p:nvPr/>
        </p:nvSpPr>
        <p:spPr>
          <a:xfrm>
            <a:off x="508001" y="962026"/>
            <a:ext cx="3822045" cy="3230361"/>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GB" sz="4100" b="0" cap="none" dirty="0">
                <a:solidFill>
                  <a:schemeClr val="accent1"/>
                </a:solidFill>
                <a:latin typeface="Trebuchet MS"/>
                <a:ea typeface="Trebuchet MS"/>
                <a:cs typeface="Trebuchet MS"/>
                <a:sym typeface="Trebuchet MS"/>
              </a:rPr>
              <a:t>THANK YOU</a:t>
            </a:r>
            <a:endParaRPr sz="1100" dirty="0"/>
          </a:p>
        </p:txBody>
      </p:sp>
      <p:sp>
        <p:nvSpPr>
          <p:cNvPr id="331" name="Google Shape;331;p47"/>
          <p:cNvSpPr/>
          <p:nvPr/>
        </p:nvSpPr>
        <p:spPr>
          <a:xfrm>
            <a:off x="5403850" y="-6351"/>
            <a:ext cx="3806198" cy="5149851"/>
          </a:xfrm>
          <a:custGeom>
            <a:avLst/>
            <a:gdLst/>
            <a:ahLst/>
            <a:cxnLst/>
            <a:rect l="l" t="t" r="r" b="b"/>
            <a:pathLst>
              <a:path w="5074930" h="6858000" extrusionOk="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ADCA85F8-AB96-F0FB-921C-0A82C8C8C2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60116" y="98071"/>
            <a:ext cx="370075" cy="423566"/>
          </a:xfrm>
          <a:prstGeom prst="rect">
            <a:avLst/>
          </a:prstGeom>
        </p:spPr>
      </p:pic>
      <p:pic>
        <p:nvPicPr>
          <p:cNvPr id="3" name="Picture 2" descr="A black and white logo&#10;&#10;Description automatically generated">
            <a:extLst>
              <a:ext uri="{FF2B5EF4-FFF2-40B4-BE49-F238E27FC236}">
                <a16:creationId xmlns:a16="http://schemas.microsoft.com/office/drawing/2014/main" id="{2CD09ADC-29F9-AA0B-BA9A-6904603DCEC5}"/>
              </a:ext>
            </a:extLst>
          </p:cNvPr>
          <p:cNvPicPr>
            <a:picLocks noChangeAspect="1"/>
          </p:cNvPicPr>
          <p:nvPr/>
        </p:nvPicPr>
        <p:blipFill>
          <a:blip r:embed="rId5"/>
          <a:stretch>
            <a:fillRect/>
          </a:stretch>
        </p:blipFill>
        <p:spPr>
          <a:xfrm>
            <a:off x="26275" y="44339"/>
            <a:ext cx="1090653" cy="428990"/>
          </a:xfrm>
          <a:prstGeom prst="rect">
            <a:avLst/>
          </a:prstGeom>
        </p:spPr>
      </p:pic>
      <p:sp>
        <p:nvSpPr>
          <p:cNvPr id="4" name="Slide Number Placeholder 3">
            <a:extLst>
              <a:ext uri="{FF2B5EF4-FFF2-40B4-BE49-F238E27FC236}">
                <a16:creationId xmlns:a16="http://schemas.microsoft.com/office/drawing/2014/main" id="{A0010AED-5092-484C-9FD5-67B529BCDC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solidFill>
                  <a:schemeClr val="tx1"/>
                </a:solidFill>
              </a:rPr>
              <a:t>11</a:t>
            </a:fld>
            <a:endParaRPr lang="en-GB"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barn(inVertical)">
                                      <p:cBhvr>
                                        <p:cTn id="7"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488C-B0B2-10E8-395F-828B990A275E}"/>
              </a:ext>
            </a:extLst>
          </p:cNvPr>
          <p:cNvSpPr>
            <a:spLocks noGrp="1"/>
          </p:cNvSpPr>
          <p:nvPr>
            <p:ph type="title"/>
          </p:nvPr>
        </p:nvSpPr>
        <p:spPr>
          <a:xfrm>
            <a:off x="672626" y="438602"/>
            <a:ext cx="6354648" cy="525393"/>
          </a:xfrm>
        </p:spPr>
        <p:txBody>
          <a:bodyPr>
            <a:normAutofit/>
          </a:bodyPr>
          <a:lstStyle/>
          <a:p>
            <a:r>
              <a:rPr lang="en-IN" u="sng" dirty="0"/>
              <a:t>INTRODUCTION</a:t>
            </a:r>
          </a:p>
        </p:txBody>
      </p:sp>
      <p:sp>
        <p:nvSpPr>
          <p:cNvPr id="3" name="Text Placeholder 2">
            <a:extLst>
              <a:ext uri="{FF2B5EF4-FFF2-40B4-BE49-F238E27FC236}">
                <a16:creationId xmlns:a16="http://schemas.microsoft.com/office/drawing/2014/main" id="{784AE9D6-A731-A505-2838-A6A50780901D}"/>
              </a:ext>
            </a:extLst>
          </p:cNvPr>
          <p:cNvSpPr>
            <a:spLocks noGrp="1"/>
          </p:cNvSpPr>
          <p:nvPr>
            <p:ph idx="1"/>
          </p:nvPr>
        </p:nvSpPr>
        <p:spPr>
          <a:xfrm>
            <a:off x="672626" y="2261711"/>
            <a:ext cx="6161989" cy="2320964"/>
          </a:xfrm>
        </p:spPr>
        <p:txBody>
          <a:bodyPr>
            <a:normAutofit/>
          </a:bodyPr>
          <a:lstStyle/>
          <a:p>
            <a:pPr marL="0" indent="0">
              <a:buNone/>
            </a:pPr>
            <a:r>
              <a:rPr lang="en-US" sz="1000" dirty="0"/>
              <a:t>While https://start.spring.io/ is an excellent start for your next Spring Boot project, sometimes it may be necessary to customize it to your own needs e.g., for the following reasons: </a:t>
            </a:r>
          </a:p>
          <a:p>
            <a:pPr marL="0" indent="0">
              <a:buNone/>
            </a:pPr>
            <a:endParaRPr lang="en-US" sz="1000" dirty="0"/>
          </a:p>
          <a:p>
            <a:pPr>
              <a:buFont typeface="Wingdings" panose="05000000000000000000" pitchFamily="2" charset="2"/>
              <a:buChar char="Ø"/>
            </a:pPr>
            <a:r>
              <a:rPr lang="en-US" sz="1000" dirty="0"/>
              <a:t>You may be required to provide a self-hosted instance of the Spring Initializr within your company e.g., due to network restrictions when downloading archives from the web. </a:t>
            </a:r>
          </a:p>
          <a:p>
            <a:pPr>
              <a:buFont typeface="Wingdings" panose="05000000000000000000" pitchFamily="2" charset="2"/>
              <a:buChar char="Ø"/>
            </a:pPr>
            <a:endParaRPr lang="en-US" sz="1000" dirty="0"/>
          </a:p>
          <a:p>
            <a:pPr>
              <a:buFont typeface="Wingdings" panose="05000000000000000000" pitchFamily="2" charset="2"/>
              <a:buChar char="Ø"/>
            </a:pPr>
            <a:r>
              <a:rPr lang="en-US" sz="1000" dirty="0"/>
              <a:t>You may want to tweak or brand the UI or even build your own UI from scratch. </a:t>
            </a:r>
          </a:p>
          <a:p>
            <a:pPr>
              <a:buFont typeface="Wingdings" panose="05000000000000000000" pitchFamily="2" charset="2"/>
              <a:buChar char="Ø"/>
            </a:pPr>
            <a:endParaRPr lang="en-US" sz="1000" dirty="0"/>
          </a:p>
          <a:p>
            <a:pPr>
              <a:buFont typeface="Wingdings" panose="05000000000000000000" pitchFamily="2" charset="2"/>
              <a:buChar char="Ø"/>
            </a:pPr>
            <a:r>
              <a:rPr lang="en-US" sz="1000" dirty="0"/>
              <a:t>You may want to provide your own project configurations and/or dependencies e.g., company internal Spring Boot starters that are not publicly available on the web.</a:t>
            </a:r>
          </a:p>
          <a:p>
            <a:endParaRPr lang="en-IN" sz="1000" dirty="0"/>
          </a:p>
        </p:txBody>
      </p:sp>
      <p:sp>
        <p:nvSpPr>
          <p:cNvPr id="4" name="Slide Number Placeholder 3">
            <a:extLst>
              <a:ext uri="{FF2B5EF4-FFF2-40B4-BE49-F238E27FC236}">
                <a16:creationId xmlns:a16="http://schemas.microsoft.com/office/drawing/2014/main" id="{D589B979-3A76-36E8-E90C-68D4161CE8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a:t>
            </a:fld>
            <a:endParaRPr lang="en-GB" dirty="0"/>
          </a:p>
        </p:txBody>
      </p:sp>
      <p:sp>
        <p:nvSpPr>
          <p:cNvPr id="7" name="TextBox 6">
            <a:extLst>
              <a:ext uri="{FF2B5EF4-FFF2-40B4-BE49-F238E27FC236}">
                <a16:creationId xmlns:a16="http://schemas.microsoft.com/office/drawing/2014/main" id="{30840DB2-911B-2A06-45A9-C2A720BDCC6B}"/>
              </a:ext>
            </a:extLst>
          </p:cNvPr>
          <p:cNvSpPr txBox="1"/>
          <p:nvPr/>
        </p:nvSpPr>
        <p:spPr>
          <a:xfrm>
            <a:off x="672626" y="1299008"/>
            <a:ext cx="6019301" cy="707886"/>
          </a:xfrm>
          <a:prstGeom prst="rect">
            <a:avLst/>
          </a:prstGeom>
          <a:noFill/>
        </p:spPr>
        <p:txBody>
          <a:bodyPr wrap="square" rtlCol="0">
            <a:spAutoFit/>
          </a:bodyPr>
          <a:lstStyle/>
          <a:p>
            <a:r>
              <a:rPr kumimoji="0" lang="en-US" sz="1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000" dirty="0"/>
          </a:p>
        </p:txBody>
      </p:sp>
    </p:spTree>
    <p:extLst>
      <p:ext uri="{BB962C8B-B14F-4D97-AF65-F5344CB8AC3E}">
        <p14:creationId xmlns:p14="http://schemas.microsoft.com/office/powerpoint/2010/main" val="38707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A5D6-5F21-61EC-2F2A-69FB7AEA9DED}"/>
              </a:ext>
            </a:extLst>
          </p:cNvPr>
          <p:cNvSpPr>
            <a:spLocks noGrp="1"/>
          </p:cNvSpPr>
          <p:nvPr>
            <p:ph type="title"/>
          </p:nvPr>
        </p:nvSpPr>
        <p:spPr>
          <a:xfrm>
            <a:off x="508001" y="449516"/>
            <a:ext cx="6447501" cy="540657"/>
          </a:xfrm>
        </p:spPr>
        <p:txBody>
          <a:bodyPr>
            <a:normAutofit/>
          </a:bodyPr>
          <a:lstStyle/>
          <a:p>
            <a:r>
              <a:rPr lang="en-IN" u="sng" dirty="0"/>
              <a:t>OBJECTIVES</a:t>
            </a:r>
          </a:p>
        </p:txBody>
      </p:sp>
      <p:sp>
        <p:nvSpPr>
          <p:cNvPr id="3" name="Slide Number Placeholder 2">
            <a:extLst>
              <a:ext uri="{FF2B5EF4-FFF2-40B4-BE49-F238E27FC236}">
                <a16:creationId xmlns:a16="http://schemas.microsoft.com/office/drawing/2014/main" id="{D1C69966-9D84-DE0D-D314-4CC6C8E09E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a:t>
            </a:fld>
            <a:endParaRPr lang="en-GB" dirty="0"/>
          </a:p>
        </p:txBody>
      </p:sp>
      <p:sp>
        <p:nvSpPr>
          <p:cNvPr id="5" name="TextBox 4">
            <a:extLst>
              <a:ext uri="{FF2B5EF4-FFF2-40B4-BE49-F238E27FC236}">
                <a16:creationId xmlns:a16="http://schemas.microsoft.com/office/drawing/2014/main" id="{DCF94EB0-2F29-769D-824B-8E7AFAED166F}"/>
              </a:ext>
            </a:extLst>
          </p:cNvPr>
          <p:cNvSpPr txBox="1"/>
          <p:nvPr/>
        </p:nvSpPr>
        <p:spPr>
          <a:xfrm>
            <a:off x="508001" y="1281733"/>
            <a:ext cx="6197132"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529"/>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kumimoji="0" lang="en-US" sz="1200" b="0" i="0" u="none" strike="noStrike" kern="1200" cap="none" spc="0" normalizeH="0" baseline="0" noProof="0" dirty="0">
              <a:ln>
                <a:noFill/>
              </a:ln>
              <a:solidFill>
                <a:prstClr val="black"/>
              </a:solidFill>
              <a:effectLst/>
              <a:uLnTx/>
              <a:uFillTx/>
              <a:ea typeface="Trebuchet MS"/>
              <a:cs typeface="Trebuchet MS"/>
              <a:sym typeface="Trebuchet MS"/>
            </a:endParaRPr>
          </a:p>
          <a:p>
            <a:endParaRPr lang="en-IN" dirty="0"/>
          </a:p>
        </p:txBody>
      </p:sp>
      <p:pic>
        <p:nvPicPr>
          <p:cNvPr id="6" name="Picture 5">
            <a:extLst>
              <a:ext uri="{FF2B5EF4-FFF2-40B4-BE49-F238E27FC236}">
                <a16:creationId xmlns:a16="http://schemas.microsoft.com/office/drawing/2014/main" id="{8DF8A6E5-E79F-E008-CE55-96451CE0C79F}"/>
              </a:ext>
            </a:extLst>
          </p:cNvPr>
          <p:cNvPicPr>
            <a:picLocks noChangeAspect="1"/>
          </p:cNvPicPr>
          <p:nvPr/>
        </p:nvPicPr>
        <p:blipFill>
          <a:blip r:embed="rId2"/>
          <a:stretch>
            <a:fillRect/>
          </a:stretch>
        </p:blipFill>
        <p:spPr>
          <a:xfrm>
            <a:off x="1605420" y="2205063"/>
            <a:ext cx="4787695" cy="2617486"/>
          </a:xfrm>
          <a:prstGeom prst="rect">
            <a:avLst/>
          </a:prstGeom>
        </p:spPr>
      </p:pic>
    </p:spTree>
    <p:extLst>
      <p:ext uri="{BB962C8B-B14F-4D97-AF65-F5344CB8AC3E}">
        <p14:creationId xmlns:p14="http://schemas.microsoft.com/office/powerpoint/2010/main" val="218428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A5A5F8-DD2F-094A-7A3D-156D36BA663A}"/>
              </a:ext>
            </a:extLst>
          </p:cNvPr>
          <p:cNvSpPr>
            <a:spLocks noGrp="1"/>
          </p:cNvSpPr>
          <p:nvPr>
            <p:ph type="dt" sz="half" idx="10"/>
          </p:nvPr>
        </p:nvSpPr>
        <p:spPr/>
        <p:txBody>
          <a:bodyPr/>
          <a:lstStyle/>
          <a:p>
            <a:r>
              <a:rPr lang="en-US"/>
              <a:t>28/09/2023</a:t>
            </a:r>
            <a:endParaRPr lang="en-IN" dirty="0"/>
          </a:p>
        </p:txBody>
      </p:sp>
      <p:sp>
        <p:nvSpPr>
          <p:cNvPr id="5" name="Footer Placeholder 4">
            <a:extLst>
              <a:ext uri="{FF2B5EF4-FFF2-40B4-BE49-F238E27FC236}">
                <a16:creationId xmlns:a16="http://schemas.microsoft.com/office/drawing/2014/main" id="{ED250863-BCB9-E027-DCA7-82731E5ABD3B}"/>
              </a:ext>
            </a:extLst>
          </p:cNvPr>
          <p:cNvSpPr>
            <a:spLocks noGrp="1"/>
          </p:cNvSpPr>
          <p:nvPr>
            <p:ph type="ftr" sz="quarter" idx="11"/>
          </p:nvPr>
        </p:nvSpPr>
        <p:spPr/>
        <p:txBody>
          <a:bodyPr/>
          <a:lstStyle/>
          <a:p>
            <a:r>
              <a:rPr lang="en-IN"/>
              <a:t>TSE Custom Initializr</a:t>
            </a:r>
            <a:endParaRPr lang="en-IN" dirty="0"/>
          </a:p>
        </p:txBody>
      </p:sp>
      <p:sp>
        <p:nvSpPr>
          <p:cNvPr id="6" name="Slide Number Placeholder 5">
            <a:extLst>
              <a:ext uri="{FF2B5EF4-FFF2-40B4-BE49-F238E27FC236}">
                <a16:creationId xmlns:a16="http://schemas.microsoft.com/office/drawing/2014/main" id="{F686CEDF-5356-0D63-CCF5-DD7D750CDB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4</a:t>
            </a:fld>
            <a:endParaRPr lang="en-GB" dirty="0"/>
          </a:p>
        </p:txBody>
      </p:sp>
      <p:pic>
        <p:nvPicPr>
          <p:cNvPr id="10" name="Picture 9">
            <a:extLst>
              <a:ext uri="{FF2B5EF4-FFF2-40B4-BE49-F238E27FC236}">
                <a16:creationId xmlns:a16="http://schemas.microsoft.com/office/drawing/2014/main" id="{1A76B152-29D8-D6EA-6EF2-EA700FFF584D}"/>
              </a:ext>
            </a:extLst>
          </p:cNvPr>
          <p:cNvPicPr>
            <a:picLocks noChangeAspect="1"/>
          </p:cNvPicPr>
          <p:nvPr/>
        </p:nvPicPr>
        <p:blipFill>
          <a:blip r:embed="rId2"/>
          <a:stretch>
            <a:fillRect/>
          </a:stretch>
        </p:blipFill>
        <p:spPr>
          <a:xfrm>
            <a:off x="591670" y="1191025"/>
            <a:ext cx="7562517" cy="2799114"/>
          </a:xfrm>
          <a:prstGeom prst="rect">
            <a:avLst/>
          </a:prstGeom>
        </p:spPr>
      </p:pic>
    </p:spTree>
    <p:extLst>
      <p:ext uri="{BB962C8B-B14F-4D97-AF65-F5344CB8AC3E}">
        <p14:creationId xmlns:p14="http://schemas.microsoft.com/office/powerpoint/2010/main" val="51469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484949" y="429623"/>
            <a:ext cx="6447501" cy="656771"/>
          </a:xfrm>
        </p:spPr>
        <p:txBody>
          <a:bodyPr/>
          <a:lstStyle/>
          <a:p>
            <a:pPr algn="ctr"/>
            <a:r>
              <a:rPr lang="en-IN" dirty="0"/>
              <a:t>        </a:t>
            </a:r>
            <a:r>
              <a:rPr lang="en-IN" u="sng" dirty="0"/>
              <a:t>INITIALIZR WORKFLOW</a:t>
            </a:r>
          </a:p>
        </p:txBody>
      </p:sp>
      <p:sp>
        <p:nvSpPr>
          <p:cNvPr id="5" name="Slide Number Placeholder 4">
            <a:extLst>
              <a:ext uri="{FF2B5EF4-FFF2-40B4-BE49-F238E27FC236}">
                <a16:creationId xmlns:a16="http://schemas.microsoft.com/office/drawing/2014/main" id="{839A5953-9D43-3BFA-C793-01B8227DCC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5</a:t>
            </a:fld>
            <a:endParaRPr lang="en-GB" dirty="0"/>
          </a:p>
        </p:txBody>
      </p:sp>
      <p:pic>
        <p:nvPicPr>
          <p:cNvPr id="3" name="Google Shape;230;p36">
            <a:extLst>
              <a:ext uri="{FF2B5EF4-FFF2-40B4-BE49-F238E27FC236}">
                <a16:creationId xmlns:a16="http://schemas.microsoft.com/office/drawing/2014/main" id="{CDA0DC67-DC0A-4EDF-8E67-0245D9B5A027}"/>
              </a:ext>
            </a:extLst>
          </p:cNvPr>
          <p:cNvPicPr preferRelativeResize="0"/>
          <p:nvPr/>
        </p:nvPicPr>
        <p:blipFill>
          <a:blip r:embed="rId2">
            <a:alphaModFix/>
          </a:blip>
          <a:stretch>
            <a:fillRect/>
          </a:stretch>
        </p:blipFill>
        <p:spPr>
          <a:xfrm>
            <a:off x="743857" y="1259112"/>
            <a:ext cx="6077857" cy="3248103"/>
          </a:xfrm>
          <a:prstGeom prst="rect">
            <a:avLst/>
          </a:prstGeom>
          <a:noFill/>
          <a:ln>
            <a:noFill/>
          </a:ln>
        </p:spPr>
      </p:pic>
      <p:pic>
        <p:nvPicPr>
          <p:cNvPr id="4" name="Picture 3">
            <a:extLst>
              <a:ext uri="{FF2B5EF4-FFF2-40B4-BE49-F238E27FC236}">
                <a16:creationId xmlns:a16="http://schemas.microsoft.com/office/drawing/2014/main" id="{52394070-42BC-671A-3999-A0DF5E33C11C}"/>
              </a:ext>
            </a:extLst>
          </p:cNvPr>
          <p:cNvPicPr>
            <a:picLocks noChangeAspect="1"/>
          </p:cNvPicPr>
          <p:nvPr/>
        </p:nvPicPr>
        <p:blipFill>
          <a:blip r:embed="rId3"/>
          <a:stretch>
            <a:fillRect/>
          </a:stretch>
        </p:blipFill>
        <p:spPr>
          <a:xfrm>
            <a:off x="1495359" y="358893"/>
            <a:ext cx="554784" cy="554784"/>
          </a:xfrm>
          <a:prstGeom prst="rect">
            <a:avLst/>
          </a:prstGeom>
        </p:spPr>
      </p:pic>
    </p:spTree>
    <p:extLst>
      <p:ext uri="{BB962C8B-B14F-4D97-AF65-F5344CB8AC3E}">
        <p14:creationId xmlns:p14="http://schemas.microsoft.com/office/powerpoint/2010/main" val="23471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AA5E-1EF7-E942-A47A-AEA99E40FAEA}"/>
              </a:ext>
            </a:extLst>
          </p:cNvPr>
          <p:cNvSpPr>
            <a:spLocks noGrp="1"/>
          </p:cNvSpPr>
          <p:nvPr>
            <p:ph type="title"/>
          </p:nvPr>
        </p:nvSpPr>
        <p:spPr>
          <a:xfrm>
            <a:off x="174173" y="112486"/>
            <a:ext cx="6447501" cy="493486"/>
          </a:xfrm>
        </p:spPr>
        <p:txBody>
          <a:bodyPr>
            <a:normAutofit fontScale="90000"/>
          </a:bodyPr>
          <a:lstStyle/>
          <a:p>
            <a:r>
              <a:rPr lang="en-IN" u="sng" dirty="0">
                <a:solidFill>
                  <a:schemeClr val="tx1"/>
                </a:solidFill>
              </a:rPr>
              <a:t>USER INTERFACE</a:t>
            </a:r>
            <a:r>
              <a:rPr lang="en-IN" dirty="0">
                <a:solidFill>
                  <a:schemeClr val="tx1"/>
                </a:solidFill>
              </a:rPr>
              <a:t>:</a:t>
            </a:r>
          </a:p>
        </p:txBody>
      </p:sp>
      <p:sp>
        <p:nvSpPr>
          <p:cNvPr id="6" name="Slide Number Placeholder 5">
            <a:extLst>
              <a:ext uri="{FF2B5EF4-FFF2-40B4-BE49-F238E27FC236}">
                <a16:creationId xmlns:a16="http://schemas.microsoft.com/office/drawing/2014/main" id="{3657B8B4-78F2-EAD1-B757-0B53B07E89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6</a:t>
            </a:fld>
            <a:endParaRPr lang="en-GB" dirty="0"/>
          </a:p>
        </p:txBody>
      </p:sp>
      <p:pic>
        <p:nvPicPr>
          <p:cNvPr id="5" name="Picture 4">
            <a:extLst>
              <a:ext uri="{FF2B5EF4-FFF2-40B4-BE49-F238E27FC236}">
                <a16:creationId xmlns:a16="http://schemas.microsoft.com/office/drawing/2014/main" id="{3AB78B9B-585E-A704-388E-AD89A40B6798}"/>
              </a:ext>
            </a:extLst>
          </p:cNvPr>
          <p:cNvPicPr>
            <a:picLocks noChangeAspect="1"/>
          </p:cNvPicPr>
          <p:nvPr/>
        </p:nvPicPr>
        <p:blipFill>
          <a:blip r:embed="rId3"/>
          <a:stretch>
            <a:fillRect/>
          </a:stretch>
        </p:blipFill>
        <p:spPr>
          <a:xfrm>
            <a:off x="402773" y="719999"/>
            <a:ext cx="3385457" cy="1773826"/>
          </a:xfrm>
          <a:prstGeom prst="rect">
            <a:avLst/>
          </a:prstGeom>
        </p:spPr>
      </p:pic>
      <p:pic>
        <p:nvPicPr>
          <p:cNvPr id="7" name="Picture 6">
            <a:extLst>
              <a:ext uri="{FF2B5EF4-FFF2-40B4-BE49-F238E27FC236}">
                <a16:creationId xmlns:a16="http://schemas.microsoft.com/office/drawing/2014/main" id="{0DCA8D4A-3E49-924F-9AF6-300DBE6D89DB}"/>
              </a:ext>
            </a:extLst>
          </p:cNvPr>
          <p:cNvPicPr>
            <a:picLocks noChangeAspect="1"/>
          </p:cNvPicPr>
          <p:nvPr/>
        </p:nvPicPr>
        <p:blipFill>
          <a:blip r:embed="rId4"/>
          <a:stretch>
            <a:fillRect/>
          </a:stretch>
        </p:blipFill>
        <p:spPr>
          <a:xfrm>
            <a:off x="4330032" y="594906"/>
            <a:ext cx="2051479" cy="2024012"/>
          </a:xfrm>
          <a:prstGeom prst="rect">
            <a:avLst/>
          </a:prstGeom>
        </p:spPr>
      </p:pic>
      <p:pic>
        <p:nvPicPr>
          <p:cNvPr id="9" name="Picture 8">
            <a:extLst>
              <a:ext uri="{FF2B5EF4-FFF2-40B4-BE49-F238E27FC236}">
                <a16:creationId xmlns:a16="http://schemas.microsoft.com/office/drawing/2014/main" id="{54779588-2F0A-08FD-4A75-037CBFDADB9A}"/>
              </a:ext>
            </a:extLst>
          </p:cNvPr>
          <p:cNvPicPr>
            <a:picLocks noChangeAspect="1"/>
          </p:cNvPicPr>
          <p:nvPr/>
        </p:nvPicPr>
        <p:blipFill>
          <a:blip r:embed="rId5"/>
          <a:stretch>
            <a:fillRect/>
          </a:stretch>
        </p:blipFill>
        <p:spPr>
          <a:xfrm>
            <a:off x="402773" y="2841171"/>
            <a:ext cx="2095177" cy="2019300"/>
          </a:xfrm>
          <a:prstGeom prst="rect">
            <a:avLst/>
          </a:prstGeom>
        </p:spPr>
      </p:pic>
      <p:pic>
        <p:nvPicPr>
          <p:cNvPr id="11" name="Picture 10">
            <a:extLst>
              <a:ext uri="{FF2B5EF4-FFF2-40B4-BE49-F238E27FC236}">
                <a16:creationId xmlns:a16="http://schemas.microsoft.com/office/drawing/2014/main" id="{390DD81A-D1DD-9EFA-DA21-4E1C997D9E1A}"/>
              </a:ext>
            </a:extLst>
          </p:cNvPr>
          <p:cNvPicPr>
            <a:picLocks noChangeAspect="1"/>
          </p:cNvPicPr>
          <p:nvPr/>
        </p:nvPicPr>
        <p:blipFill>
          <a:blip r:embed="rId6"/>
          <a:stretch>
            <a:fillRect/>
          </a:stretch>
        </p:blipFill>
        <p:spPr>
          <a:xfrm>
            <a:off x="3238470" y="2841171"/>
            <a:ext cx="2095177" cy="2019300"/>
          </a:xfrm>
          <a:prstGeom prst="rect">
            <a:avLst/>
          </a:prstGeom>
        </p:spPr>
      </p:pic>
      <p:pic>
        <p:nvPicPr>
          <p:cNvPr id="13" name="Picture 12">
            <a:extLst>
              <a:ext uri="{FF2B5EF4-FFF2-40B4-BE49-F238E27FC236}">
                <a16:creationId xmlns:a16="http://schemas.microsoft.com/office/drawing/2014/main" id="{E7BE25EF-6AA0-6C98-0C65-E2B055FAB0B6}"/>
              </a:ext>
            </a:extLst>
          </p:cNvPr>
          <p:cNvPicPr>
            <a:picLocks noChangeAspect="1"/>
          </p:cNvPicPr>
          <p:nvPr/>
        </p:nvPicPr>
        <p:blipFill>
          <a:blip r:embed="rId7"/>
          <a:stretch>
            <a:fillRect/>
          </a:stretch>
        </p:blipFill>
        <p:spPr>
          <a:xfrm>
            <a:off x="6074167" y="2841171"/>
            <a:ext cx="2051480" cy="2019301"/>
          </a:xfrm>
          <a:prstGeom prst="rect">
            <a:avLst/>
          </a:prstGeom>
        </p:spPr>
      </p:pic>
      <p:sp>
        <p:nvSpPr>
          <p:cNvPr id="21" name="TextBox 20">
            <a:extLst>
              <a:ext uri="{FF2B5EF4-FFF2-40B4-BE49-F238E27FC236}">
                <a16:creationId xmlns:a16="http://schemas.microsoft.com/office/drawing/2014/main" id="{BC38501E-DAFB-F98B-4214-A1C413AE52EF}"/>
              </a:ext>
            </a:extLst>
          </p:cNvPr>
          <p:cNvSpPr txBox="1"/>
          <p:nvPr/>
        </p:nvSpPr>
        <p:spPr>
          <a:xfrm>
            <a:off x="6955502" y="1966149"/>
            <a:ext cx="570990" cy="184666"/>
          </a:xfrm>
          <a:prstGeom prst="rect">
            <a:avLst/>
          </a:prstGeom>
          <a:noFill/>
        </p:spPr>
        <p:txBody>
          <a:bodyPr wrap="none" rtlCol="0">
            <a:spAutoFit/>
          </a:bodyPr>
          <a:lstStyle/>
          <a:p>
            <a:r>
              <a:rPr lang="en-IN" sz="600" dirty="0"/>
              <a:t>Project.zip</a:t>
            </a:r>
          </a:p>
        </p:txBody>
      </p:sp>
      <p:cxnSp>
        <p:nvCxnSpPr>
          <p:cNvPr id="18" name="Straight Arrow Connector 17">
            <a:extLst>
              <a:ext uri="{FF2B5EF4-FFF2-40B4-BE49-F238E27FC236}">
                <a16:creationId xmlns:a16="http://schemas.microsoft.com/office/drawing/2014/main" id="{D871CD8D-00AF-E580-C7FF-312BB56E4C38}"/>
              </a:ext>
            </a:extLst>
          </p:cNvPr>
          <p:cNvCxnSpPr>
            <a:cxnSpLocks/>
          </p:cNvCxnSpPr>
          <p:nvPr/>
        </p:nvCxnSpPr>
        <p:spPr>
          <a:xfrm>
            <a:off x="3788230" y="1606912"/>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96791B0-1C35-0A1F-747C-733715A0B432}"/>
              </a:ext>
            </a:extLst>
          </p:cNvPr>
          <p:cNvCxnSpPr>
            <a:stCxn id="9" idx="3"/>
            <a:endCxn id="11" idx="1"/>
          </p:cNvCxnSpPr>
          <p:nvPr/>
        </p:nvCxnSpPr>
        <p:spPr>
          <a:xfrm>
            <a:off x="2497950" y="3850821"/>
            <a:ext cx="740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13A5106-00F4-153F-4A3E-3290CDC7C957}"/>
              </a:ext>
            </a:extLst>
          </p:cNvPr>
          <p:cNvCxnSpPr>
            <a:cxnSpLocks/>
            <a:stCxn id="11" idx="3"/>
            <a:endCxn id="13" idx="1"/>
          </p:cNvCxnSpPr>
          <p:nvPr/>
        </p:nvCxnSpPr>
        <p:spPr>
          <a:xfrm>
            <a:off x="5333647" y="3850821"/>
            <a:ext cx="7405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descr="A stack of books with a buckle&#10;&#10;Description automatically generated">
            <a:extLst>
              <a:ext uri="{FF2B5EF4-FFF2-40B4-BE49-F238E27FC236}">
                <a16:creationId xmlns:a16="http://schemas.microsoft.com/office/drawing/2014/main" id="{2443796F-E812-3D76-3B6D-EFE00B4B9BB4}"/>
              </a:ext>
            </a:extLst>
          </p:cNvPr>
          <p:cNvPicPr>
            <a:picLocks noChangeAspect="1"/>
          </p:cNvPicPr>
          <p:nvPr/>
        </p:nvPicPr>
        <p:blipFill>
          <a:blip r:embed="rId8"/>
          <a:stretch>
            <a:fillRect/>
          </a:stretch>
        </p:blipFill>
        <p:spPr>
          <a:xfrm>
            <a:off x="6699250" y="1181597"/>
            <a:ext cx="1075124" cy="792342"/>
          </a:xfrm>
          <a:prstGeom prst="rect">
            <a:avLst/>
          </a:prstGeom>
        </p:spPr>
      </p:pic>
      <p:cxnSp>
        <p:nvCxnSpPr>
          <p:cNvPr id="14" name="Straight Arrow Connector 13">
            <a:extLst>
              <a:ext uri="{FF2B5EF4-FFF2-40B4-BE49-F238E27FC236}">
                <a16:creationId xmlns:a16="http://schemas.microsoft.com/office/drawing/2014/main" id="{599D79B3-13E3-D191-358E-5AABF86076A2}"/>
              </a:ext>
            </a:extLst>
          </p:cNvPr>
          <p:cNvCxnSpPr>
            <a:cxnSpLocks/>
          </p:cNvCxnSpPr>
          <p:nvPr/>
        </p:nvCxnSpPr>
        <p:spPr>
          <a:xfrm>
            <a:off x="6381511" y="1686740"/>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39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par>
                                <p:cTn id="24" presetID="14"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par>
                                <p:cTn id="27" presetID="14"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par>
                                <p:cTn id="30" presetID="14" presetClass="entr" presetSubtype="1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randombar(horizontal)">
                                      <p:cBhvr>
                                        <p:cTn id="35" dur="500"/>
                                        <p:tgtEl>
                                          <p:spTgt spid="32"/>
                                        </p:tgtEl>
                                      </p:cBhvr>
                                    </p:animEffect>
                                  </p:childTnLst>
                                </p:cTn>
                              </p:par>
                              <p:par>
                                <p:cTn id="36" presetID="14" presetClass="entr" presetSubtype="1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500"/>
                                        <p:tgtEl>
                                          <p:spTgt spid="14"/>
                                        </p:tgtEl>
                                      </p:cBhvr>
                                    </p:animEffect>
                                  </p:childTnLst>
                                </p:cTn>
                              </p:par>
                              <p:par>
                                <p:cTn id="42" presetID="14" presetClass="entr" presetSubtype="1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p:nvPr/>
        </p:nvSpPr>
        <p:spPr>
          <a:xfrm>
            <a:off x="1798909" y="1879253"/>
            <a:ext cx="5546183" cy="69249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4100" b="1" cap="none" dirty="0">
                <a:solidFill>
                  <a:schemeClr val="dk1"/>
                </a:solidFill>
                <a:latin typeface="Trebuchet MS"/>
                <a:ea typeface="Trebuchet MS"/>
                <a:cs typeface="Trebuchet MS"/>
                <a:sym typeface="Trebuchet MS"/>
              </a:rPr>
              <a:t>LIVE DEMONSTRATION</a:t>
            </a:r>
            <a:endParaRPr sz="1100" dirty="0"/>
          </a:p>
        </p:txBody>
      </p:sp>
      <p:sp>
        <p:nvSpPr>
          <p:cNvPr id="2" name="Slide Number Placeholder 1">
            <a:extLst>
              <a:ext uri="{FF2B5EF4-FFF2-40B4-BE49-F238E27FC236}">
                <a16:creationId xmlns:a16="http://schemas.microsoft.com/office/drawing/2014/main" id="{5ABB3518-0F07-CAE9-7BC8-5C24FD06DD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7</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1000"/>
                                        <p:tgtEl>
                                          <p:spTgt spid="293"/>
                                        </p:tgtEl>
                                      </p:cBhvr>
                                    </p:animEffect>
                                    <p:anim calcmode="lin" valueType="num">
                                      <p:cBhvr>
                                        <p:cTn id="8" dur="1000" fill="hold"/>
                                        <p:tgtEl>
                                          <p:spTgt spid="293"/>
                                        </p:tgtEl>
                                        <p:attrNameLst>
                                          <p:attrName>ppt_x</p:attrName>
                                        </p:attrNameLst>
                                      </p:cBhvr>
                                      <p:tavLst>
                                        <p:tav tm="0">
                                          <p:val>
                                            <p:strVal val="#ppt_x"/>
                                          </p:val>
                                        </p:tav>
                                        <p:tav tm="100000">
                                          <p:val>
                                            <p:strVal val="#ppt_x"/>
                                          </p:val>
                                        </p:tav>
                                      </p:tavLst>
                                    </p:anim>
                                    <p:anim calcmode="lin" valueType="num">
                                      <p:cBhvr>
                                        <p:cTn id="9" dur="1000" fill="hold"/>
                                        <p:tgtEl>
                                          <p:spTgt spid="2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61F35E-350D-E613-C6D9-5B3E927A05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8</a:t>
            </a:fld>
            <a:endParaRPr lang="en-GB" dirty="0"/>
          </a:p>
        </p:txBody>
      </p:sp>
      <p:pic>
        <p:nvPicPr>
          <p:cNvPr id="8" name="Picture 7">
            <a:extLst>
              <a:ext uri="{FF2B5EF4-FFF2-40B4-BE49-F238E27FC236}">
                <a16:creationId xmlns:a16="http://schemas.microsoft.com/office/drawing/2014/main" id="{F057DCA1-935C-9C41-ACCE-E9DB59F6C602}"/>
              </a:ext>
            </a:extLst>
          </p:cNvPr>
          <p:cNvPicPr>
            <a:picLocks noChangeAspect="1"/>
          </p:cNvPicPr>
          <p:nvPr/>
        </p:nvPicPr>
        <p:blipFill>
          <a:blip r:embed="rId2"/>
          <a:stretch>
            <a:fillRect/>
          </a:stretch>
        </p:blipFill>
        <p:spPr>
          <a:xfrm>
            <a:off x="799140" y="1075764"/>
            <a:ext cx="7177250" cy="3211054"/>
          </a:xfrm>
          <a:prstGeom prst="rect">
            <a:avLst/>
          </a:prstGeom>
        </p:spPr>
      </p:pic>
    </p:spTree>
    <p:extLst>
      <p:ext uri="{BB962C8B-B14F-4D97-AF65-F5344CB8AC3E}">
        <p14:creationId xmlns:p14="http://schemas.microsoft.com/office/powerpoint/2010/main" val="24371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8B35-95FE-5D76-536B-1AB50AD933BE}"/>
              </a:ext>
            </a:extLst>
          </p:cNvPr>
          <p:cNvSpPr>
            <a:spLocks noGrp="1"/>
          </p:cNvSpPr>
          <p:nvPr>
            <p:ph type="title"/>
          </p:nvPr>
        </p:nvSpPr>
        <p:spPr/>
        <p:txBody>
          <a:bodyPr/>
          <a:lstStyle/>
          <a:p>
            <a:r>
              <a:rPr lang="en-AU" u="sng" dirty="0"/>
              <a:t>FUTURE WORK</a:t>
            </a:r>
          </a:p>
        </p:txBody>
      </p:sp>
      <p:sp>
        <p:nvSpPr>
          <p:cNvPr id="4" name="Slide Number Placeholder 3">
            <a:extLst>
              <a:ext uri="{FF2B5EF4-FFF2-40B4-BE49-F238E27FC236}">
                <a16:creationId xmlns:a16="http://schemas.microsoft.com/office/drawing/2014/main" id="{A2FB5341-287A-2A2F-8EC8-0817B746DD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pic>
        <p:nvPicPr>
          <p:cNvPr id="8" name="Picture 7">
            <a:extLst>
              <a:ext uri="{FF2B5EF4-FFF2-40B4-BE49-F238E27FC236}">
                <a16:creationId xmlns:a16="http://schemas.microsoft.com/office/drawing/2014/main" id="{9069F1EA-844E-AB77-F7A6-42C3ADEB001E}"/>
              </a:ext>
            </a:extLst>
          </p:cNvPr>
          <p:cNvPicPr>
            <a:picLocks noChangeAspect="1"/>
          </p:cNvPicPr>
          <p:nvPr/>
        </p:nvPicPr>
        <p:blipFill>
          <a:blip r:embed="rId2"/>
          <a:stretch>
            <a:fillRect/>
          </a:stretch>
        </p:blipFill>
        <p:spPr>
          <a:xfrm>
            <a:off x="714616" y="1567705"/>
            <a:ext cx="7311429" cy="2963317"/>
          </a:xfrm>
          <a:prstGeom prst="rect">
            <a:avLst/>
          </a:prstGeom>
        </p:spPr>
      </p:pic>
    </p:spTree>
    <p:extLst>
      <p:ext uri="{BB962C8B-B14F-4D97-AF65-F5344CB8AC3E}">
        <p14:creationId xmlns:p14="http://schemas.microsoft.com/office/powerpoint/2010/main" val="243173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Facet</Template>
  <TotalTime>544</TotalTime>
  <Words>290</Words>
  <Application>Microsoft Office PowerPoint</Application>
  <PresentationFormat>On-screen Show (16:9)</PresentationFormat>
  <Paragraphs>45</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TSE CUSTOM INITIALIZR</vt:lpstr>
      <vt:lpstr>INTRODUCTION</vt:lpstr>
      <vt:lpstr>OBJECTIVES</vt:lpstr>
      <vt:lpstr>PowerPoint Presentation</vt:lpstr>
      <vt:lpstr>        INITIALIZR WORKFLOW</vt:lpstr>
      <vt:lpstr>USER INTERFACE:</vt:lpstr>
      <vt:lpstr>PowerPoint Presentation</vt:lpstr>
      <vt:lpstr>PowerPoint Presentation</vt:lpstr>
      <vt:lpstr>FUTURE WORK</vt:lpstr>
      <vt:lpstr>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Study-04</dc:title>
  <cp:lastModifiedBy>Chaudhuri, Tunir</cp:lastModifiedBy>
  <cp:revision>60</cp:revision>
  <dcterms:modified xsi:type="dcterms:W3CDTF">2023-09-28T07:27:57Z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Facet:9</vt:lpwstr>
  </property>
  <property fmtid="{D5CDD505-2E9C-101B-9397-08002B2CF9AE}" pid="3" name="ClassificationContentMarkingFooterText">
    <vt:lpwstr>General</vt:lpwstr>
  </property>
</Properties>
</file>