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23E3-FCFE-5F81-5E7F-D88C7F23F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D4040-37FC-A425-E44B-91D9C447D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5EA0-367D-05CB-BADA-84A676C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2366-B039-1BA7-7B8F-51C8DB0E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BEEF-2087-D461-EBB1-A727477A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67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19C1-D4FA-916E-46F6-4D5E73A5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9B1E4-0553-D091-4382-6D350EE9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5B33-C8D5-26BD-D2C7-05F44E3D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7B86-247B-DA69-11B7-63DE39D6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11BA-D0A7-93F0-5262-FCD750DD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28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47737-844F-FDC7-2119-AA96D1DCE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B69E5-38F0-481F-4102-1A468DDB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CB4D-3EBC-D294-99E7-C7C3DB8F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3DDF-74AF-0C07-DD75-2B9C37A5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2C1F-E75C-732F-3860-E44D8FD5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8A8-BB1A-3754-396F-94DC14C6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68FC-3477-C947-726D-813C0041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ACB1-05D7-1B0A-3BAE-EED4AFCB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A14D-C545-A411-C402-FBEB6BCA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C574-1F2B-22B5-CCC8-4C4FB5C0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99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E80E-B546-F0BC-89E2-F75B1FAF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08C8-11CA-27B0-D8EE-04562634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43D1-50CE-0803-CBE4-21BA6F0C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D4BAE-B820-466D-794B-38A4746D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CD835-7BF1-4A9A-6451-F20A74FE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45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B626-579D-05A5-1965-FE5F22F8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A1C1-60D3-A2CF-86E7-E859AAAE2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6580-5DF4-34CF-0583-40FB8CDC1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B9881-404C-2C4F-4024-2AC211A3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DABDA-8002-E130-21F8-52EE723B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BAC1-CC15-7E9F-D393-288B99BD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2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7C99-CB67-3C54-3ED4-42C0F096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F206B-01D9-0E0A-9AF2-BB4D49B8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5F8F3-269B-3621-5D50-A4F2B000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AE37F-97E1-5FCF-BE3A-2CCADAA6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9279-13E6-65B8-8D1C-E7766D5CB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BC358-EFA1-03EC-31DA-B1B9F34F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F03A5-BCD2-3E3E-D135-85C8E9F9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7A0FA-C980-5A3C-5F76-E081716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64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EA4C-CD2D-3F3F-F6C6-BFE12B9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25F61-7323-1A42-DF26-C72D7437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6BDFE-65B0-1EE1-F08D-637497C6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F24E-F3E6-17A1-FAA3-E674EBC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E6D60-BAAE-602F-9A83-50B164D0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ED93B-C7C5-7689-F75C-1C2622F6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FB3A6-BB7A-41A2-2FD3-BEEB4447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0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680A-0C1E-38C1-4561-A09B2A5D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F8BF-69F2-EA1B-B3F0-BCB82884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0C8C4-A0DC-86F7-A5B0-149780C7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5A82-CAE8-AF0B-D2E6-51104895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757-0B1F-1F97-018B-1B1E2449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1299B-3CCC-730C-904E-C89A1CB5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4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425-AC6D-4BBF-666E-DCF90820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2391E-A2E9-2DC9-F2D8-6B21885AD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0F30-6CAC-4641-2CC5-031DD466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2743-9450-B55D-0E4F-84A55FDF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1B6B-AE11-4372-0168-892FA9D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EE07-EDC2-6A6F-10C4-A500363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14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4862B-8B3D-975F-0FED-DFCCC0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F826-D5EE-6D44-BC90-F958F232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D552-D40E-DAA6-BD28-4C312E63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9A3A-49CB-4E69-9C30-8810C459E765}" type="datetimeFigureOut">
              <a:rPr lang="en-AU" smtClean="0"/>
              <a:t>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689C-86A5-ECDF-B8D6-34959443A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D48E-5C87-FCD9-AFC4-5E8D4E45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C7CF-D7A0-43AF-8C32-CE657CD7015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D667F-F922-3AF4-BA07-1C1B9EBFF88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41039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15C0C-8099-4B11-018E-251436D8BE13}"/>
              </a:ext>
            </a:extLst>
          </p:cNvPr>
          <p:cNvSpPr/>
          <p:nvPr/>
        </p:nvSpPr>
        <p:spPr>
          <a:xfrm>
            <a:off x="2815766" y="727568"/>
            <a:ext cx="6765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STUDY (GROUP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ABB92-80B0-E599-462F-5940E87878F7}"/>
              </a:ext>
            </a:extLst>
          </p:cNvPr>
          <p:cNvSpPr txBox="1"/>
          <p:nvPr/>
        </p:nvSpPr>
        <p:spPr>
          <a:xfrm>
            <a:off x="3414445" y="3883663"/>
            <a:ext cx="5363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Tunir Chaudhuri</a:t>
            </a:r>
          </a:p>
          <a:p>
            <a:pPr algn="ctr"/>
            <a:r>
              <a:rPr lang="en-AU" sz="2800" dirty="0"/>
              <a:t>Akash Ranjan</a:t>
            </a:r>
          </a:p>
          <a:p>
            <a:pPr algn="ctr"/>
            <a:r>
              <a:rPr lang="en-AU" sz="2800" dirty="0"/>
              <a:t>Goutham Suresh</a:t>
            </a:r>
          </a:p>
          <a:p>
            <a:pPr algn="ctr"/>
            <a:r>
              <a:rPr lang="en-AU" sz="2800" dirty="0"/>
              <a:t>Rahul</a:t>
            </a:r>
          </a:p>
          <a:p>
            <a:pPr algn="ctr"/>
            <a:r>
              <a:rPr lang="en-AU" sz="2800" dirty="0"/>
              <a:t>Sunny Kumar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F165F-5FDE-14EA-F6AD-303EBEB5B0FC}"/>
              </a:ext>
            </a:extLst>
          </p:cNvPr>
          <p:cNvSpPr/>
          <p:nvPr/>
        </p:nvSpPr>
        <p:spPr>
          <a:xfrm>
            <a:off x="4302977" y="2176225"/>
            <a:ext cx="358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TSE Initializr</a:t>
            </a:r>
          </a:p>
        </p:txBody>
      </p:sp>
    </p:spTree>
    <p:extLst>
      <p:ext uri="{BB962C8B-B14F-4D97-AF65-F5344CB8AC3E}">
        <p14:creationId xmlns:p14="http://schemas.microsoft.com/office/powerpoint/2010/main" val="25458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B0E3C-B7A8-F339-8C63-2DE25554F935}"/>
              </a:ext>
            </a:extLst>
          </p:cNvPr>
          <p:cNvSpPr/>
          <p:nvPr/>
        </p:nvSpPr>
        <p:spPr>
          <a:xfrm>
            <a:off x="5168765" y="316603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63C99-78BE-CAAD-149D-CA15E0E37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1466219"/>
            <a:ext cx="5542577" cy="5143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31DB8-35BA-89DB-F618-D88A2873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63" y="1466219"/>
            <a:ext cx="5959011" cy="50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759B-E87A-E074-01E5-41764B2DC258}"/>
              </a:ext>
            </a:extLst>
          </p:cNvPr>
          <p:cNvSpPr/>
          <p:nvPr/>
        </p:nvSpPr>
        <p:spPr>
          <a:xfrm>
            <a:off x="5312605" y="152217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4B444-D654-2E04-AEFE-81B244F5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83" y="1169280"/>
            <a:ext cx="9096543" cy="6081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AB4DDE-56C2-C2E1-814E-FCB81CFD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25" y="2032188"/>
            <a:ext cx="8825501" cy="313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C8243-F491-E0C5-FE7D-F45C61F21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07" y="5422660"/>
            <a:ext cx="10733068" cy="12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5B7306-6DB9-F558-B35F-0E4C61F4C2D1}"/>
              </a:ext>
            </a:extLst>
          </p:cNvPr>
          <p:cNvSpPr/>
          <p:nvPr/>
        </p:nvSpPr>
        <p:spPr>
          <a:xfrm>
            <a:off x="5250958" y="152216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C44F-BC7E-A538-6B1D-88D382F9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1075546"/>
            <a:ext cx="3545562" cy="235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C1FBC-EF2D-1D66-600F-051E4429E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0" y="4041090"/>
            <a:ext cx="4915212" cy="15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097303-B443-8A8B-21A6-4531B5A88FB5}"/>
              </a:ext>
            </a:extLst>
          </p:cNvPr>
          <p:cNvSpPr/>
          <p:nvPr/>
        </p:nvSpPr>
        <p:spPr>
          <a:xfrm>
            <a:off x="5076297" y="172764"/>
            <a:ext cx="2039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E0B0-0A07-DF68-7458-4DE736F29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134622"/>
            <a:ext cx="11675934" cy="5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47A59-BDD2-C7AB-A085-979BA053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0" y="1972638"/>
            <a:ext cx="11675934" cy="4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C2F028-7E45-FE82-24DA-0C42B1E6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0" y="417434"/>
            <a:ext cx="10843692" cy="58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9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917BB-3E08-6478-1747-77336A20CB98}"/>
              </a:ext>
            </a:extLst>
          </p:cNvPr>
          <p:cNvSpPr/>
          <p:nvPr/>
        </p:nvSpPr>
        <p:spPr>
          <a:xfrm>
            <a:off x="4327663" y="2505670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41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Chaudhuri, Tunir</dc:creator>
  <cp:lastModifiedBy>Chaudhuri, Tunir</cp:lastModifiedBy>
  <cp:revision>8</cp:revision>
  <dcterms:created xsi:type="dcterms:W3CDTF">2023-09-07T03:48:43Z</dcterms:created>
  <dcterms:modified xsi:type="dcterms:W3CDTF">2023-09-08T04:48:47Z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General</vt:lpwstr>
  </property>
</Properties>
</file>