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02" r:id="rId5"/>
    <p:sldMasterId id="2147483756" r:id="rId6"/>
    <p:sldMasterId id="2147483810" r:id="rId7"/>
  </p:sldMasterIdLst>
  <p:notesMasterIdLst>
    <p:notesMasterId r:id="rId19"/>
  </p:notesMasterIdLst>
  <p:sldIdLst>
    <p:sldId id="395" r:id="rId8"/>
    <p:sldId id="422" r:id="rId9"/>
    <p:sldId id="424" r:id="rId10"/>
    <p:sldId id="425" r:id="rId11"/>
    <p:sldId id="427" r:id="rId12"/>
    <p:sldId id="428" r:id="rId13"/>
    <p:sldId id="429" r:id="rId14"/>
    <p:sldId id="431" r:id="rId15"/>
    <p:sldId id="430" r:id="rId16"/>
    <p:sldId id="432" r:id="rId17"/>
    <p:sldId id="41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ky 80 Palette" id="{0ADAD1AC-2132-4DC4-A7BB-77F390EEB703}">
          <p14:sldIdLst>
            <p14:sldId id="395"/>
            <p14:sldId id="422"/>
            <p14:sldId id="424"/>
            <p14:sldId id="425"/>
            <p14:sldId id="427"/>
            <p14:sldId id="428"/>
            <p14:sldId id="429"/>
            <p14:sldId id="431"/>
            <p14:sldId id="430"/>
            <p14:sldId id="432"/>
            <p14:sldId id="4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EFF"/>
    <a:srgbClr val="FEEFED"/>
    <a:srgbClr val="E7E8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AA0A4-B10E-41AF-AF7D-0F19ACB2F7E9}" v="3" dt="2023-09-26T05:15:42.851"/>
    <p1510:client id="{739D4738-9B6E-4389-8327-0DEF1C50AA62}" v="2" dt="2023-09-26T06:53:34.715"/>
    <p1510:client id="{CE6D911B-47A5-4DC2-8400-CB24CD16E157}" v="4" dt="2023-09-26T06:47:52.074"/>
    <p1510:client id="{FEFBD313-E452-45A1-BC7A-5C78965F9E2A}" v="74" dt="2023-09-26T04:37:56.080"/>
  </p1510:revLst>
</p1510:revInfo>
</file>

<file path=ppt/tableStyles.xml><?xml version="1.0" encoding="utf-8"?>
<a:tblStyleLst xmlns:a="http://schemas.openxmlformats.org/drawingml/2006/main" def="{95FA9646-C772-4898-8722-9C7C3AA66207}">
  <a:tblStyle styleId="{95FA9646-C772-4898-8722-9C7C3AA66207}" styleName="Telstra Corporate">
    <a:wholeTbl>
      <a:tcTxStyle>
        <a:fontRef idx="minor"/>
        <a:srgbClr val="131A35"/>
      </a:tcTxStyle>
      <a:tcStyle>
        <a:tcBdr>
          <a:left>
            <a:lnRef idx="0">
              <a:scrgbClr r="0" g="0" b="0"/>
            </a:lnRef>
          </a:left>
          <a:right>
            <a:lnRef idx="0">
              <a:scrgbClr r="0" g="0" b="0"/>
            </a:lnRef>
          </a:right>
          <a:top>
            <a:lnRef idx="0">
              <a:scrgbClr r="0" g="0" b="0"/>
            </a:lnRef>
          </a:top>
          <a:bottom>
            <a:ln w="3175" cmpd="sng">
              <a:solidFill>
                <a:srgbClr val="D4CDC3"/>
              </a:solidFill>
            </a:ln>
          </a:bottom>
          <a:insideH>
            <a:ln w="3175" cmpd="sng">
              <a:solidFill>
                <a:srgbClr val="D4CDC3"/>
              </a:solidFill>
            </a:ln>
          </a:insideH>
          <a:insideV>
            <a:lnRef idx="0">
              <a:scrgbClr r="0" g="0" b="0"/>
            </a:lnRef>
          </a:insideV>
        </a:tcBdr>
      </a:tcStyle>
    </a:wholeTbl>
    <a:band1H>
      <a:tcStyle>
        <a:tcBdr/>
      </a:tcStyle>
    </a:band1H>
    <a:band2H>
      <a:tcStyle>
        <a:tcBdr/>
      </a:tcStyle>
    </a:band2H>
    <a:band1V>
      <a:tcStyle>
        <a:tcBdr/>
      </a:tcStyle>
    </a:band1V>
    <a:band2V>
      <a:tcStyle>
        <a:tcBdr/>
      </a:tcStyle>
    </a:band2V>
    <a:lastCol>
      <a:tcTxStyle>
        <a:fontRef idx="minor"/>
        <a:srgbClr val="131A35"/>
      </a:tcTxStyle>
      <a:tcStyle>
        <a:tcBdr>
          <a:top>
            <a:lnRef idx="0">
              <a:scrgbClr r="0" g="0" b="0"/>
            </a:lnRef>
          </a:top>
          <a:bottom>
            <a:ln w="3175" cmpd="sng">
              <a:solidFill>
                <a:srgbClr val="D4CDC3"/>
              </a:solidFill>
            </a:ln>
          </a:bottom>
        </a:tcBdr>
      </a:tcStyle>
    </a:lastCol>
    <a:firstCol>
      <a:tcTxStyle b="on">
        <a:fontRef idx="minor"/>
        <a:srgbClr val="131A35"/>
      </a:tcTxStyle>
      <a:tcStyle>
        <a:tcBdr>
          <a:top>
            <a:lnRef idx="0">
              <a:scrgbClr r="0" g="0" b="0"/>
            </a:lnRef>
          </a:top>
          <a:bottom>
            <a:ln w="3175" cmpd="sng">
              <a:solidFill>
                <a:srgbClr val="D4CDC3"/>
              </a:solidFill>
            </a:ln>
          </a:bottom>
        </a:tcBdr>
      </a:tcStyle>
    </a:firstCol>
    <a:lastRow>
      <a:tcTxStyle>
        <a:fontRef idx="minor"/>
        <a:srgbClr val="131A35"/>
      </a:tcTxStyle>
      <a:tcStyle>
        <a:tcBdr>
          <a:top>
            <a:ln w="6350" cmpd="sng">
              <a:solidFill>
                <a:srgbClr val="131A35"/>
              </a:solidFill>
            </a:ln>
          </a:top>
          <a:bottom>
            <a:ln w="6350" cmpd="sng">
              <a:solidFill>
                <a:srgbClr val="131A35"/>
              </a:solidFill>
            </a:ln>
          </a:bottom>
        </a:tcBdr>
      </a:tcStyle>
    </a:lastRow>
    <a:firstRow>
      <a:tcTxStyle b="on">
        <a:fontRef idx="minor"/>
        <a:srgbClr val="FFFFFF"/>
      </a:tcTxStyle>
      <a:tcStyle>
        <a:tcBdr>
          <a:top>
            <a:lnRef idx="0">
              <a:scrgbClr r="0" g="0" b="0"/>
            </a:lnRef>
          </a:top>
          <a:bottom>
            <a:lnRef idx="0">
              <a:scrgbClr r="0" g="0" b="0"/>
            </a:lnRef>
          </a:bottom>
        </a:tcBdr>
        <a:fill>
          <a:solidFill>
            <a:srgbClr val="0D54FF"/>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80F6D-BB40-44F0-BB08-8CFA3912DBDD}" type="datetimeFigureOut">
              <a:rPr lang="en-GB" smtClean="0"/>
              <a:t>28/09/2023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7065F-699C-4B04-93B8-E5ADEEF4C151}" type="slidenum">
              <a:rPr lang="en-GB" smtClean="0"/>
              <a:t>‹#›</a:t>
            </a:fld>
            <a:endParaRPr lang="en-GB"/>
          </a:p>
        </p:txBody>
      </p:sp>
    </p:spTree>
    <p:extLst>
      <p:ext uri="{BB962C8B-B14F-4D97-AF65-F5344CB8AC3E}">
        <p14:creationId xmlns:p14="http://schemas.microsoft.com/office/powerpoint/2010/main" val="156291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43" name="Text Placeholder 42">
            <a:extLst>
              <a:ext uri="{FF2B5EF4-FFF2-40B4-BE49-F238E27FC236}">
                <a16:creationId xmlns:a16="http://schemas.microsoft.com/office/drawing/2014/main" id="{B4A88B0B-9529-EDB9-0228-8641B29F47AB}"/>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42" name="Text Placeholder 41">
            <a:extLst>
              <a:ext uri="{FF2B5EF4-FFF2-40B4-BE49-F238E27FC236}">
                <a16:creationId xmlns:a16="http://schemas.microsoft.com/office/drawing/2014/main" id="{29C41F89-C69C-1A97-3C92-CA435A10A0C9}"/>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0694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984FC46-5187-CF27-B23E-5FA6CDDB4F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10106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CTA">
    <p:bg>
      <p:bgPr>
        <a:solidFill>
          <a:schemeClr val="tx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tx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rgbClr val="6CC8FE"/>
          </a:solidFill>
        </p:spPr>
        <p:txBody>
          <a:bodyPr anchor="ctr" anchorCtr="0"/>
          <a:lstStyle>
            <a:lvl1pPr algn="ctr">
              <a:lnSpc>
                <a:spcPct val="10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tx1"/>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chemeClr val="tx1"/>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spTree>
    <p:extLst>
      <p:ext uri="{BB962C8B-B14F-4D97-AF65-F5344CB8AC3E}">
        <p14:creationId xmlns:p14="http://schemas.microsoft.com/office/powerpoint/2010/main" val="278511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415437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231959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30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7752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43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2927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398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934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E62BEFCE-660C-9FAC-8281-A9B4280F89F4}"/>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88B1962-06E1-ABBB-847B-37F63EC905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209980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144F5EC-AB08-1873-9F90-0B3D0B091A1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34310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0164B2C-06E3-E8A0-0001-7910E573DD42}"/>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69793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D7B9F77-4CD9-CA55-49DC-D40A2AB312AB}"/>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2" name="Picture Placeholder 19">
            <a:extLst>
              <a:ext uri="{FF2B5EF4-FFF2-40B4-BE49-F238E27FC236}">
                <a16:creationId xmlns:a16="http://schemas.microsoft.com/office/drawing/2014/main" id="{82507CFC-ED11-892A-A048-F0A9F0182D6C}"/>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3" name="Picture Placeholder 19">
            <a:extLst>
              <a:ext uri="{FF2B5EF4-FFF2-40B4-BE49-F238E27FC236}">
                <a16:creationId xmlns:a16="http://schemas.microsoft.com/office/drawing/2014/main" id="{0A3B16E2-2C81-796B-3ADD-4FBE9A0E119A}"/>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4" name="Text Placeholder 23">
            <a:extLst>
              <a:ext uri="{FF2B5EF4-FFF2-40B4-BE49-F238E27FC236}">
                <a16:creationId xmlns:a16="http://schemas.microsoft.com/office/drawing/2014/main" id="{693B1104-6D09-CD36-CCCA-391104CE394B}"/>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5" name="Text Placeholder 25">
            <a:extLst>
              <a:ext uri="{FF2B5EF4-FFF2-40B4-BE49-F238E27FC236}">
                <a16:creationId xmlns:a16="http://schemas.microsoft.com/office/drawing/2014/main" id="{92D35063-2B6C-2CF8-AD31-B89B1E1CA99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6" name="Text Placeholder 14">
            <a:extLst>
              <a:ext uri="{FF2B5EF4-FFF2-40B4-BE49-F238E27FC236}">
                <a16:creationId xmlns:a16="http://schemas.microsoft.com/office/drawing/2014/main" id="{DEA6639C-D41A-EA68-07C6-46A2FC0838AB}"/>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37" name="Picture Placeholder 19">
            <a:extLst>
              <a:ext uri="{FF2B5EF4-FFF2-40B4-BE49-F238E27FC236}">
                <a16:creationId xmlns:a16="http://schemas.microsoft.com/office/drawing/2014/main" id="{F0A980B6-D749-56E4-FB23-CF546036326F}"/>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9B36A829-99F5-045E-960A-0B654B5A90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11127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1"/>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2593DE2-550E-F245-0F33-F4ABD463A936}"/>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AE491914-9447-44CA-E26B-51915B8AAB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06158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1"/>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3"/>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3"/>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3"/>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30E10C10-E739-80C8-4228-A75E124B69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56472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71796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4657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1"/>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tx1"/>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CTA</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rgbClr val="6CC8FE"/>
          </a:solidFill>
        </p:spPr>
        <p:txBody>
          <a:bodyPr wrap="square">
            <a:noAutofit/>
          </a:bodyPr>
          <a:lstStyle>
            <a:lvl1pPr>
              <a:defRPr sz="600">
                <a:noFill/>
              </a:defRPr>
            </a:lvl1pPr>
          </a:lstStyle>
          <a:p>
            <a:endParaRPr lang="en-GB"/>
          </a:p>
        </p:txBody>
      </p:sp>
      <p:sp>
        <p:nvSpPr>
          <p:cNvPr id="30" name="Text Placeholder 29">
            <a:extLst>
              <a:ext uri="{FF2B5EF4-FFF2-40B4-BE49-F238E27FC236}">
                <a16:creationId xmlns:a16="http://schemas.microsoft.com/office/drawing/2014/main" id="{1DB15501-56D1-9EC4-FE70-516BCA4AFFB1}"/>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rgbClr val="6CC8FE"/>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277747ED-4AF7-6B17-AB4F-883BCAF235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01439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207162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99681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CBC10D7D-2E5F-E76F-F3F7-84FAF60ED7A6}"/>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BDD5482A-B541-C6B1-C9AB-32D4DC9C441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93555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3" name="Picture Placeholder 2">
            <a:extLst>
              <a:ext uri="{FF2B5EF4-FFF2-40B4-BE49-F238E27FC236}">
                <a16:creationId xmlns:a16="http://schemas.microsoft.com/office/drawing/2014/main" id="{DEE3BDDD-0B06-CC36-995C-10851A78557C}"/>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4" name="Graphic 3">
            <a:extLst>
              <a:ext uri="{FF2B5EF4-FFF2-40B4-BE49-F238E27FC236}">
                <a16:creationId xmlns:a16="http://schemas.microsoft.com/office/drawing/2014/main" id="{32AF3B08-5549-40ED-FEE9-D450F096A0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74583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EF17C74-650C-0BF2-1525-618BFAD738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93563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1"/>
        </a:solidFill>
        <a:effectLst/>
      </p:bgPr>
    </p:bg>
    <p:spTree>
      <p:nvGrpSpPr>
        <p:cNvPr id="1" name=""/>
        <p:cNvGrpSpPr/>
        <p:nvPr/>
      </p:nvGrpSpPr>
      <p:grpSpPr>
        <a:xfrm>
          <a:off x="0" y="0"/>
          <a:ext cx="0" cy="0"/>
          <a:chOff x="0" y="0"/>
          <a:chExt cx="0" cy="0"/>
        </a:xfrm>
      </p:grpSpPr>
      <p:sp>
        <p:nvSpPr>
          <p:cNvPr id="5" name="Online Image Placeholder 4">
            <a:extLst>
              <a:ext uri="{FF2B5EF4-FFF2-40B4-BE49-F238E27FC236}">
                <a16:creationId xmlns:a16="http://schemas.microsoft.com/office/drawing/2014/main" id="{AE4ADFBF-D9A7-082D-4CB8-6C01B5850F0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FC54A82E-583B-70A6-D352-A05CD11B9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53716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B4EB39C-1324-193B-D2E4-AA855B809C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81566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D8F0FE">
                  <a:alpha val="0"/>
                </a:srgbClr>
              </a:gs>
              <a:gs pos="100000">
                <a:srgbClr val="D8F0FE">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2"/>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12045DF4-12DC-1B34-1974-518809092F6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72525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3A03972-1C21-0124-E6F6-2CDA153DCB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1509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accent2"/>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131074B-BBCF-8837-2125-A87320C50C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2576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34314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08B2B28-4A6C-624F-6E03-B478F6C151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37342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66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925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144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769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04ABA06F-2422-B943-9F15-892653BB2E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23822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302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3E740A9E-38E4-C80F-9960-40AFB1493C49}"/>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19706C6F-72F2-2FE7-7FF2-E20B52C2D7C2}"/>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30183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2D69453-2BA0-6617-CFDC-853BCA4F10E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27316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2B19B6E-709C-AF60-B0C3-1F156260ECA0}"/>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335372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EE09AD0-B871-5325-3A71-3C78B9241338}"/>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3D3D5287-03FB-3B5D-094C-DE9E7BC25B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10" name="Picture Placeholder 19">
            <a:extLst>
              <a:ext uri="{FF2B5EF4-FFF2-40B4-BE49-F238E27FC236}">
                <a16:creationId xmlns:a16="http://schemas.microsoft.com/office/drawing/2014/main" id="{2911134E-04C0-6C96-6A9A-6D53561EED04}"/>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5D6FEFA7-6330-DB80-11AC-4E641FB8F233}"/>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AA5EBA2-4128-AAE4-0E77-D9256D7C944A}"/>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42753F66-04AD-8828-8D4E-5AB4E034FE9A}"/>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0C77FF08-5BFF-5D92-06B0-65479152C405}"/>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9777BA47-D94B-B431-F0CC-F5D22AA97E55}"/>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24578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rgbClr val="6CC8FE"/>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rgbClr val="6CC8FE"/>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rgbClr val="6CC8FE"/>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2267C919-56A6-E657-77BD-A5C1E0FEA0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053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11299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0334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3"/>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2"/>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ECE49172-2505-2600-E0D6-69128942B21E}"/>
              </a:ext>
            </a:extLst>
          </p:cNvPr>
          <p:cNvSpPr>
            <a:spLocks noGrp="1"/>
          </p:cNvSpPr>
          <p:nvPr>
            <p:ph type="body" sz="quarter" idx="15" hasCustomPrompt="1"/>
          </p:nvPr>
        </p:nvSpPr>
        <p:spPr>
          <a:xfrm>
            <a:off x="6103938" y="4054443"/>
            <a:ext cx="2552400" cy="421200"/>
          </a:xfrm>
          <a:solidFill>
            <a:schemeClr val="accent1"/>
          </a:solidFill>
          <a:effectLst>
            <a:outerShdw dist="12700" dir="5400000" algn="t" rotWithShape="0">
              <a:schemeClr val="accent2"/>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C36AD037-1DA8-C969-8084-9063401160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633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180288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6A4EEBC3-F562-1F7E-1DA4-C20C211EE13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1983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2502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24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4E95DC31-DA30-0A0B-D08E-812A49F040BC}"/>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19385AC-9C34-C5C7-BA2C-EA3E16132C2A}"/>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64802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Picture Placeholder 4">
            <a:extLst>
              <a:ext uri="{FF2B5EF4-FFF2-40B4-BE49-F238E27FC236}">
                <a16:creationId xmlns:a16="http://schemas.microsoft.com/office/drawing/2014/main" id="{AEA83FB4-72D4-218A-1F7B-000D6493AB7F}"/>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6" name="Graphic 5">
            <a:extLst>
              <a:ext uri="{FF2B5EF4-FFF2-40B4-BE49-F238E27FC236}">
                <a16:creationId xmlns:a16="http://schemas.microsoft.com/office/drawing/2014/main" id="{5A5BBE3F-7551-9C97-6189-A2D5C9592B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6521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3"/>
        </a:solidFill>
        <a:effectLst/>
      </p:bgPr>
    </p:bg>
    <p:spTree>
      <p:nvGrpSpPr>
        <p:cNvPr id="1" name=""/>
        <p:cNvGrpSpPr/>
        <p:nvPr/>
      </p:nvGrpSpPr>
      <p:grpSpPr>
        <a:xfrm>
          <a:off x="0" y="0"/>
          <a:ext cx="0" cy="0"/>
          <a:chOff x="0" y="0"/>
          <a:chExt cx="0" cy="0"/>
        </a:xfrm>
      </p:grpSpPr>
      <p:sp>
        <p:nvSpPr>
          <p:cNvPr id="4" name="Online Image Placeholder 4">
            <a:extLst>
              <a:ext uri="{FF2B5EF4-FFF2-40B4-BE49-F238E27FC236}">
                <a16:creationId xmlns:a16="http://schemas.microsoft.com/office/drawing/2014/main" id="{4B9E456F-00D0-9A12-1D95-6052E6367C4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907856D-C29D-7497-71BA-A5BA660E818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93099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a:extLst>
              <a:ext uri="{FF2B5EF4-FFF2-40B4-BE49-F238E27FC236}">
                <a16:creationId xmlns:a16="http://schemas.microsoft.com/office/drawing/2014/main" id="{DE562A67-C53D-8DDB-DD98-E9FDEEF460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9155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3"/>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F8D2C98F-91D9-335C-C37F-2F7F2978D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03084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3"/>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FFDDD1">
                  <a:alpha val="0"/>
                </a:srgbClr>
              </a:gs>
              <a:gs pos="100000">
                <a:srgbClr val="FFDDD1">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8ACDF127-725E-DA12-BA42-1CF34D8CD4D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345564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3"/>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rgbClr val="FFA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tx1"/>
                </a:solidFill>
              </a:defRPr>
            </a:lvl1pPr>
          </a:lstStyle>
          <a:p>
            <a:r>
              <a:rPr lang="en-US"/>
              <a:t>Divider title goes here</a:t>
            </a:r>
            <a:endParaRPr lang="en-GB"/>
          </a:p>
        </p:txBody>
      </p:sp>
      <p:pic>
        <p:nvPicPr>
          <p:cNvPr id="4" name="Graphic 3">
            <a:extLst>
              <a:ext uri="{FF2B5EF4-FFF2-40B4-BE49-F238E27FC236}">
                <a16:creationId xmlns:a16="http://schemas.microsoft.com/office/drawing/2014/main" id="{C990562A-864E-CBF6-4252-1B70D42292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68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3"/>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bg1"/>
                </a:solidFill>
              </a:defRPr>
            </a:lvl1pPr>
          </a:lstStyle>
          <a:p>
            <a:r>
              <a:rPr lang="en-US"/>
              <a:t>Divider title goes here</a:t>
            </a:r>
            <a:endParaRPr lang="en-GB"/>
          </a:p>
        </p:txBody>
      </p:sp>
      <p:pic>
        <p:nvPicPr>
          <p:cNvPr id="3" name="Graphic 2">
            <a:extLst>
              <a:ext uri="{FF2B5EF4-FFF2-40B4-BE49-F238E27FC236}">
                <a16:creationId xmlns:a16="http://schemas.microsoft.com/office/drawing/2014/main" id="{9C6B2A1A-8002-35D0-47DE-83D30D23A31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9608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1"/>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94F448C1-FBA5-5582-DAEA-49A95363374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57162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111420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9B8200D9-79E4-DF4B-D89F-FB59D75208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9536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1204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7483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541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7489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993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969D2E5E-591A-759F-E5C1-0BF0A9C24248}"/>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00B4BC8E-F0E7-535A-551D-825A717CD9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2771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DA84A30-C85C-1923-5D14-36B2752379CA}"/>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135938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742A871-6C22-6FA9-F21E-3A7FB60A5814}"/>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44610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1"/>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671A62A4-8AA5-E7F0-41C8-964038B1E2C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70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3"/>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9701EDF1-9CF7-9325-67D2-FDB4828F84DC}"/>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8" name="Picture Placeholder 19">
            <a:extLst>
              <a:ext uri="{FF2B5EF4-FFF2-40B4-BE49-F238E27FC236}">
                <a16:creationId xmlns:a16="http://schemas.microsoft.com/office/drawing/2014/main" id="{129EE42A-7B78-634E-6497-CF922AF07E0E}"/>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9" name="Picture Placeholder 19">
            <a:extLst>
              <a:ext uri="{FF2B5EF4-FFF2-40B4-BE49-F238E27FC236}">
                <a16:creationId xmlns:a16="http://schemas.microsoft.com/office/drawing/2014/main" id="{4B261CED-9A04-D4D1-50B4-A45792900516}"/>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Text Placeholder 23">
            <a:extLst>
              <a:ext uri="{FF2B5EF4-FFF2-40B4-BE49-F238E27FC236}">
                <a16:creationId xmlns:a16="http://schemas.microsoft.com/office/drawing/2014/main" id="{EF65A693-F34C-9A8D-DE44-85C4120167DC}"/>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1" name="Text Placeholder 25">
            <a:extLst>
              <a:ext uri="{FF2B5EF4-FFF2-40B4-BE49-F238E27FC236}">
                <a16:creationId xmlns:a16="http://schemas.microsoft.com/office/drawing/2014/main" id="{0E264DB1-6D86-4717-F500-2A945A1E04FD}"/>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4" name="Text Placeholder 14">
            <a:extLst>
              <a:ext uri="{FF2B5EF4-FFF2-40B4-BE49-F238E27FC236}">
                <a16:creationId xmlns:a16="http://schemas.microsoft.com/office/drawing/2014/main" id="{38BF1063-68D2-E6DC-ABD3-693199D6F2EC}"/>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6" name="Picture Placeholder 19">
            <a:extLst>
              <a:ext uri="{FF2B5EF4-FFF2-40B4-BE49-F238E27FC236}">
                <a16:creationId xmlns:a16="http://schemas.microsoft.com/office/drawing/2014/main" id="{419289DA-0BF7-55AF-D3EC-5EE5D3307A6A}"/>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2" name="Graphic 1">
            <a:extLst>
              <a:ext uri="{FF2B5EF4-FFF2-40B4-BE49-F238E27FC236}">
                <a16:creationId xmlns:a16="http://schemas.microsoft.com/office/drawing/2014/main" id="{92960A9F-2F5E-A7F1-5D52-7CBE38017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3421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3"/>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tx1"/>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tx1"/>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tx1"/>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6" name="Graphic 5">
            <a:extLst>
              <a:ext uri="{FF2B5EF4-FFF2-40B4-BE49-F238E27FC236}">
                <a16:creationId xmlns:a16="http://schemas.microsoft.com/office/drawing/2014/main" id="{B788A4DA-AE4B-B0E0-BB46-E95DEDD8822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409557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24138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8036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3"/>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2"/>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3"/>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tx2"/>
          </a:solidFill>
          <a:effectLst>
            <a:outerShdw dist="12700" dir="5400000" algn="t" rotWithShape="0">
              <a:schemeClr val="accent3"/>
            </a:outerShdw>
          </a:effectLst>
        </p:spPr>
        <p:txBody>
          <a:bodyPr/>
          <a:lstStyle>
            <a:lvl1pPr>
              <a:lnSpc>
                <a:spcPct val="120000"/>
              </a:lnSpc>
              <a:spcBef>
                <a:spcPts val="0"/>
              </a:spcBef>
              <a:spcAft>
                <a:spcPts val="0"/>
              </a:spcAft>
              <a:defRPr sz="2400">
                <a:solidFill>
                  <a:schemeClr val="tx1"/>
                </a:solidFill>
                <a:latin typeface="+mj-lt"/>
              </a:defRPr>
            </a:lvl1pPr>
          </a:lstStyle>
          <a:p>
            <a:pPr lvl="0"/>
            <a:r>
              <a:rPr lang="en-US"/>
              <a:t>Insert link</a:t>
            </a:r>
          </a:p>
        </p:txBody>
      </p:sp>
      <p:pic>
        <p:nvPicPr>
          <p:cNvPr id="5" name="Graphic 4">
            <a:extLst>
              <a:ext uri="{FF2B5EF4-FFF2-40B4-BE49-F238E27FC236}">
                <a16:creationId xmlns:a16="http://schemas.microsoft.com/office/drawing/2014/main" id="{689757F1-816F-9229-A821-B7FB98BACC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6707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383204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404710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46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1C41ED5F-6AF0-512E-5CB5-9AD193834740}"/>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B664C11-B55A-4D35-657E-DDC0B911F5A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52806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ver_Image Mask">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6" name="Picture Placeholder 5">
            <a:extLst>
              <a:ext uri="{FF2B5EF4-FFF2-40B4-BE49-F238E27FC236}">
                <a16:creationId xmlns:a16="http://schemas.microsoft.com/office/drawing/2014/main" id="{9C8B0833-417B-50EA-F27F-2A591A2A90F1}"/>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Tree>
    <p:extLst>
      <p:ext uri="{BB962C8B-B14F-4D97-AF65-F5344CB8AC3E}">
        <p14:creationId xmlns:p14="http://schemas.microsoft.com/office/powerpoint/2010/main" val="255408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1"/>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C54A761D-73EE-29CD-9BC2-9BB87E74810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2392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ver_Image Mask + Keyline">
    <p:bg>
      <p:bgPr>
        <a:solidFill>
          <a:schemeClr val="tx2"/>
        </a:solidFill>
        <a:effectLst/>
      </p:bgPr>
    </p:bg>
    <p:spTree>
      <p:nvGrpSpPr>
        <p:cNvPr id="1" name=""/>
        <p:cNvGrpSpPr/>
        <p:nvPr/>
      </p:nvGrpSpPr>
      <p:grpSpPr>
        <a:xfrm>
          <a:off x="0" y="0"/>
          <a:ext cx="0" cy="0"/>
          <a:chOff x="0" y="0"/>
          <a:chExt cx="0" cy="0"/>
        </a:xfrm>
      </p:grpSpPr>
      <p:sp>
        <p:nvSpPr>
          <p:cNvPr id="2" name="Online Image Placeholder 4">
            <a:extLst>
              <a:ext uri="{FF2B5EF4-FFF2-40B4-BE49-F238E27FC236}">
                <a16:creationId xmlns:a16="http://schemas.microsoft.com/office/drawing/2014/main" id="{45C6DD7D-BBD3-CF10-AB03-8B0DA70E64CA}"/>
              </a:ext>
            </a:extLst>
          </p:cNvPr>
          <p:cNvSpPr>
            <a:spLocks noGrp="1"/>
          </p:cNvSpPr>
          <p:nvPr>
            <p:ph type="clipArt" sz="quarter" idx="13"/>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accent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26346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ver_Keyline">
    <p:bg>
      <p:bgPr>
        <a:solidFill>
          <a:schemeClr val="tx2"/>
        </a:solidFill>
        <a:effectLst/>
      </p:bgPr>
    </p:bg>
    <p:spTree>
      <p:nvGrpSpPr>
        <p:cNvPr id="1" name=""/>
        <p:cNvGrpSpPr/>
        <p:nvPr/>
      </p:nvGrpSpPr>
      <p:grpSpPr>
        <a:xfrm>
          <a:off x="0" y="0"/>
          <a:ext cx="0" cy="0"/>
          <a:chOff x="0" y="0"/>
          <a:chExt cx="0" cy="0"/>
        </a:xfrm>
      </p:grpSpPr>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340371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ver_Solid">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72925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79DB80C-2409-B3D1-5C56-3830093504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304" y="477837"/>
            <a:ext cx="1438274" cy="395239"/>
          </a:xfrm>
          <a:prstGeom prst="rect">
            <a:avLst/>
          </a:prstGeom>
        </p:spPr>
      </p:pic>
    </p:spTree>
    <p:extLst>
      <p:ext uri="{BB962C8B-B14F-4D97-AF65-F5344CB8AC3E}">
        <p14:creationId xmlns:p14="http://schemas.microsoft.com/office/powerpoint/2010/main" val="374070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_Solid + Keyline">
    <p:bg>
      <p:bgPr>
        <a:solidFill>
          <a:schemeClr val="tx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spTree>
    <p:extLst>
      <p:ext uri="{BB962C8B-B14F-4D97-AF65-F5344CB8AC3E}">
        <p14:creationId xmlns:p14="http://schemas.microsoft.com/office/powerpoint/2010/main" val="23323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_Solid">
    <p:bg>
      <p:bgPr>
        <a:solidFill>
          <a:schemeClr val="tx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spTree>
    <p:extLst>
      <p:ext uri="{BB962C8B-B14F-4D97-AF65-F5344CB8AC3E}">
        <p14:creationId xmlns:p14="http://schemas.microsoft.com/office/powerpoint/2010/main" val="427136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507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68AA2365-8231-7696-96EB-01A222687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19807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68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6433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1792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4713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629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970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86ED402B-6A74-67E1-C110-859BFF26D9AF}"/>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363D2BE-F137-9E99-F6C9-77354060A37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584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30F1ADB-5F0F-ACAF-228D-C2196657571C}"/>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424378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DCEE836-B6F0-EAA8-B50F-8CABD071E7E6}"/>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283021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31FCEC46-44E2-F73B-E863-432F8F94619E}"/>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9" name="Graphic 8">
            <a:extLst>
              <a:ext uri="{FF2B5EF4-FFF2-40B4-BE49-F238E27FC236}">
                <a16:creationId xmlns:a16="http://schemas.microsoft.com/office/drawing/2014/main" id="{F0C63518-101E-90DB-B2FD-F68045290B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Picture Placeholder 19">
            <a:extLst>
              <a:ext uri="{FF2B5EF4-FFF2-40B4-BE49-F238E27FC236}">
                <a16:creationId xmlns:a16="http://schemas.microsoft.com/office/drawing/2014/main" id="{407C90DF-7CB4-3A53-272F-BB1150402B77}"/>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DE125327-E5D7-B38A-A255-42DDBB898669}"/>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91FE543-1BC0-6DE9-1A13-38EA3A35A113}"/>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2357EF1D-3D56-072E-2ECD-D32180A00F1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8DDD1515-DDC9-C8DA-2613-68F207D1D4AD}"/>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BED244B6-FB49-5488-BCD7-19E9BAC4A6B8}"/>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347531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ig Statement/ Quote">
    <p:bg>
      <p:bgPr>
        <a:solidFill>
          <a:schemeClr val="tx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2"/>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2"/>
          </a:solidFill>
        </p:spPr>
        <p:txBody>
          <a:bodyPr wrap="square">
            <a:noAutofit/>
          </a:bodyPr>
          <a:lstStyle>
            <a:lvl1pPr>
              <a:defRPr sz="600">
                <a:noFill/>
              </a:defRPr>
            </a:lvl1pPr>
          </a:lstStyle>
          <a:p>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tx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tx1"/>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2"/>
                </a:solidFill>
              </a:defRPr>
            </a:lvl1pPr>
            <a:lvl2pPr>
              <a:lnSpc>
                <a:spcPct val="90000"/>
              </a:lnSpc>
              <a:spcAft>
                <a:spcPts val="0"/>
              </a:spcAft>
              <a:defRPr sz="1800">
                <a:solidFill>
                  <a:schemeClr val="tx1"/>
                </a:solidFill>
              </a:defRPr>
            </a:lvl2pPr>
          </a:lstStyle>
          <a:p>
            <a:pPr lvl="0"/>
            <a:r>
              <a:rPr lang="en-US"/>
              <a:t>Quote reference name</a:t>
            </a:r>
          </a:p>
          <a:p>
            <a:pPr lvl="1"/>
            <a:r>
              <a:rPr lang="en-US"/>
              <a:t>Quote reference company (if required)</a:t>
            </a:r>
          </a:p>
        </p:txBody>
      </p:sp>
      <p:sp>
        <p:nvSpPr>
          <p:cNvPr id="7" name="Title 6">
            <a:extLst>
              <a:ext uri="{FF2B5EF4-FFF2-40B4-BE49-F238E27FC236}">
                <a16:creationId xmlns:a16="http://schemas.microsoft.com/office/drawing/2014/main" id="{CD2BE92E-D182-CA6C-B1CE-EE6FD197E44E}"/>
              </a:ext>
            </a:extLst>
          </p:cNvPr>
          <p:cNvSpPr>
            <a:spLocks noGrp="1"/>
          </p:cNvSpPr>
          <p:nvPr>
            <p:ph type="title" hasCustomPrompt="1"/>
          </p:nvPr>
        </p:nvSpPr>
        <p:spPr>
          <a:xfrm>
            <a:off x="2113309" y="1711180"/>
            <a:ext cx="8553600" cy="3002400"/>
          </a:xfrm>
        </p:spPr>
        <p:txBody>
          <a:bodyPr/>
          <a:lstStyle>
            <a:lvl1pPr>
              <a:defRPr sz="5400"/>
            </a:lvl1pPr>
          </a:lstStyle>
          <a:p>
            <a:r>
              <a:rPr lang="en-US"/>
              <a:t>Big statement slide/ quote. Text highlight is applied manually. Delete quotation marks if statement slide.</a:t>
            </a:r>
            <a:endParaRPr lang="en-GB"/>
          </a:p>
        </p:txBody>
      </p:sp>
    </p:spTree>
    <p:extLst>
      <p:ext uri="{BB962C8B-B14F-4D97-AF65-F5344CB8AC3E}">
        <p14:creationId xmlns:p14="http://schemas.microsoft.com/office/powerpoint/2010/main" val="74599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648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5005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2.sv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image" Target="../media/image1.png"/><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image" Target="../media/image2.sv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image" Target="../media/image1.png"/><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13" name="Graphic 12">
            <a:extLst>
              <a:ext uri="{FF2B5EF4-FFF2-40B4-BE49-F238E27FC236}">
                <a16:creationId xmlns:a16="http://schemas.microsoft.com/office/drawing/2014/main" id="{3BFBC03C-8295-2968-9BA9-FDFDB9464A67}"/>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9" name="TextBox 8">
            <a:extLst>
              <a:ext uri="{FF2B5EF4-FFF2-40B4-BE49-F238E27FC236}">
                <a16:creationId xmlns:a16="http://schemas.microsoft.com/office/drawing/2014/main" id="{A0D387C5-00D0-1ADD-6227-3DED59B1AFEA}"/>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79754885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7" r:id="rId3"/>
    <p:sldLayoutId id="2147483661" r:id="rId4"/>
    <p:sldLayoutId id="2147483665" r:id="rId5"/>
    <p:sldLayoutId id="2147483669" r:id="rId6"/>
    <p:sldLayoutId id="2147483673" r:id="rId7"/>
    <p:sldLayoutId id="2147483677"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6" r:id="rId21"/>
    <p:sldLayoutId id="2147483865" r:id="rId22"/>
    <p:sldLayoutId id="2147483698" r:id="rId23"/>
    <p:sldLayoutId id="2147483648" r:id="rId24"/>
    <p:sldLayoutId id="2147483650" r:id="rId25"/>
    <p:sldLayoutId id="214748365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240850D9-51CE-8D4A-8D52-152DFE8D2189}"/>
              </a:ext>
            </a:extLst>
          </p:cNvPr>
          <p:cNvPicPr>
            <a:picLocks noChangeAspect="1"/>
          </p:cNvPicPr>
          <p:nvPr userDrawn="1"/>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34BDFF65-109E-4D51-8AEB-CCD376B1C1D9}"/>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3697718503"/>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3" r:id="rId3"/>
    <p:sldLayoutId id="2147483717" r:id="rId4"/>
    <p:sldLayoutId id="2147483721" r:id="rId5"/>
    <p:sldLayoutId id="2147483725" r:id="rId6"/>
    <p:sldLayoutId id="2147483729"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4" r:id="rId19"/>
    <p:sldLayoutId id="2147483747" r:id="rId20"/>
    <p:sldLayoutId id="2147483864" r:id="rId21"/>
    <p:sldLayoutId id="2147483750" r:id="rId22"/>
    <p:sldLayoutId id="2147483753" r:id="rId23"/>
    <p:sldLayoutId id="2147483754" r:id="rId24"/>
    <p:sldLayoutId id="2147483755"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9"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DB0F762E-58C9-1EA5-CCF7-956BC371DF56}"/>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AF06E3BD-F88E-32A4-9E9C-90464B2C06BD}"/>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025520472"/>
      </p:ext>
    </p:extLst>
  </p:cSld>
  <p:clrMap bg1="lt1" tx1="dk1" bg2="lt2" tx2="dk2" accent1="accent1" accent2="accent2" accent3="accent3" accent4="accent4" accent5="accent5" accent6="accent6" hlink="hlink" folHlink="folHlink"/>
  <p:sldLayoutIdLst>
    <p:sldLayoutId id="2147483757" r:id="rId1"/>
    <p:sldLayoutId id="2147483760" r:id="rId2"/>
    <p:sldLayoutId id="2147483764" r:id="rId3"/>
    <p:sldLayoutId id="2147483768" r:id="rId4"/>
    <p:sldLayoutId id="2147483772" r:id="rId5"/>
    <p:sldLayoutId id="2147483776" r:id="rId6"/>
    <p:sldLayoutId id="2147483780" r:id="rId7"/>
    <p:sldLayoutId id="2147483784"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9" r:id="rId20"/>
    <p:sldLayoutId id="2147483801" r:id="rId21"/>
    <p:sldLayoutId id="2147483802" r:id="rId22"/>
    <p:sldLayoutId id="2147483805" r:id="rId23"/>
    <p:sldLayoutId id="2147483807" r:id="rId24"/>
    <p:sldLayoutId id="2147483808" r:id="rId25"/>
    <p:sldLayoutId id="2147483809"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485335E9-9434-64DE-815C-6082F6611FCE}"/>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6070C1CE-D7B1-AC09-9919-7E780BA2AAB5}"/>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89953706"/>
      </p:ext>
    </p:extLst>
  </p:cSld>
  <p:clrMap bg1="lt1" tx1="dk1" bg2="lt2" tx2="dk2" accent1="accent1" accent2="accent2" accent3="accent3" accent4="accent4" accent5="accent5" accent6="accent6" hlink="hlink" folHlink="folHlink"/>
  <p:sldLayoutIdLst>
    <p:sldLayoutId id="2147483811" r:id="rId1"/>
    <p:sldLayoutId id="2147483815" r:id="rId2"/>
    <p:sldLayoutId id="2147483819" r:id="rId3"/>
    <p:sldLayoutId id="2147483823" r:id="rId4"/>
    <p:sldLayoutId id="2147483827" r:id="rId5"/>
    <p:sldLayoutId id="2147483831" r:id="rId6"/>
    <p:sldLayoutId id="2147483835"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4" r:id="rId20"/>
    <p:sldLayoutId id="2147483855" r:id="rId21"/>
    <p:sldLayoutId id="2147483856" r:id="rId22"/>
    <p:sldLayoutId id="2147483860" r:id="rId23"/>
    <p:sldLayoutId id="2147483861" r:id="rId24"/>
    <p:sldLayoutId id="2147483862" r:id="rId25"/>
    <p:sldLayoutId id="214748386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3.xml"/><Relationship Id="rId6" Type="http://schemas.openxmlformats.org/officeDocument/2006/relationships/image" Target="../media/image23.jpeg"/><Relationship Id="rId5" Type="http://schemas.openxmlformats.org/officeDocument/2006/relationships/image" Target="../media/image22.jp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 Id="rId5" Type="http://schemas.openxmlformats.org/officeDocument/2006/relationships/hyperlink" Target="https://positek.net/zip-program/"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7B6A4F-94B6-3416-7774-AEBC38905EBA}"/>
              </a:ext>
            </a:extLst>
          </p:cNvPr>
          <p:cNvSpPr>
            <a:spLocks noGrp="1"/>
          </p:cNvSpPr>
          <p:nvPr>
            <p:ph type="body" sz="quarter" idx="11"/>
          </p:nvPr>
        </p:nvSpPr>
        <p:spPr>
          <a:xfrm>
            <a:off x="477838" y="3054033"/>
            <a:ext cx="5516561" cy="1051057"/>
          </a:xfrm>
        </p:spPr>
        <p:txBody>
          <a:bodyPr/>
          <a:lstStyle/>
          <a:p>
            <a:r>
              <a:rPr lang="en-IN" dirty="0"/>
              <a:t>TSE CUSTOM INITIALIZR</a:t>
            </a:r>
            <a:endParaRPr lang="en-GB" dirty="0"/>
          </a:p>
        </p:txBody>
      </p:sp>
      <p:sp>
        <p:nvSpPr>
          <p:cNvPr id="4" name="TextBox 3">
            <a:extLst>
              <a:ext uri="{FF2B5EF4-FFF2-40B4-BE49-F238E27FC236}">
                <a16:creationId xmlns:a16="http://schemas.microsoft.com/office/drawing/2014/main" id="{3BD0A010-2101-EF30-81F2-C30B4A3F8DA9}"/>
              </a:ext>
            </a:extLst>
          </p:cNvPr>
          <p:cNvSpPr txBox="1"/>
          <p:nvPr/>
        </p:nvSpPr>
        <p:spPr>
          <a:xfrm>
            <a:off x="406400" y="3924069"/>
            <a:ext cx="6096000" cy="923330"/>
          </a:xfrm>
          <a:prstGeom prst="rect">
            <a:avLst/>
          </a:prstGeom>
          <a:noFill/>
        </p:spPr>
        <p:txBody>
          <a:bodyPr wrap="square">
            <a:spAutoFit/>
          </a:bodyPr>
          <a:lstStyle/>
          <a:p>
            <a:r>
              <a:rPr lang="en-IN" b="1" dirty="0">
                <a:solidFill>
                  <a:schemeClr val="bg2"/>
                </a:solidFill>
              </a:rPr>
              <a:t>GROUP 4:</a:t>
            </a:r>
          </a:p>
          <a:p>
            <a:r>
              <a:rPr lang="en-IN" dirty="0">
                <a:solidFill>
                  <a:schemeClr val="bg2"/>
                </a:solidFill>
              </a:rPr>
              <a:t>Tunir Chaudhuri, Akash Ranjan, Goutham Suresh, Rahul, Sunny Kumar</a:t>
            </a:r>
          </a:p>
        </p:txBody>
      </p:sp>
    </p:spTree>
    <p:extLst>
      <p:ext uri="{BB962C8B-B14F-4D97-AF65-F5344CB8AC3E}">
        <p14:creationId xmlns:p14="http://schemas.microsoft.com/office/powerpoint/2010/main" val="93953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F007AC-FE66-9EAA-F3DC-465EE50F1507}"/>
              </a:ext>
            </a:extLst>
          </p:cNvPr>
          <p:cNvSpPr>
            <a:spLocks noGrp="1"/>
          </p:cNvSpPr>
          <p:nvPr>
            <p:ph type="body" sz="quarter" idx="11"/>
          </p:nvPr>
        </p:nvSpPr>
        <p:spPr>
          <a:xfrm>
            <a:off x="2963864" y="1587183"/>
            <a:ext cx="4625974" cy="527837"/>
          </a:xfrm>
        </p:spPr>
        <p:txBody>
          <a:bodyPr/>
          <a:lstStyle/>
          <a:p>
            <a:r>
              <a:rPr lang="en-AU" u="sng" dirty="0"/>
              <a:t>FUTURE WORK</a:t>
            </a:r>
          </a:p>
        </p:txBody>
      </p:sp>
      <p:pic>
        <p:nvPicPr>
          <p:cNvPr id="4" name="Picture 3" descr="A diagram of a cloud integration&#10;&#10;Description automatically generated">
            <a:extLst>
              <a:ext uri="{FF2B5EF4-FFF2-40B4-BE49-F238E27FC236}">
                <a16:creationId xmlns:a16="http://schemas.microsoft.com/office/drawing/2014/main" id="{D7B5D4F6-FCEF-DAE0-81B3-29F86E221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918" y="2800539"/>
            <a:ext cx="7564867" cy="3095436"/>
          </a:xfrm>
          <a:prstGeom prst="rect">
            <a:avLst/>
          </a:prstGeom>
        </p:spPr>
      </p:pic>
    </p:spTree>
    <p:extLst>
      <p:ext uri="{BB962C8B-B14F-4D97-AF65-F5344CB8AC3E}">
        <p14:creationId xmlns:p14="http://schemas.microsoft.com/office/powerpoint/2010/main" val="420113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2AB9-ACA2-A210-598F-8E713B4E1943}"/>
              </a:ext>
            </a:extLst>
          </p:cNvPr>
          <p:cNvSpPr>
            <a:spLocks noGrp="1"/>
          </p:cNvSpPr>
          <p:nvPr>
            <p:ph type="title"/>
          </p:nvPr>
        </p:nvSpPr>
        <p:spPr/>
        <p:txBody>
          <a:bodyPr/>
          <a:lstStyle/>
          <a:p>
            <a:r>
              <a:rPr lang="en-GB" dirty="0"/>
              <a:t>THANK YOU</a:t>
            </a:r>
          </a:p>
        </p:txBody>
      </p:sp>
      <p:sp>
        <p:nvSpPr>
          <p:cNvPr id="3" name="Text Placeholder 2">
            <a:extLst>
              <a:ext uri="{FF2B5EF4-FFF2-40B4-BE49-F238E27FC236}">
                <a16:creationId xmlns:a16="http://schemas.microsoft.com/office/drawing/2014/main" id="{681ADA6C-A821-7F03-B3A1-5B01260FC978}"/>
              </a:ext>
            </a:extLst>
          </p:cNvPr>
          <p:cNvSpPr>
            <a:spLocks noGrp="1"/>
          </p:cNvSpPr>
          <p:nvPr>
            <p:ph type="body" sz="quarter" idx="10"/>
          </p:nvPr>
        </p:nvSpPr>
        <p:spPr>
          <a:xfrm>
            <a:off x="6096000" y="1839159"/>
            <a:ext cx="2404269" cy="594000"/>
          </a:xfrm>
        </p:spPr>
        <p:txBody>
          <a:bodyPr/>
          <a:lstStyle/>
          <a:p>
            <a:r>
              <a:rPr lang="en-GB" u="sng" dirty="0"/>
              <a:t>ABOUT US</a:t>
            </a:r>
          </a:p>
        </p:txBody>
      </p:sp>
      <p:sp>
        <p:nvSpPr>
          <p:cNvPr id="6" name="Text Placeholder 5">
            <a:extLst>
              <a:ext uri="{FF2B5EF4-FFF2-40B4-BE49-F238E27FC236}">
                <a16:creationId xmlns:a16="http://schemas.microsoft.com/office/drawing/2014/main" id="{54A1D00F-D725-D72D-A5B1-C554C94B3BAC}"/>
              </a:ext>
            </a:extLst>
          </p:cNvPr>
          <p:cNvSpPr>
            <a:spLocks noGrp="1"/>
          </p:cNvSpPr>
          <p:nvPr>
            <p:ph type="body" sz="quarter" idx="15"/>
          </p:nvPr>
        </p:nvSpPr>
        <p:spPr>
          <a:xfrm>
            <a:off x="6095999" y="2772027"/>
            <a:ext cx="5848350" cy="394709"/>
          </a:xfrm>
        </p:spPr>
        <p:txBody>
          <a:bodyPr/>
          <a:lstStyle/>
          <a:p>
            <a:r>
              <a:rPr lang="en-GB" sz="2000" dirty="0"/>
              <a:t>TUNIR CHAUDHURI </a:t>
            </a:r>
            <a:r>
              <a:rPr lang="en-IN" sz="2000" dirty="0"/>
              <a:t>- Software Engineering – Associate</a:t>
            </a:r>
            <a:endParaRPr lang="en-GB" sz="2000" dirty="0"/>
          </a:p>
        </p:txBody>
      </p:sp>
      <p:sp>
        <p:nvSpPr>
          <p:cNvPr id="9" name="Text Placeholder 5">
            <a:extLst>
              <a:ext uri="{FF2B5EF4-FFF2-40B4-BE49-F238E27FC236}">
                <a16:creationId xmlns:a16="http://schemas.microsoft.com/office/drawing/2014/main" id="{57F530E1-4C2D-630D-2A78-F13411FA71FF}"/>
              </a:ext>
            </a:extLst>
          </p:cNvPr>
          <p:cNvSpPr txBox="1">
            <a:spLocks/>
          </p:cNvSpPr>
          <p:nvPr/>
        </p:nvSpPr>
        <p:spPr>
          <a:xfrm>
            <a:off x="6095999" y="3505604"/>
            <a:ext cx="5848350" cy="394709"/>
          </a:xfrm>
          <a:prstGeom prst="rect">
            <a:avLst/>
          </a:prstGeom>
          <a:solidFill>
            <a:schemeClr val="accent2"/>
          </a:solidFill>
          <a:effectLst>
            <a:outerShdw dist="12700" dir="5400000" algn="t" rotWithShape="0">
              <a:srgbClr val="6CC8FE"/>
            </a:outerShdw>
          </a:effectLst>
        </p:spPr>
        <p:txBody>
          <a:bodyPr vert="horz" lIns="0" tIns="0" rIns="0" bIns="0" rtlCol="0">
            <a:noAutofit/>
          </a:bodyPr>
          <a:lstStyle>
            <a:lvl1pPr marL="0" indent="0" algn="l" defTabSz="914400" rtl="0" eaLnBrk="1" latinLnBrk="0" hangingPunct="1">
              <a:lnSpc>
                <a:spcPct val="120000"/>
              </a:lnSpc>
              <a:spcBef>
                <a:spcPts val="0"/>
              </a:spcBef>
              <a:spcAft>
                <a:spcPts val="0"/>
              </a:spcAft>
              <a:buFont typeface="Arial" panose="020B0604020202020204" pitchFamily="34" charset="0"/>
              <a:buNone/>
              <a:defRPr sz="2400" kern="1200">
                <a:solidFill>
                  <a:schemeClr val="bg2"/>
                </a:solidFill>
                <a:latin typeface="+mj-lt"/>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AKASH RANJAN</a:t>
            </a:r>
            <a:r>
              <a:rPr lang="en-IN" sz="2000" dirty="0"/>
              <a:t> - Software Engineering – Associate</a:t>
            </a:r>
            <a:endParaRPr lang="en-GB" sz="2000" dirty="0"/>
          </a:p>
        </p:txBody>
      </p:sp>
      <p:sp>
        <p:nvSpPr>
          <p:cNvPr id="10" name="Text Placeholder 5">
            <a:extLst>
              <a:ext uri="{FF2B5EF4-FFF2-40B4-BE49-F238E27FC236}">
                <a16:creationId xmlns:a16="http://schemas.microsoft.com/office/drawing/2014/main" id="{9B51CF41-E74C-F296-CADE-0EAF751C6ABE}"/>
              </a:ext>
            </a:extLst>
          </p:cNvPr>
          <p:cNvSpPr txBox="1">
            <a:spLocks/>
          </p:cNvSpPr>
          <p:nvPr/>
        </p:nvSpPr>
        <p:spPr>
          <a:xfrm>
            <a:off x="6096000" y="4239181"/>
            <a:ext cx="5848350" cy="394709"/>
          </a:xfrm>
          <a:prstGeom prst="rect">
            <a:avLst/>
          </a:prstGeom>
          <a:solidFill>
            <a:schemeClr val="accent2"/>
          </a:solidFill>
          <a:effectLst>
            <a:outerShdw dist="12700" dir="5400000" algn="t" rotWithShape="0">
              <a:srgbClr val="6CC8FE"/>
            </a:outerShdw>
          </a:effectLst>
        </p:spPr>
        <p:txBody>
          <a:bodyPr vert="horz" lIns="0" tIns="0" rIns="0" bIns="0" rtlCol="0">
            <a:noAutofit/>
          </a:bodyPr>
          <a:lstStyle>
            <a:lvl1pPr marL="0" indent="0" algn="l" defTabSz="914400" rtl="0" eaLnBrk="1" latinLnBrk="0" hangingPunct="1">
              <a:lnSpc>
                <a:spcPct val="120000"/>
              </a:lnSpc>
              <a:spcBef>
                <a:spcPts val="0"/>
              </a:spcBef>
              <a:spcAft>
                <a:spcPts val="0"/>
              </a:spcAft>
              <a:buFont typeface="Arial" panose="020B0604020202020204" pitchFamily="34" charset="0"/>
              <a:buNone/>
              <a:defRPr sz="2400" kern="1200">
                <a:solidFill>
                  <a:schemeClr val="bg2"/>
                </a:solidFill>
                <a:latin typeface="+mj-lt"/>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GOUTHAM</a:t>
            </a:r>
            <a:r>
              <a:rPr lang="en-GB" dirty="0"/>
              <a:t> </a:t>
            </a:r>
            <a:r>
              <a:rPr lang="en-GB" sz="2000" dirty="0"/>
              <a:t>SURESH </a:t>
            </a:r>
            <a:r>
              <a:rPr lang="en-IN" sz="2000" dirty="0"/>
              <a:t>- Software Engineering – Associate</a:t>
            </a:r>
            <a:endParaRPr lang="en-GB" dirty="0"/>
          </a:p>
        </p:txBody>
      </p:sp>
      <p:sp>
        <p:nvSpPr>
          <p:cNvPr id="11" name="Text Placeholder 5">
            <a:extLst>
              <a:ext uri="{FF2B5EF4-FFF2-40B4-BE49-F238E27FC236}">
                <a16:creationId xmlns:a16="http://schemas.microsoft.com/office/drawing/2014/main" id="{5F5A4743-F740-B83C-EE4C-89FD0E8AF170}"/>
              </a:ext>
            </a:extLst>
          </p:cNvPr>
          <p:cNvSpPr txBox="1">
            <a:spLocks/>
          </p:cNvSpPr>
          <p:nvPr/>
        </p:nvSpPr>
        <p:spPr>
          <a:xfrm>
            <a:off x="6096000" y="5051169"/>
            <a:ext cx="5848350" cy="394709"/>
          </a:xfrm>
          <a:prstGeom prst="rect">
            <a:avLst/>
          </a:prstGeom>
          <a:solidFill>
            <a:schemeClr val="accent2"/>
          </a:solidFill>
          <a:effectLst>
            <a:outerShdw dist="12700" dir="5400000" algn="t" rotWithShape="0">
              <a:srgbClr val="6CC8FE"/>
            </a:outerShdw>
          </a:effectLst>
        </p:spPr>
        <p:txBody>
          <a:bodyPr vert="horz" lIns="0" tIns="0" rIns="0" bIns="0" rtlCol="0">
            <a:noAutofit/>
          </a:bodyPr>
          <a:lstStyle>
            <a:lvl1pPr marL="0" indent="0" algn="l" defTabSz="914400" rtl="0" eaLnBrk="1" latinLnBrk="0" hangingPunct="1">
              <a:lnSpc>
                <a:spcPct val="120000"/>
              </a:lnSpc>
              <a:spcBef>
                <a:spcPts val="0"/>
              </a:spcBef>
              <a:spcAft>
                <a:spcPts val="0"/>
              </a:spcAft>
              <a:buFont typeface="Arial" panose="020B0604020202020204" pitchFamily="34" charset="0"/>
              <a:buNone/>
              <a:defRPr sz="2400" kern="1200">
                <a:solidFill>
                  <a:schemeClr val="bg2"/>
                </a:solidFill>
                <a:latin typeface="+mj-lt"/>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RAHUL</a:t>
            </a:r>
            <a:r>
              <a:rPr lang="en-IN" sz="2000" dirty="0"/>
              <a:t> - Software Engineering – Associate</a:t>
            </a:r>
            <a:endParaRPr lang="en-GB" sz="2000" dirty="0"/>
          </a:p>
        </p:txBody>
      </p:sp>
      <p:sp>
        <p:nvSpPr>
          <p:cNvPr id="12" name="Text Placeholder 5">
            <a:extLst>
              <a:ext uri="{FF2B5EF4-FFF2-40B4-BE49-F238E27FC236}">
                <a16:creationId xmlns:a16="http://schemas.microsoft.com/office/drawing/2014/main" id="{104D9042-AEC6-1B77-C330-FAE8D5F9A240}"/>
              </a:ext>
            </a:extLst>
          </p:cNvPr>
          <p:cNvSpPr txBox="1">
            <a:spLocks/>
          </p:cNvSpPr>
          <p:nvPr/>
        </p:nvSpPr>
        <p:spPr>
          <a:xfrm>
            <a:off x="6096000" y="5863157"/>
            <a:ext cx="5848350" cy="394709"/>
          </a:xfrm>
          <a:prstGeom prst="rect">
            <a:avLst/>
          </a:prstGeom>
          <a:solidFill>
            <a:schemeClr val="accent2"/>
          </a:solidFill>
          <a:effectLst>
            <a:outerShdw dist="12700" dir="5400000" algn="t" rotWithShape="0">
              <a:srgbClr val="6CC8FE"/>
            </a:outerShdw>
          </a:effectLst>
        </p:spPr>
        <p:txBody>
          <a:bodyPr vert="horz" lIns="0" tIns="0" rIns="0" bIns="0" rtlCol="0">
            <a:noAutofit/>
          </a:bodyPr>
          <a:lstStyle>
            <a:lvl1pPr marL="0" indent="0" algn="l" defTabSz="914400" rtl="0" eaLnBrk="1" latinLnBrk="0" hangingPunct="1">
              <a:lnSpc>
                <a:spcPct val="120000"/>
              </a:lnSpc>
              <a:spcBef>
                <a:spcPts val="0"/>
              </a:spcBef>
              <a:spcAft>
                <a:spcPts val="0"/>
              </a:spcAft>
              <a:buFont typeface="Arial" panose="020B0604020202020204" pitchFamily="34" charset="0"/>
              <a:buNone/>
              <a:defRPr sz="2400" kern="1200">
                <a:solidFill>
                  <a:schemeClr val="bg2"/>
                </a:solidFill>
                <a:latin typeface="+mj-lt"/>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SUNNY KUMAR</a:t>
            </a:r>
            <a:r>
              <a:rPr lang="en-IN" sz="2000" dirty="0"/>
              <a:t> - Software Engineering – Associate</a:t>
            </a:r>
            <a:endParaRPr lang="en-GB" sz="2000" dirty="0"/>
          </a:p>
        </p:txBody>
      </p:sp>
      <p:pic>
        <p:nvPicPr>
          <p:cNvPr id="4" name="Picture 3" descr="A person in a suit and tie&#10;&#10;Description automatically generated">
            <a:extLst>
              <a:ext uri="{FF2B5EF4-FFF2-40B4-BE49-F238E27FC236}">
                <a16:creationId xmlns:a16="http://schemas.microsoft.com/office/drawing/2014/main" id="{91D22513-5765-473F-718C-7D9DDC92018F}"/>
              </a:ext>
            </a:extLst>
          </p:cNvPr>
          <p:cNvPicPr>
            <a:picLocks noChangeAspect="1"/>
          </p:cNvPicPr>
          <p:nvPr/>
        </p:nvPicPr>
        <p:blipFill>
          <a:blip r:embed="rId2"/>
          <a:stretch>
            <a:fillRect/>
          </a:stretch>
        </p:blipFill>
        <p:spPr>
          <a:xfrm>
            <a:off x="5012620" y="2433159"/>
            <a:ext cx="607129" cy="642610"/>
          </a:xfrm>
          <a:prstGeom prst="rect">
            <a:avLst/>
          </a:prstGeom>
        </p:spPr>
      </p:pic>
      <p:pic>
        <p:nvPicPr>
          <p:cNvPr id="5" name="Picture 4" descr="A person in a pink shirt&#10;&#10;Description automatically generated">
            <a:extLst>
              <a:ext uri="{FF2B5EF4-FFF2-40B4-BE49-F238E27FC236}">
                <a16:creationId xmlns:a16="http://schemas.microsoft.com/office/drawing/2014/main" id="{7698F8F0-8206-654B-BF5D-1C2F7F512D63}"/>
              </a:ext>
            </a:extLst>
          </p:cNvPr>
          <p:cNvPicPr>
            <a:picLocks noChangeAspect="1"/>
          </p:cNvPicPr>
          <p:nvPr/>
        </p:nvPicPr>
        <p:blipFill>
          <a:blip r:embed="rId3"/>
          <a:stretch>
            <a:fillRect/>
          </a:stretch>
        </p:blipFill>
        <p:spPr>
          <a:xfrm>
            <a:off x="5012620" y="3218296"/>
            <a:ext cx="607129" cy="682017"/>
          </a:xfrm>
          <a:prstGeom prst="rect">
            <a:avLst/>
          </a:prstGeom>
        </p:spPr>
      </p:pic>
      <p:pic>
        <p:nvPicPr>
          <p:cNvPr id="7" name="Picture 6" descr="A person in a green dress&#10;&#10;Description automatically generated">
            <a:extLst>
              <a:ext uri="{FF2B5EF4-FFF2-40B4-BE49-F238E27FC236}">
                <a16:creationId xmlns:a16="http://schemas.microsoft.com/office/drawing/2014/main" id="{A3BF8B12-967A-458D-61E3-544061564D49}"/>
              </a:ext>
            </a:extLst>
          </p:cNvPr>
          <p:cNvPicPr>
            <a:picLocks noChangeAspect="1"/>
          </p:cNvPicPr>
          <p:nvPr/>
        </p:nvPicPr>
        <p:blipFill>
          <a:blip r:embed="rId4"/>
          <a:stretch>
            <a:fillRect/>
          </a:stretch>
        </p:blipFill>
        <p:spPr>
          <a:xfrm>
            <a:off x="5012620" y="4042840"/>
            <a:ext cx="607128" cy="607128"/>
          </a:xfrm>
          <a:prstGeom prst="rect">
            <a:avLst/>
          </a:prstGeom>
        </p:spPr>
      </p:pic>
      <p:pic>
        <p:nvPicPr>
          <p:cNvPr id="8" name="Picture 7" descr="A person with a beard&#10;&#10;Description automatically generated">
            <a:extLst>
              <a:ext uri="{FF2B5EF4-FFF2-40B4-BE49-F238E27FC236}">
                <a16:creationId xmlns:a16="http://schemas.microsoft.com/office/drawing/2014/main" id="{4CC7583D-DDBC-628A-985C-A4AD9C402737}"/>
              </a:ext>
            </a:extLst>
          </p:cNvPr>
          <p:cNvPicPr>
            <a:picLocks noChangeAspect="1"/>
          </p:cNvPicPr>
          <p:nvPr/>
        </p:nvPicPr>
        <p:blipFill>
          <a:blip r:embed="rId5"/>
          <a:stretch>
            <a:fillRect/>
          </a:stretch>
        </p:blipFill>
        <p:spPr>
          <a:xfrm>
            <a:off x="5012620" y="4829473"/>
            <a:ext cx="607128" cy="607128"/>
          </a:xfrm>
          <a:prstGeom prst="rect">
            <a:avLst/>
          </a:prstGeom>
        </p:spPr>
      </p:pic>
      <p:pic>
        <p:nvPicPr>
          <p:cNvPr id="13" name="Picture 12" descr="A person standing in front of a sign&#10;&#10;Description automatically generated">
            <a:extLst>
              <a:ext uri="{FF2B5EF4-FFF2-40B4-BE49-F238E27FC236}">
                <a16:creationId xmlns:a16="http://schemas.microsoft.com/office/drawing/2014/main" id="{8BF8A218-135C-C30F-BAA8-9568C3EB36CD}"/>
              </a:ext>
            </a:extLst>
          </p:cNvPr>
          <p:cNvPicPr>
            <a:picLocks noChangeAspect="1"/>
          </p:cNvPicPr>
          <p:nvPr/>
        </p:nvPicPr>
        <p:blipFill>
          <a:blip r:embed="rId6"/>
          <a:stretch>
            <a:fillRect/>
          </a:stretch>
        </p:blipFill>
        <p:spPr>
          <a:xfrm>
            <a:off x="5012620" y="5616106"/>
            <a:ext cx="585291" cy="607127"/>
          </a:xfrm>
          <a:prstGeom prst="rect">
            <a:avLst/>
          </a:prstGeom>
        </p:spPr>
      </p:pic>
    </p:spTree>
    <p:extLst>
      <p:ext uri="{BB962C8B-B14F-4D97-AF65-F5344CB8AC3E}">
        <p14:creationId xmlns:p14="http://schemas.microsoft.com/office/powerpoint/2010/main" val="296883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20BBDD-58A2-C9E7-DC4C-3B9972A3622B}"/>
              </a:ext>
            </a:extLst>
          </p:cNvPr>
          <p:cNvSpPr>
            <a:spLocks noGrp="1"/>
          </p:cNvSpPr>
          <p:nvPr>
            <p:ph type="body" sz="quarter" idx="11"/>
          </p:nvPr>
        </p:nvSpPr>
        <p:spPr>
          <a:xfrm>
            <a:off x="2509839" y="1462300"/>
            <a:ext cx="4625974" cy="527837"/>
          </a:xfrm>
        </p:spPr>
        <p:txBody>
          <a:bodyPr/>
          <a:lstStyle/>
          <a:p>
            <a:r>
              <a:rPr lang="en-IN" u="sng" dirty="0"/>
              <a:t>INTRODUCTION</a:t>
            </a:r>
            <a:endParaRPr lang="en-GB" u="sng" dirty="0"/>
          </a:p>
        </p:txBody>
      </p:sp>
      <p:sp>
        <p:nvSpPr>
          <p:cNvPr id="4" name="TextBox 3">
            <a:extLst>
              <a:ext uri="{FF2B5EF4-FFF2-40B4-BE49-F238E27FC236}">
                <a16:creationId xmlns:a16="http://schemas.microsoft.com/office/drawing/2014/main" id="{A9C96A08-4ADC-07CB-E3D5-5E19C13D453C}"/>
              </a:ext>
            </a:extLst>
          </p:cNvPr>
          <p:cNvSpPr txBox="1"/>
          <p:nvPr/>
        </p:nvSpPr>
        <p:spPr>
          <a:xfrm>
            <a:off x="186266" y="2137570"/>
            <a:ext cx="8932333" cy="1200329"/>
          </a:xfrm>
          <a:prstGeom prst="rect">
            <a:avLst/>
          </a:prstGeom>
          <a:noFill/>
        </p:spPr>
        <p:txBody>
          <a:bodyPr wrap="square">
            <a:spAutoFit/>
          </a:bodyPr>
          <a:lstStyle/>
          <a:p>
            <a:r>
              <a:rPr kumimoji="0" lang="en-US" sz="1800" b="0" i="0" u="none" strike="noStrike" kern="1200" cap="none" spc="0" normalizeH="0" baseline="0" noProof="0" dirty="0">
                <a:ln>
                  <a:noFill/>
                </a:ln>
                <a:solidFill>
                  <a:schemeClr val="bg1"/>
                </a:solidFill>
                <a:effectLst/>
                <a:uLnTx/>
                <a:uFillTx/>
                <a:latin typeface="Trebuchet MS" panose="020B0603020202020204"/>
                <a:ea typeface="+mn-ea"/>
                <a:cs typeface="+mn-cs"/>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800" dirty="0">
              <a:solidFill>
                <a:schemeClr val="bg1"/>
              </a:solidFill>
            </a:endParaRPr>
          </a:p>
        </p:txBody>
      </p:sp>
      <p:sp>
        <p:nvSpPr>
          <p:cNvPr id="6" name="TextBox 5">
            <a:extLst>
              <a:ext uri="{FF2B5EF4-FFF2-40B4-BE49-F238E27FC236}">
                <a16:creationId xmlns:a16="http://schemas.microsoft.com/office/drawing/2014/main" id="{664BD778-63AE-A486-9B41-71DC12596DC1}"/>
              </a:ext>
            </a:extLst>
          </p:cNvPr>
          <p:cNvSpPr txBox="1"/>
          <p:nvPr/>
        </p:nvSpPr>
        <p:spPr>
          <a:xfrm>
            <a:off x="186266" y="3485332"/>
            <a:ext cx="9203267" cy="2862322"/>
          </a:xfrm>
          <a:prstGeom prst="rect">
            <a:avLst/>
          </a:prstGeom>
          <a:noFill/>
        </p:spPr>
        <p:txBody>
          <a:bodyPr wrap="square">
            <a:spAutoFit/>
          </a:bodyPr>
          <a:lstStyle/>
          <a:p>
            <a:pPr marL="0" indent="0">
              <a:buNone/>
            </a:pPr>
            <a:r>
              <a:rPr lang="en-US" sz="1800" dirty="0">
                <a:solidFill>
                  <a:schemeClr val="bg1"/>
                </a:solidFill>
              </a:rPr>
              <a:t>While https://start.spring.io/ is an excellent start for your next Spring Boot project, sometimes it may be necessary to customize it to your own needs e.g., for the following reasons: </a:t>
            </a:r>
          </a:p>
          <a:p>
            <a:pPr marL="0" indent="0">
              <a:buNone/>
            </a:pPr>
            <a:endParaRPr lang="en-US" sz="1800" dirty="0">
              <a:solidFill>
                <a:schemeClr val="bg1"/>
              </a:solidFill>
            </a:endParaRPr>
          </a:p>
          <a:p>
            <a:r>
              <a:rPr lang="en-US" sz="1800" dirty="0">
                <a:solidFill>
                  <a:schemeClr val="bg1"/>
                </a:solidFill>
              </a:rPr>
              <a:t>You may be required to provide a self-hosted instance of the Spring Initializr within your company e.g., due to network restrictions when downloading archives from the web. </a:t>
            </a:r>
          </a:p>
          <a:p>
            <a:endParaRPr lang="en-US" sz="1800" dirty="0">
              <a:solidFill>
                <a:schemeClr val="bg1"/>
              </a:solidFill>
            </a:endParaRPr>
          </a:p>
          <a:p>
            <a:r>
              <a:rPr lang="en-US" sz="1800" dirty="0">
                <a:solidFill>
                  <a:schemeClr val="bg1"/>
                </a:solidFill>
              </a:rPr>
              <a:t>You may want to tweak or brand the UI or even build your own UI from scratch. </a:t>
            </a:r>
          </a:p>
          <a:p>
            <a:endParaRPr lang="en-US" sz="1800" dirty="0">
              <a:solidFill>
                <a:schemeClr val="bg1"/>
              </a:solidFill>
            </a:endParaRPr>
          </a:p>
          <a:p>
            <a:r>
              <a:rPr lang="en-US" sz="1800" dirty="0">
                <a:solidFill>
                  <a:schemeClr val="bg1"/>
                </a:solidFill>
              </a:rPr>
              <a:t>You may want to provide your own project configurations and/or dependencies e.g., company internal Spring Boot starters that are not publicly available on the web.</a:t>
            </a:r>
          </a:p>
        </p:txBody>
      </p:sp>
    </p:spTree>
    <p:extLst>
      <p:ext uri="{BB962C8B-B14F-4D97-AF65-F5344CB8AC3E}">
        <p14:creationId xmlns:p14="http://schemas.microsoft.com/office/powerpoint/2010/main" val="258542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52B7DA-E876-570A-85F7-50C9B422A1E9}"/>
              </a:ext>
            </a:extLst>
          </p:cNvPr>
          <p:cNvSpPr>
            <a:spLocks noGrp="1"/>
          </p:cNvSpPr>
          <p:nvPr>
            <p:ph type="body" sz="quarter" idx="11"/>
          </p:nvPr>
        </p:nvSpPr>
        <p:spPr>
          <a:xfrm>
            <a:off x="3271839" y="1394566"/>
            <a:ext cx="4625974" cy="527837"/>
          </a:xfrm>
        </p:spPr>
        <p:txBody>
          <a:bodyPr/>
          <a:lstStyle/>
          <a:p>
            <a:r>
              <a:rPr lang="en-AU" u="sng" dirty="0"/>
              <a:t>OBJECTIVES</a:t>
            </a:r>
          </a:p>
        </p:txBody>
      </p:sp>
      <p:sp>
        <p:nvSpPr>
          <p:cNvPr id="4" name="TextBox 3">
            <a:extLst>
              <a:ext uri="{FF2B5EF4-FFF2-40B4-BE49-F238E27FC236}">
                <a16:creationId xmlns:a16="http://schemas.microsoft.com/office/drawing/2014/main" id="{87D7A2D3-575F-4E9C-4C64-F88C85FE6814}"/>
              </a:ext>
            </a:extLst>
          </p:cNvPr>
          <p:cNvSpPr txBox="1"/>
          <p:nvPr/>
        </p:nvSpPr>
        <p:spPr>
          <a:xfrm>
            <a:off x="223838" y="2075303"/>
            <a:ext cx="8894761" cy="923330"/>
          </a:xfrm>
          <a:prstGeom prst="rect">
            <a:avLst/>
          </a:prstGeom>
          <a:noFill/>
        </p:spPr>
        <p:txBody>
          <a:bodyPr wrap="square">
            <a:spAutoFit/>
          </a:bodyPr>
          <a:lstStyle/>
          <a:p>
            <a:r>
              <a:rPr kumimoji="0" lang="en-US" sz="1800" b="0" i="0" u="none" strike="noStrike" kern="1200" cap="none" spc="0" normalizeH="0" baseline="0" noProof="0" dirty="0">
                <a:ln>
                  <a:noFill/>
                </a:ln>
                <a:solidFill>
                  <a:schemeClr val="bg1"/>
                </a:solidFill>
                <a:effectLst/>
                <a:uLnTx/>
                <a:uFillTx/>
                <a:ea typeface="Arial"/>
                <a:cs typeface="Arial"/>
                <a:sym typeface="Arial"/>
              </a:rPr>
              <a:t>The aim of our project is to simulate an instance of the Spring Initializr on localhost with added custom dependencies and other special features along with all the features in the user stories</a:t>
            </a:r>
            <a:endParaRPr lang="en-AU" dirty="0">
              <a:solidFill>
                <a:schemeClr val="bg1"/>
              </a:solidFill>
            </a:endParaRPr>
          </a:p>
        </p:txBody>
      </p:sp>
      <p:pic>
        <p:nvPicPr>
          <p:cNvPr id="5" name="Picture 4" descr="A diagram of a project&#10;&#10;Description automatically generated">
            <a:extLst>
              <a:ext uri="{FF2B5EF4-FFF2-40B4-BE49-F238E27FC236}">
                <a16:creationId xmlns:a16="http://schemas.microsoft.com/office/drawing/2014/main" id="{F4632BC1-F4F6-25FB-AEFF-8F319BEDA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276599"/>
            <a:ext cx="8496299" cy="3204231"/>
          </a:xfrm>
          <a:prstGeom prst="rect">
            <a:avLst/>
          </a:prstGeom>
        </p:spPr>
      </p:pic>
    </p:spTree>
    <p:extLst>
      <p:ext uri="{BB962C8B-B14F-4D97-AF65-F5344CB8AC3E}">
        <p14:creationId xmlns:p14="http://schemas.microsoft.com/office/powerpoint/2010/main" val="42318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88C0CF-4327-0827-5375-9CD7E62FD55D}"/>
              </a:ext>
            </a:extLst>
          </p:cNvPr>
          <p:cNvSpPr>
            <a:spLocks noGrp="1"/>
          </p:cNvSpPr>
          <p:nvPr>
            <p:ph type="body" sz="quarter" idx="11"/>
          </p:nvPr>
        </p:nvSpPr>
        <p:spPr>
          <a:xfrm>
            <a:off x="3702581" y="1439017"/>
            <a:ext cx="5609694" cy="527837"/>
          </a:xfrm>
        </p:spPr>
        <p:txBody>
          <a:bodyPr/>
          <a:lstStyle/>
          <a:p>
            <a:r>
              <a:rPr lang="en-IN" u="sng" dirty="0"/>
              <a:t>TOOLS</a:t>
            </a:r>
            <a:endParaRPr lang="en-AU" u="sng" dirty="0"/>
          </a:p>
        </p:txBody>
      </p:sp>
      <p:pic>
        <p:nvPicPr>
          <p:cNvPr id="5" name="Picture 4" descr="A diagram of tools with text&#10;&#10;Description automatically generated">
            <a:extLst>
              <a:ext uri="{FF2B5EF4-FFF2-40B4-BE49-F238E27FC236}">
                <a16:creationId xmlns:a16="http://schemas.microsoft.com/office/drawing/2014/main" id="{AE4021F3-A074-E907-D832-9C783499F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38" y="2692339"/>
            <a:ext cx="8079491" cy="3022661"/>
          </a:xfrm>
          <a:prstGeom prst="rect">
            <a:avLst/>
          </a:prstGeom>
        </p:spPr>
      </p:pic>
    </p:spTree>
    <p:extLst>
      <p:ext uri="{BB962C8B-B14F-4D97-AF65-F5344CB8AC3E}">
        <p14:creationId xmlns:p14="http://schemas.microsoft.com/office/powerpoint/2010/main" val="343425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2ADB74-7304-A7D5-681B-476238A75C41}"/>
              </a:ext>
            </a:extLst>
          </p:cNvPr>
          <p:cNvSpPr>
            <a:spLocks noGrp="1"/>
          </p:cNvSpPr>
          <p:nvPr>
            <p:ph type="body" sz="quarter" idx="11"/>
          </p:nvPr>
        </p:nvSpPr>
        <p:spPr>
          <a:xfrm>
            <a:off x="1967971" y="1555433"/>
            <a:ext cx="6456361" cy="1051057"/>
          </a:xfrm>
        </p:spPr>
        <p:txBody>
          <a:bodyPr/>
          <a:lstStyle/>
          <a:p>
            <a:r>
              <a:rPr lang="en-AU" u="sng" dirty="0"/>
              <a:t>INITIALIZR WORKFLOW</a:t>
            </a:r>
          </a:p>
        </p:txBody>
      </p:sp>
      <p:pic>
        <p:nvPicPr>
          <p:cNvPr id="3" name="Google Shape;230;p36">
            <a:extLst>
              <a:ext uri="{FF2B5EF4-FFF2-40B4-BE49-F238E27FC236}">
                <a16:creationId xmlns:a16="http://schemas.microsoft.com/office/drawing/2014/main" id="{DA0FA7F7-9B41-EE57-FBA0-2581B20082FA}"/>
              </a:ext>
            </a:extLst>
          </p:cNvPr>
          <p:cNvPicPr preferRelativeResize="0"/>
          <p:nvPr/>
        </p:nvPicPr>
        <p:blipFill>
          <a:blip r:embed="rId2">
            <a:alphaModFix/>
          </a:blip>
          <a:stretch>
            <a:fillRect/>
          </a:stretch>
        </p:blipFill>
        <p:spPr>
          <a:xfrm>
            <a:off x="1057124" y="2478312"/>
            <a:ext cx="7282543" cy="3668488"/>
          </a:xfrm>
          <a:prstGeom prst="rect">
            <a:avLst/>
          </a:prstGeom>
          <a:noFill/>
          <a:ln>
            <a:noFill/>
          </a:ln>
        </p:spPr>
      </p:pic>
    </p:spTree>
    <p:extLst>
      <p:ext uri="{BB962C8B-B14F-4D97-AF65-F5344CB8AC3E}">
        <p14:creationId xmlns:p14="http://schemas.microsoft.com/office/powerpoint/2010/main" val="173112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32F915-1A4A-7E3C-E90B-EEDEADB350E0}"/>
              </a:ext>
            </a:extLst>
          </p:cNvPr>
          <p:cNvSpPr>
            <a:spLocks noGrp="1"/>
          </p:cNvSpPr>
          <p:nvPr>
            <p:ph type="body" sz="quarter" idx="11"/>
          </p:nvPr>
        </p:nvSpPr>
        <p:spPr>
          <a:xfrm>
            <a:off x="2755372" y="1487700"/>
            <a:ext cx="4625974" cy="527837"/>
          </a:xfrm>
        </p:spPr>
        <p:txBody>
          <a:bodyPr/>
          <a:lstStyle/>
          <a:p>
            <a:r>
              <a:rPr lang="en-AU" u="sng" dirty="0"/>
              <a:t>USER INTERFACE</a:t>
            </a:r>
          </a:p>
        </p:txBody>
      </p:sp>
      <p:pic>
        <p:nvPicPr>
          <p:cNvPr id="3" name="Picture 2">
            <a:extLst>
              <a:ext uri="{FF2B5EF4-FFF2-40B4-BE49-F238E27FC236}">
                <a16:creationId xmlns:a16="http://schemas.microsoft.com/office/drawing/2014/main" id="{3CF8EC72-27E0-61F8-398B-15996B43D068}"/>
              </a:ext>
            </a:extLst>
          </p:cNvPr>
          <p:cNvPicPr>
            <a:picLocks noChangeAspect="1"/>
          </p:cNvPicPr>
          <p:nvPr/>
        </p:nvPicPr>
        <p:blipFill>
          <a:blip r:embed="rId2"/>
          <a:stretch>
            <a:fillRect/>
          </a:stretch>
        </p:blipFill>
        <p:spPr>
          <a:xfrm>
            <a:off x="258841" y="2159333"/>
            <a:ext cx="4360296" cy="2819068"/>
          </a:xfrm>
          <a:prstGeom prst="rect">
            <a:avLst/>
          </a:prstGeom>
        </p:spPr>
      </p:pic>
      <p:pic>
        <p:nvPicPr>
          <p:cNvPr id="4" name="Picture 3">
            <a:extLst>
              <a:ext uri="{FF2B5EF4-FFF2-40B4-BE49-F238E27FC236}">
                <a16:creationId xmlns:a16="http://schemas.microsoft.com/office/drawing/2014/main" id="{D47285B0-CFAC-F6BE-2E9B-9D09893A156A}"/>
              </a:ext>
            </a:extLst>
          </p:cNvPr>
          <p:cNvPicPr>
            <a:picLocks noChangeAspect="1"/>
          </p:cNvPicPr>
          <p:nvPr/>
        </p:nvPicPr>
        <p:blipFill>
          <a:blip r:embed="rId3"/>
          <a:stretch>
            <a:fillRect/>
          </a:stretch>
        </p:blipFill>
        <p:spPr>
          <a:xfrm>
            <a:off x="4778763" y="2159333"/>
            <a:ext cx="3908035" cy="4122935"/>
          </a:xfrm>
          <a:prstGeom prst="rect">
            <a:avLst/>
          </a:prstGeom>
        </p:spPr>
      </p:pic>
      <p:pic>
        <p:nvPicPr>
          <p:cNvPr id="5" name="Picture 4">
            <a:extLst>
              <a:ext uri="{FF2B5EF4-FFF2-40B4-BE49-F238E27FC236}">
                <a16:creationId xmlns:a16="http://schemas.microsoft.com/office/drawing/2014/main" id="{F7DDB896-C8B0-7DD3-9074-604101981AE3}"/>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4242" t="-3240" r="23031" b="3240"/>
          <a:stretch/>
        </p:blipFill>
        <p:spPr>
          <a:xfrm>
            <a:off x="9075058" y="5614389"/>
            <a:ext cx="486228" cy="624279"/>
          </a:xfrm>
          <a:prstGeom prst="rect">
            <a:avLst/>
          </a:prstGeom>
        </p:spPr>
      </p:pic>
    </p:spTree>
    <p:extLst>
      <p:ext uri="{BB962C8B-B14F-4D97-AF65-F5344CB8AC3E}">
        <p14:creationId xmlns:p14="http://schemas.microsoft.com/office/powerpoint/2010/main" val="356277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476671-6CC0-62AF-1189-022B5475C041}"/>
              </a:ext>
            </a:extLst>
          </p:cNvPr>
          <p:cNvSpPr>
            <a:spLocks noGrp="1"/>
          </p:cNvSpPr>
          <p:nvPr>
            <p:ph type="body" sz="quarter" idx="11"/>
          </p:nvPr>
        </p:nvSpPr>
        <p:spPr>
          <a:xfrm>
            <a:off x="1688573" y="1580833"/>
            <a:ext cx="6066894" cy="1051057"/>
          </a:xfrm>
        </p:spPr>
        <p:txBody>
          <a:bodyPr/>
          <a:lstStyle/>
          <a:p>
            <a:r>
              <a:rPr lang="en-AU" u="sng" dirty="0"/>
              <a:t>USER INTERFACE (cont.)</a:t>
            </a:r>
          </a:p>
        </p:txBody>
      </p:sp>
      <p:pic>
        <p:nvPicPr>
          <p:cNvPr id="3" name="Picture 2">
            <a:extLst>
              <a:ext uri="{FF2B5EF4-FFF2-40B4-BE49-F238E27FC236}">
                <a16:creationId xmlns:a16="http://schemas.microsoft.com/office/drawing/2014/main" id="{ADA881A7-E486-9792-D27B-A8DC04D89B19}"/>
              </a:ext>
            </a:extLst>
          </p:cNvPr>
          <p:cNvPicPr>
            <a:picLocks noChangeAspect="1"/>
          </p:cNvPicPr>
          <p:nvPr/>
        </p:nvPicPr>
        <p:blipFill>
          <a:blip r:embed="rId2"/>
          <a:stretch>
            <a:fillRect/>
          </a:stretch>
        </p:blipFill>
        <p:spPr>
          <a:xfrm>
            <a:off x="224973" y="2419349"/>
            <a:ext cx="2941273" cy="3380317"/>
          </a:xfrm>
          <a:prstGeom prst="rect">
            <a:avLst/>
          </a:prstGeom>
        </p:spPr>
      </p:pic>
      <p:pic>
        <p:nvPicPr>
          <p:cNvPr id="4" name="Picture 3">
            <a:extLst>
              <a:ext uri="{FF2B5EF4-FFF2-40B4-BE49-F238E27FC236}">
                <a16:creationId xmlns:a16="http://schemas.microsoft.com/office/drawing/2014/main" id="{177ECB99-5786-44C7-41EC-09048B4A3DA5}"/>
              </a:ext>
            </a:extLst>
          </p:cNvPr>
          <p:cNvPicPr>
            <a:picLocks noChangeAspect="1"/>
          </p:cNvPicPr>
          <p:nvPr/>
        </p:nvPicPr>
        <p:blipFill>
          <a:blip r:embed="rId3"/>
          <a:stretch>
            <a:fillRect/>
          </a:stretch>
        </p:blipFill>
        <p:spPr>
          <a:xfrm>
            <a:off x="3564467" y="2419349"/>
            <a:ext cx="3153167" cy="3434290"/>
          </a:xfrm>
          <a:prstGeom prst="rect">
            <a:avLst/>
          </a:prstGeom>
        </p:spPr>
      </p:pic>
      <p:pic>
        <p:nvPicPr>
          <p:cNvPr id="5" name="Picture 4">
            <a:extLst>
              <a:ext uri="{FF2B5EF4-FFF2-40B4-BE49-F238E27FC236}">
                <a16:creationId xmlns:a16="http://schemas.microsoft.com/office/drawing/2014/main" id="{34D8F77C-1A63-C0CC-AD02-5CC2148E44C3}"/>
              </a:ext>
            </a:extLst>
          </p:cNvPr>
          <p:cNvPicPr>
            <a:picLocks noChangeAspect="1"/>
          </p:cNvPicPr>
          <p:nvPr/>
        </p:nvPicPr>
        <p:blipFill>
          <a:blip r:embed="rId4"/>
          <a:stretch>
            <a:fillRect/>
          </a:stretch>
        </p:blipFill>
        <p:spPr>
          <a:xfrm>
            <a:off x="7115855" y="2421467"/>
            <a:ext cx="2269763" cy="3378198"/>
          </a:xfrm>
          <a:prstGeom prst="rect">
            <a:avLst/>
          </a:prstGeom>
        </p:spPr>
      </p:pic>
    </p:spTree>
    <p:extLst>
      <p:ext uri="{BB962C8B-B14F-4D97-AF65-F5344CB8AC3E}">
        <p14:creationId xmlns:p14="http://schemas.microsoft.com/office/powerpoint/2010/main" val="328595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CE795B-E654-9228-8DB8-4447317770CB}"/>
              </a:ext>
            </a:extLst>
          </p:cNvPr>
          <p:cNvSpPr>
            <a:spLocks noGrp="1"/>
          </p:cNvSpPr>
          <p:nvPr>
            <p:ph type="body" sz="quarter" idx="11"/>
          </p:nvPr>
        </p:nvSpPr>
        <p:spPr>
          <a:xfrm>
            <a:off x="477838" y="3054033"/>
            <a:ext cx="6303961" cy="1051057"/>
          </a:xfrm>
        </p:spPr>
        <p:txBody>
          <a:bodyPr/>
          <a:lstStyle/>
          <a:p>
            <a:r>
              <a:rPr lang="en-AU" dirty="0"/>
              <a:t>LIVE DEMONSTRATION</a:t>
            </a:r>
          </a:p>
        </p:txBody>
      </p:sp>
    </p:spTree>
    <p:extLst>
      <p:ext uri="{BB962C8B-B14F-4D97-AF65-F5344CB8AC3E}">
        <p14:creationId xmlns:p14="http://schemas.microsoft.com/office/powerpoint/2010/main" val="22372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ABE4C-CA07-65EC-697E-C5345F9986E3}"/>
              </a:ext>
            </a:extLst>
          </p:cNvPr>
          <p:cNvSpPr>
            <a:spLocks noGrp="1"/>
          </p:cNvSpPr>
          <p:nvPr>
            <p:ph type="body" sz="quarter" idx="11"/>
          </p:nvPr>
        </p:nvSpPr>
        <p:spPr>
          <a:xfrm>
            <a:off x="3440114" y="1469708"/>
            <a:ext cx="7362294" cy="527837"/>
          </a:xfrm>
        </p:spPr>
        <p:txBody>
          <a:bodyPr/>
          <a:lstStyle/>
          <a:p>
            <a:r>
              <a:rPr lang="en-AU" u="sng" dirty="0"/>
              <a:t>SUMMARY</a:t>
            </a:r>
          </a:p>
        </p:txBody>
      </p:sp>
      <p:pic>
        <p:nvPicPr>
          <p:cNvPr id="5" name="Picture 4" descr="A diagram of a project&#10;&#10;Description automatically generated">
            <a:extLst>
              <a:ext uri="{FF2B5EF4-FFF2-40B4-BE49-F238E27FC236}">
                <a16:creationId xmlns:a16="http://schemas.microsoft.com/office/drawing/2014/main" id="{A9DAB0FD-F18D-70FD-23F3-14AEE3F10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22" y="2555805"/>
            <a:ext cx="7926970" cy="3587820"/>
          </a:xfrm>
          <a:prstGeom prst="rect">
            <a:avLst/>
          </a:prstGeom>
        </p:spPr>
      </p:pic>
    </p:spTree>
    <p:extLst>
      <p:ext uri="{BB962C8B-B14F-4D97-AF65-F5344CB8AC3E}">
        <p14:creationId xmlns:p14="http://schemas.microsoft.com/office/powerpoint/2010/main" val="206909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lstra International 2023 Sky 8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2.xml><?xml version="1.0" encoding="utf-8"?>
<a:theme xmlns:a="http://schemas.openxmlformats.org/drawingml/2006/main" name="Telstra International 2023 Sky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3.xml><?xml version="1.0" encoding="utf-8"?>
<a:theme xmlns:a="http://schemas.openxmlformats.org/drawingml/2006/main" name="Telstra International 2023 Earth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4.xml><?xml version="1.0" encoding="utf-8"?>
<a:theme xmlns:a="http://schemas.openxmlformats.org/drawingml/2006/main" name="Telstra International 2023 Sand 4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603BDE13CCC545A47A3059E6E411A5" ma:contentTypeVersion="16" ma:contentTypeDescription="Create a new document." ma:contentTypeScope="" ma:versionID="7da2b6ce034e4a1b2acaf1ceee30fbd1">
  <xsd:schema xmlns:xsd="http://www.w3.org/2001/XMLSchema" xmlns:xs="http://www.w3.org/2001/XMLSchema" xmlns:p="http://schemas.microsoft.com/office/2006/metadata/properties" xmlns:ns2="cc439602-6e20-438f-908b-bc2ab95209e2" xmlns:ns3="43083cff-2120-40b1-81ba-58c336f439e7" xmlns:ns4="c7b56d83-7d92-4d5e-8552-dd44030ff6cf" targetNamespace="http://schemas.microsoft.com/office/2006/metadata/properties" ma:root="true" ma:fieldsID="0ce7ead1404cc3d8cfebaf54c44085b3" ns2:_="" ns3:_="" ns4:_="">
    <xsd:import namespace="cc439602-6e20-438f-908b-bc2ab95209e2"/>
    <xsd:import namespace="43083cff-2120-40b1-81ba-58c336f439e7"/>
    <xsd:import namespace="c7b56d83-7d92-4d5e-8552-dd44030ff6c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39602-6e20-438f-908b-bc2ab95209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7780b6f-135f-46e7-9608-4a6f87a7424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083cff-2120-40b1-81ba-58c336f439e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b56d83-7d92-4d5e-8552-dd44030ff6cf"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51d5a4c5-f83b-44af-98ee-8a69fd858b95}" ma:internalName="TaxCatchAll" ma:showField="CatchAllData" ma:web="43083cff-2120-40b1-81ba-58c336f439e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7b56d83-7d92-4d5e-8552-dd44030ff6cf" xsi:nil="true"/>
    <lcf76f155ced4ddcb4097134ff3c332f xmlns="cc439602-6e20-438f-908b-bc2ab95209e2">
      <Terms xmlns="http://schemas.microsoft.com/office/infopath/2007/PartnerControls"/>
    </lcf76f155ced4ddcb4097134ff3c332f>
    <SharedWithUsers xmlns="43083cff-2120-40b1-81ba-58c336f439e7">
      <UserInfo>
        <DisplayName>Kolagad, Jyothi</DisplayName>
        <AccountId>699</AccountId>
        <AccountType/>
      </UserInfo>
      <UserInfo>
        <DisplayName>Thotakura, Priyanka</DisplayName>
        <AccountId>697</AccountId>
        <AccountType/>
      </UserInfo>
      <UserInfo>
        <DisplayName>Sikroria, Nihasha</DisplayName>
        <AccountId>643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C7A957-6F26-4F2B-8080-8A444184E9A1}">
  <ds:schemaRefs>
    <ds:schemaRef ds:uri="43083cff-2120-40b1-81ba-58c336f439e7"/>
    <ds:schemaRef ds:uri="c7b56d83-7d92-4d5e-8552-dd44030ff6cf"/>
    <ds:schemaRef ds:uri="cc439602-6e20-438f-908b-bc2ab95209e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AD6B619-1D33-4F48-8C0F-532B7CDA34A7}">
  <ds:schemaRefs>
    <ds:schemaRef ds:uri="43083cff-2120-40b1-81ba-58c336f439e7"/>
    <ds:schemaRef ds:uri="c7b56d83-7d92-4d5e-8552-dd44030ff6cf"/>
    <ds:schemaRef ds:uri="cc439602-6e20-438f-908b-bc2ab95209e2"/>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3C6CE41-FDFB-4720-8ED7-BDA6159FD14D}">
  <ds:schemaRefs>
    <ds:schemaRef ds:uri="http://schemas.microsoft.com/sharepoint/v3/contenttype/forms"/>
  </ds:schemaRefs>
</ds:datastoreItem>
</file>

<file path=docMetadata/LabelInfo.xml><?xml version="1.0" encoding="utf-8"?>
<clbl:labelList xmlns:clbl="http://schemas.microsoft.com/office/2020/mipLabelMetadata">
  <clbl:label id="{f4ab56b7-6ec4-4073-8d92-ac7cc2e7a5df}" enabled="1" method="Privileged" siteId="{49dfc6a3-5fb7-49f4-adea-c54e725bb854}" contentBits="2" removed="0"/>
</clbl:labelList>
</file>

<file path=docProps/app.xml><?xml version="1.0" encoding="utf-8"?>
<Properties xmlns="http://schemas.openxmlformats.org/officeDocument/2006/extended-properties" xmlns:vt="http://schemas.openxmlformats.org/officeDocument/2006/docPropsVTypes">
  <Template>Office Theme</Template>
  <TotalTime>32</TotalTime>
  <Words>274</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11</vt:i4>
      </vt:variant>
    </vt:vector>
  </HeadingPairs>
  <TitlesOfParts>
    <vt:vector size="22" baseType="lpstr">
      <vt:lpstr>Arial</vt:lpstr>
      <vt:lpstr>Calibri</vt:lpstr>
      <vt:lpstr>Telstra Display</vt:lpstr>
      <vt:lpstr>Telstra Display Medium</vt:lpstr>
      <vt:lpstr>Telstra Text</vt:lpstr>
      <vt:lpstr>Telstra Text Medium</vt:lpstr>
      <vt:lpstr>Trebuchet MS</vt:lpstr>
      <vt:lpstr>Telstra International 2023 Sky 80</vt:lpstr>
      <vt:lpstr>Telstra International 2023 Sky 60</vt:lpstr>
      <vt:lpstr>Telstra International 2023 Earth 60</vt:lpstr>
      <vt:lpstr>Telstra International 2023 Sand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Sharyl Soh</dc:creator>
  <cp:lastModifiedBy>Chaudhuri, Tunir</cp:lastModifiedBy>
  <cp:revision>17</cp:revision>
  <dcterms:created xsi:type="dcterms:W3CDTF">2023-01-16T01:41:14Z</dcterms:created>
  <dcterms:modified xsi:type="dcterms:W3CDTF">2023-09-28T13:30:15Z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0x010100E6603BDE13CCC545A47A3059E6E411A5</vt:lpwstr>
  </property>
  <property fmtid="{D5CDD505-2E9C-101B-9397-08002B2CF9AE}" pid="3" name="MediaServiceImageTags">
    <vt:lpwstr/>
  </property>
  <property fmtid="{D5CDD505-2E9C-101B-9397-08002B2CF9AE}" pid="4" name="ClassificationContentMarkingFooterLocations">
    <vt:lpwstr>Telstra International 2023 Sky 80:9\Telstra International 2023 Sky 60:10\Telstra International 2023 Earth 60:10\Telstra International 2023 Sand 40:10</vt:lpwstr>
  </property>
  <property fmtid="{D5CDD505-2E9C-101B-9397-08002B2CF9AE}" pid="5" name="ClassificationContentMarkingFooterText">
    <vt:lpwstr>General</vt:lpwstr>
  </property>
</Properties>
</file>