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46" r:id="rId1"/>
  </p:sldMasterIdLst>
  <p:notesMasterIdLst>
    <p:notesMasterId r:id="rId13"/>
  </p:notesMasterIdLst>
  <p:handoutMasterIdLst>
    <p:handoutMasterId r:id="rId14"/>
  </p:handoutMasterIdLst>
  <p:sldIdLst>
    <p:sldId id="274" r:id="rId2"/>
    <p:sldId id="275" r:id="rId3"/>
    <p:sldId id="283" r:id="rId4"/>
    <p:sldId id="285" r:id="rId5"/>
    <p:sldId id="279" r:id="rId6"/>
    <p:sldId id="282" r:id="rId7"/>
    <p:sldId id="270" r:id="rId8"/>
    <p:sldId id="280" r:id="rId9"/>
    <p:sldId id="284" r:id="rId10"/>
    <p:sldId id="281"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24" d="100"/>
          <a:sy n="124" d="100"/>
        </p:scale>
        <p:origin x="274"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28-09-2023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TSE Custom Initializr</a:t>
            </a:r>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65434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798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6EFC-C43D-8777-425C-29AE2696115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98E18EA6-23EE-6821-9A97-D9B0E65BF00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2420D91-D30F-6769-1087-D5585F8BEB22}"/>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7BCDFA94-356D-4A65-A634-60C9A22916EC}"/>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22E59966-A567-BB12-F846-F3F2B2417E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72913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7C41-FA13-5206-FF95-AC9EF231854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F37946-2678-53D8-75A6-97FD61DCB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D4FB918-B174-FB18-6C7A-D884DCFFCA64}"/>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6AF3599B-A739-6FAA-7225-CBF8839C999F}"/>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5D54B09B-F47C-5F92-CABB-D22B94BC17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75843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9C605-F162-6483-0FBF-E9C9A0C04EB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714BCCD-3A4B-9B62-97AF-D48B27B77A2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FB83BD-6300-4F3D-0D18-16464147B1ED}"/>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88DE11CE-3196-8408-F87F-CF86CFCB0E4F}"/>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CF6938C5-7DA6-1C93-81C9-77E0A18415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90536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5ADC-8F20-BEB3-4A92-2FB6152854C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572F32-4132-535C-D314-FD8515FF5C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B3F3C9-69A4-79C4-619F-93B5FBED90A0}"/>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AE678B7E-D7CA-15CA-54CD-180DC3AC4C40}"/>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13617665-E18C-6576-D468-3EA7414A57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57502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4328-CD1E-2501-DD1C-0DAEF5954FA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3E29C89-32EB-BB70-CA04-C91F1136E3E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15F30-0886-0E73-75CD-B6AA512F515E}"/>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3B7687CE-B73B-F5A0-E47D-6A4D8203480C}"/>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293E4921-406E-4A79-A084-1B106B5F3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853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39B6-A48A-0C4F-FB9B-076E741B388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760B9D0-EE15-AF74-1899-7372A05075F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793DDAF-308F-6D22-FEF2-B92F86BC308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DD13B15-F7F6-294D-E3D3-1A707A545AA4}"/>
              </a:ext>
            </a:extLst>
          </p:cNvPr>
          <p:cNvSpPr>
            <a:spLocks noGrp="1"/>
          </p:cNvSpPr>
          <p:nvPr>
            <p:ph type="dt" sz="half" idx="10"/>
          </p:nvPr>
        </p:nvSpPr>
        <p:spPr/>
        <p:txBody>
          <a:bodyPr/>
          <a:lstStyle/>
          <a:p>
            <a:r>
              <a:rPr lang="en-US"/>
              <a:t>28/09/2023</a:t>
            </a:r>
            <a:endParaRPr lang="en-IN" dirty="0"/>
          </a:p>
        </p:txBody>
      </p:sp>
      <p:sp>
        <p:nvSpPr>
          <p:cNvPr id="6" name="Footer Placeholder 5">
            <a:extLst>
              <a:ext uri="{FF2B5EF4-FFF2-40B4-BE49-F238E27FC236}">
                <a16:creationId xmlns:a16="http://schemas.microsoft.com/office/drawing/2014/main" id="{5F48424D-6B76-35C1-81CB-3E3675851848}"/>
              </a:ext>
            </a:extLst>
          </p:cNvPr>
          <p:cNvSpPr>
            <a:spLocks noGrp="1"/>
          </p:cNvSpPr>
          <p:nvPr>
            <p:ph type="ftr" sz="quarter" idx="11"/>
          </p:nvPr>
        </p:nvSpPr>
        <p:spPr/>
        <p:txBody>
          <a:bodyPr/>
          <a:lstStyle/>
          <a:p>
            <a:r>
              <a:rPr lang="en-IN"/>
              <a:t>TSE Custom Initializr</a:t>
            </a:r>
            <a:endParaRPr lang="en-IN" dirty="0"/>
          </a:p>
        </p:txBody>
      </p:sp>
      <p:sp>
        <p:nvSpPr>
          <p:cNvPr id="7" name="Slide Number Placeholder 6">
            <a:extLst>
              <a:ext uri="{FF2B5EF4-FFF2-40B4-BE49-F238E27FC236}">
                <a16:creationId xmlns:a16="http://schemas.microsoft.com/office/drawing/2014/main" id="{4F29A4AB-06A2-90FB-33BD-47599AD0B8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929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D48-6751-81EB-F910-7C327E38BECF}"/>
              </a:ext>
            </a:extLst>
          </p:cNvPr>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028B456-7F96-30A6-9602-A217C3463DC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70120BB-17F6-F9F0-8BA1-E8938C8B5BA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3D5CB3C-AF37-DB0F-1FBB-FE9C32B4B63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7D67E-3337-AE1E-288B-B857BC168D2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65871FD-137F-9AEC-319C-C15CB67EFFDF}"/>
              </a:ext>
            </a:extLst>
          </p:cNvPr>
          <p:cNvSpPr>
            <a:spLocks noGrp="1"/>
          </p:cNvSpPr>
          <p:nvPr>
            <p:ph type="dt" sz="half" idx="10"/>
          </p:nvPr>
        </p:nvSpPr>
        <p:spPr/>
        <p:txBody>
          <a:bodyPr/>
          <a:lstStyle/>
          <a:p>
            <a:r>
              <a:rPr lang="en-US"/>
              <a:t>28/09/2023</a:t>
            </a:r>
            <a:endParaRPr lang="en-IN" dirty="0"/>
          </a:p>
        </p:txBody>
      </p:sp>
      <p:sp>
        <p:nvSpPr>
          <p:cNvPr id="8" name="Footer Placeholder 7">
            <a:extLst>
              <a:ext uri="{FF2B5EF4-FFF2-40B4-BE49-F238E27FC236}">
                <a16:creationId xmlns:a16="http://schemas.microsoft.com/office/drawing/2014/main" id="{A4FD8D54-5792-E02C-76F3-6AF767E871C5}"/>
              </a:ext>
            </a:extLst>
          </p:cNvPr>
          <p:cNvSpPr>
            <a:spLocks noGrp="1"/>
          </p:cNvSpPr>
          <p:nvPr>
            <p:ph type="ftr" sz="quarter" idx="11"/>
          </p:nvPr>
        </p:nvSpPr>
        <p:spPr/>
        <p:txBody>
          <a:bodyPr/>
          <a:lstStyle/>
          <a:p>
            <a:r>
              <a:rPr lang="en-IN"/>
              <a:t>TSE Custom Initializr</a:t>
            </a:r>
            <a:endParaRPr lang="en-IN" dirty="0"/>
          </a:p>
        </p:txBody>
      </p:sp>
      <p:sp>
        <p:nvSpPr>
          <p:cNvPr id="9" name="Slide Number Placeholder 8">
            <a:extLst>
              <a:ext uri="{FF2B5EF4-FFF2-40B4-BE49-F238E27FC236}">
                <a16:creationId xmlns:a16="http://schemas.microsoft.com/office/drawing/2014/main" id="{21C8EC6A-A2E2-835E-0C0E-0463DD22FD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07232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C3F0-4F61-B066-A4C3-E841918D9F2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6B11E64-D4BA-8BC9-EB7E-DCDB2495A11E}"/>
              </a:ext>
            </a:extLst>
          </p:cNvPr>
          <p:cNvSpPr>
            <a:spLocks noGrp="1"/>
          </p:cNvSpPr>
          <p:nvPr>
            <p:ph type="dt" sz="half" idx="10"/>
          </p:nvPr>
        </p:nvSpPr>
        <p:spPr/>
        <p:txBody>
          <a:bodyPr/>
          <a:lstStyle/>
          <a:p>
            <a:r>
              <a:rPr lang="en-US"/>
              <a:t>28/09/2023</a:t>
            </a:r>
            <a:endParaRPr lang="en-IN" dirty="0"/>
          </a:p>
        </p:txBody>
      </p:sp>
      <p:sp>
        <p:nvSpPr>
          <p:cNvPr id="4" name="Footer Placeholder 3">
            <a:extLst>
              <a:ext uri="{FF2B5EF4-FFF2-40B4-BE49-F238E27FC236}">
                <a16:creationId xmlns:a16="http://schemas.microsoft.com/office/drawing/2014/main" id="{2EB6A678-8B05-F5ED-C451-708A266F1AF7}"/>
              </a:ext>
            </a:extLst>
          </p:cNvPr>
          <p:cNvSpPr>
            <a:spLocks noGrp="1"/>
          </p:cNvSpPr>
          <p:nvPr>
            <p:ph type="ftr" sz="quarter" idx="11"/>
          </p:nvPr>
        </p:nvSpPr>
        <p:spPr/>
        <p:txBody>
          <a:bodyPr/>
          <a:lstStyle/>
          <a:p>
            <a:r>
              <a:rPr lang="en-IN"/>
              <a:t>TSE Custom Initializr</a:t>
            </a:r>
            <a:endParaRPr lang="en-IN" dirty="0"/>
          </a:p>
        </p:txBody>
      </p:sp>
      <p:sp>
        <p:nvSpPr>
          <p:cNvPr id="5" name="Slide Number Placeholder 4">
            <a:extLst>
              <a:ext uri="{FF2B5EF4-FFF2-40B4-BE49-F238E27FC236}">
                <a16:creationId xmlns:a16="http://schemas.microsoft.com/office/drawing/2014/main" id="{347744CF-227C-E593-59B0-FAADEF2FDC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2073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B9910-1828-BAC1-70EB-39D5E475E52C}"/>
              </a:ext>
            </a:extLst>
          </p:cNvPr>
          <p:cNvSpPr>
            <a:spLocks noGrp="1"/>
          </p:cNvSpPr>
          <p:nvPr>
            <p:ph type="dt" sz="half" idx="10"/>
          </p:nvPr>
        </p:nvSpPr>
        <p:spPr/>
        <p:txBody>
          <a:bodyPr/>
          <a:lstStyle/>
          <a:p>
            <a:r>
              <a:rPr lang="en-US"/>
              <a:t>28/09/2023</a:t>
            </a:r>
            <a:endParaRPr lang="en-IN" dirty="0"/>
          </a:p>
        </p:txBody>
      </p:sp>
      <p:sp>
        <p:nvSpPr>
          <p:cNvPr id="3" name="Footer Placeholder 2">
            <a:extLst>
              <a:ext uri="{FF2B5EF4-FFF2-40B4-BE49-F238E27FC236}">
                <a16:creationId xmlns:a16="http://schemas.microsoft.com/office/drawing/2014/main" id="{F1BB2B0D-934E-5954-18AE-02D558352907}"/>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B6813614-7D82-E049-F121-3EF27A743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3307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4DE0-EF6A-FF72-D7E3-266F6ED8422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0611965-7262-A1B7-A2A0-562544A6903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9A43276-E700-6052-0131-94487CFC3EC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CBDF7EF-551C-603D-5D2C-3442B4D524BF}"/>
              </a:ext>
            </a:extLst>
          </p:cNvPr>
          <p:cNvSpPr>
            <a:spLocks noGrp="1"/>
          </p:cNvSpPr>
          <p:nvPr>
            <p:ph type="dt" sz="half" idx="10"/>
          </p:nvPr>
        </p:nvSpPr>
        <p:spPr/>
        <p:txBody>
          <a:bodyPr/>
          <a:lstStyle/>
          <a:p>
            <a:r>
              <a:rPr lang="en-US"/>
              <a:t>28/09/2023</a:t>
            </a:r>
            <a:endParaRPr lang="en-IN" dirty="0"/>
          </a:p>
        </p:txBody>
      </p:sp>
      <p:sp>
        <p:nvSpPr>
          <p:cNvPr id="6" name="Footer Placeholder 5">
            <a:extLst>
              <a:ext uri="{FF2B5EF4-FFF2-40B4-BE49-F238E27FC236}">
                <a16:creationId xmlns:a16="http://schemas.microsoft.com/office/drawing/2014/main" id="{BA4430E6-11B4-75A0-C0B3-06011DE44D3D}"/>
              </a:ext>
            </a:extLst>
          </p:cNvPr>
          <p:cNvSpPr>
            <a:spLocks noGrp="1"/>
          </p:cNvSpPr>
          <p:nvPr>
            <p:ph type="ftr" sz="quarter" idx="11"/>
          </p:nvPr>
        </p:nvSpPr>
        <p:spPr/>
        <p:txBody>
          <a:bodyPr/>
          <a:lstStyle/>
          <a:p>
            <a:r>
              <a:rPr lang="en-IN"/>
              <a:t>TSE Custom Initializr</a:t>
            </a:r>
            <a:endParaRPr lang="en-IN" dirty="0"/>
          </a:p>
        </p:txBody>
      </p:sp>
      <p:sp>
        <p:nvSpPr>
          <p:cNvPr id="7" name="Slide Number Placeholder 6">
            <a:extLst>
              <a:ext uri="{FF2B5EF4-FFF2-40B4-BE49-F238E27FC236}">
                <a16:creationId xmlns:a16="http://schemas.microsoft.com/office/drawing/2014/main" id="{6DB08093-5E75-DE15-EB07-66E5BFF952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36221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53B4-25FD-BB97-326B-BBE7BFC55D4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106A208-6A65-7395-592C-D2D2F43B127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a:extLst>
              <a:ext uri="{FF2B5EF4-FFF2-40B4-BE49-F238E27FC236}">
                <a16:creationId xmlns:a16="http://schemas.microsoft.com/office/drawing/2014/main" id="{9CDE081C-1E01-BE56-23C3-361251ADD2D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84CCCE-7EC7-A23B-B509-ADF2BBB564FB}"/>
              </a:ext>
            </a:extLst>
          </p:cNvPr>
          <p:cNvSpPr>
            <a:spLocks noGrp="1"/>
          </p:cNvSpPr>
          <p:nvPr>
            <p:ph type="dt" sz="half" idx="10"/>
          </p:nvPr>
        </p:nvSpPr>
        <p:spPr/>
        <p:txBody>
          <a:bodyPr/>
          <a:lstStyle/>
          <a:p>
            <a:r>
              <a:rPr lang="en-US"/>
              <a:t>28/09/2023</a:t>
            </a:r>
            <a:endParaRPr lang="en-IN" dirty="0"/>
          </a:p>
        </p:txBody>
      </p:sp>
      <p:sp>
        <p:nvSpPr>
          <p:cNvPr id="6" name="Footer Placeholder 5">
            <a:extLst>
              <a:ext uri="{FF2B5EF4-FFF2-40B4-BE49-F238E27FC236}">
                <a16:creationId xmlns:a16="http://schemas.microsoft.com/office/drawing/2014/main" id="{9C08ED69-6457-7DAA-F15B-AC679BA56C3C}"/>
              </a:ext>
            </a:extLst>
          </p:cNvPr>
          <p:cNvSpPr>
            <a:spLocks noGrp="1"/>
          </p:cNvSpPr>
          <p:nvPr>
            <p:ph type="ftr" sz="quarter" idx="11"/>
          </p:nvPr>
        </p:nvSpPr>
        <p:spPr/>
        <p:txBody>
          <a:bodyPr/>
          <a:lstStyle/>
          <a:p>
            <a:r>
              <a:rPr lang="en-IN"/>
              <a:t>TSE Custom Initializr</a:t>
            </a:r>
            <a:endParaRPr lang="en-IN" dirty="0"/>
          </a:p>
        </p:txBody>
      </p:sp>
      <p:sp>
        <p:nvSpPr>
          <p:cNvPr id="7" name="Slide Number Placeholder 6">
            <a:extLst>
              <a:ext uri="{FF2B5EF4-FFF2-40B4-BE49-F238E27FC236}">
                <a16:creationId xmlns:a16="http://schemas.microsoft.com/office/drawing/2014/main" id="{7E9C3990-023B-31C7-B1A6-03D42C1A22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13998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25DC8-EED2-D281-CE38-298348411E3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2492F06-7E85-362D-6932-6342372BD4C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6718940-77B0-3A4B-BE5F-9AED2623077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28/09/2023</a:t>
            </a:r>
            <a:endParaRPr lang="en-IN" dirty="0"/>
          </a:p>
        </p:txBody>
      </p:sp>
      <p:sp>
        <p:nvSpPr>
          <p:cNvPr id="5" name="Footer Placeholder 4">
            <a:extLst>
              <a:ext uri="{FF2B5EF4-FFF2-40B4-BE49-F238E27FC236}">
                <a16:creationId xmlns:a16="http://schemas.microsoft.com/office/drawing/2014/main" id="{9A7CA987-D2E3-A2D4-6BDA-70569AEDF49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TSE Custom Initializr</a:t>
            </a:r>
            <a:endParaRPr lang="en-IN" dirty="0"/>
          </a:p>
        </p:txBody>
      </p:sp>
      <p:sp>
        <p:nvSpPr>
          <p:cNvPr id="6" name="Slide Number Placeholder 5">
            <a:extLst>
              <a:ext uri="{FF2B5EF4-FFF2-40B4-BE49-F238E27FC236}">
                <a16:creationId xmlns:a16="http://schemas.microsoft.com/office/drawing/2014/main" id="{5EB3FD3F-B661-C47C-553F-3893466A319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
        <p:nvSpPr>
          <p:cNvPr id="7" name="TextBox 6">
            <a:extLst>
              <a:ext uri="{FF2B5EF4-FFF2-40B4-BE49-F238E27FC236}">
                <a16:creationId xmlns:a16="http://schemas.microsoft.com/office/drawing/2014/main" id="{747F3008-C535-C8FA-BC07-C5CB2F757A67}"/>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963296516"/>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f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ome-assistant-china.github.io/components/notify.telstra/" TargetMode="External"/><Relationship Id="rId5" Type="http://schemas.openxmlformats.org/officeDocument/2006/relationships/image" Target="../media/image2.png"/><Relationship Id="rId4" Type="http://schemas.openxmlformats.org/officeDocument/2006/relationships/hyperlink" Target="https://blog.csdn.net/Hello_World_QWP/article/details/806526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a:bodyPr>
          <a:lstStyle/>
          <a:p>
            <a:r>
              <a:rPr lang="en-IN" b="1"/>
              <a:t>GROUP 4:</a:t>
            </a:r>
          </a:p>
          <a:p>
            <a:r>
              <a:rPr lang="en-IN"/>
              <a:t>Tunir Chaudhuri, Akash Ranjan, Goutham Suresh, Rahul, Sunny Kumar</a:t>
            </a:r>
          </a:p>
          <a:p>
            <a:r>
              <a:rPr lang="en-IN"/>
              <a:t> </a:t>
            </a:r>
            <a:endParaRPr lang="en-IN" dirty="0"/>
          </a:p>
        </p:txBody>
      </p:sp>
      <p:sp>
        <p:nvSpPr>
          <p:cNvPr id="11" name="Date Placeholder 10">
            <a:extLst>
              <a:ext uri="{FF2B5EF4-FFF2-40B4-BE49-F238E27FC236}">
                <a16:creationId xmlns:a16="http://schemas.microsoft.com/office/drawing/2014/main" id="{E79105B9-1980-57F3-284B-30F8F5EC241B}"/>
              </a:ext>
            </a:extLst>
          </p:cNvPr>
          <p:cNvSpPr>
            <a:spLocks noGrp="1"/>
          </p:cNvSpPr>
          <p:nvPr>
            <p:ph type="dt" sz="half" idx="10"/>
          </p:nvPr>
        </p:nvSpPr>
        <p:spPr/>
        <p:txBody>
          <a:bodyPr/>
          <a:lstStyle/>
          <a:p>
            <a:r>
              <a:rPr lang="en-US" b="1">
                <a:solidFill>
                  <a:schemeClr val="tx1"/>
                </a:solidFill>
              </a:rPr>
              <a:t>28/09/2023</a:t>
            </a:r>
            <a:endParaRPr lang="en-IN" b="1" dirty="0">
              <a:solidFill>
                <a:schemeClr val="tx1"/>
              </a:solidFill>
            </a:endParaRPr>
          </a:p>
        </p:txBody>
      </p:sp>
      <p:sp>
        <p:nvSpPr>
          <p:cNvPr id="4" name="Slide Number Placeholder 3">
            <a:extLst>
              <a:ext uri="{FF2B5EF4-FFF2-40B4-BE49-F238E27FC236}">
                <a16:creationId xmlns:a16="http://schemas.microsoft.com/office/drawing/2014/main" id="{B465FEC2-1AA0-CAF1-59EB-9A579301C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7"/>
          <a:stretch>
            <a:fillRect/>
          </a:stretch>
        </p:blipFill>
        <p:spPr>
          <a:xfrm>
            <a:off x="628932" y="10062"/>
            <a:ext cx="1090653" cy="428990"/>
          </a:xfrm>
          <a:prstGeom prst="rect">
            <a:avLst/>
          </a:prstGeom>
        </p:spPr>
      </p:pic>
    </p:spTree>
    <p:extLst>
      <p:ext uri="{BB962C8B-B14F-4D97-AF65-F5344CB8AC3E}">
        <p14:creationId xmlns:p14="http://schemas.microsoft.com/office/powerpoint/2010/main" val="118150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18780"/>
            <a:ext cx="6447501" cy="533400"/>
          </a:xfrm>
        </p:spPr>
        <p:txBody>
          <a:bodyPr>
            <a:normAutofit fontScale="90000"/>
          </a:bodyPr>
          <a:lstStyle/>
          <a:p>
            <a:r>
              <a:rPr lang="en-IN" u="sng" dirty="0"/>
              <a:t>TEAM</a:t>
            </a:r>
            <a:r>
              <a:rPr lang="en-IN" dirty="0"/>
              <a:t>:</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26884"/>
            <a:ext cx="6447501" cy="3311822"/>
          </a:xfrm>
        </p:spPr>
        <p:txBody>
          <a:bodyPr>
            <a:normAutofit lnSpcReduction="10000"/>
          </a:bodyPr>
          <a:lstStyle/>
          <a:p>
            <a:pPr>
              <a:buFont typeface="Wingdings" panose="05000000000000000000" pitchFamily="2" charset="2"/>
              <a:buChar char="Ø"/>
            </a:pPr>
            <a:r>
              <a:rPr lang="en-IN" dirty="0"/>
              <a:t>Tunir Chaudhuri - Software Engineering – Associate</a:t>
            </a:r>
          </a:p>
          <a:p>
            <a:pPr marL="0" indent="0">
              <a:buNone/>
            </a:pPr>
            <a:endParaRPr lang="en-IN" dirty="0"/>
          </a:p>
          <a:p>
            <a:pPr>
              <a:buFont typeface="Wingdings" panose="05000000000000000000" pitchFamily="2" charset="2"/>
              <a:buChar char="Ø"/>
            </a:pPr>
            <a:r>
              <a:rPr lang="en-IN" dirty="0"/>
              <a:t>Akash Ranjan - Software Engineering – Associate</a:t>
            </a:r>
          </a:p>
          <a:p>
            <a:pPr marL="0" indent="0">
              <a:buNone/>
            </a:pPr>
            <a:endParaRPr lang="en-IN" dirty="0"/>
          </a:p>
          <a:p>
            <a:pPr>
              <a:buFont typeface="Wingdings" panose="05000000000000000000" pitchFamily="2" charset="2"/>
              <a:buChar char="Ø"/>
            </a:pPr>
            <a:r>
              <a:rPr lang="en-IN" dirty="0"/>
              <a:t>Goutham Suresh - Software Engineering – Associate</a:t>
            </a:r>
          </a:p>
          <a:p>
            <a:pPr>
              <a:buFont typeface="Wingdings" panose="05000000000000000000" pitchFamily="2" charset="2"/>
              <a:buChar char="Ø"/>
            </a:pPr>
            <a:endParaRPr lang="en-IN" dirty="0"/>
          </a:p>
          <a:p>
            <a:pPr>
              <a:buFont typeface="Wingdings" panose="05000000000000000000" pitchFamily="2" charset="2"/>
              <a:buChar char="Ø"/>
            </a:pPr>
            <a:r>
              <a:rPr lang="en-IN" dirty="0"/>
              <a:t>Rahul - Software Engineering – Associate</a:t>
            </a:r>
          </a:p>
          <a:p>
            <a:pPr>
              <a:buFont typeface="Wingdings" panose="05000000000000000000" pitchFamily="2" charset="2"/>
              <a:buChar char="Ø"/>
            </a:pPr>
            <a:endParaRPr lang="en-IN" dirty="0"/>
          </a:p>
          <a:p>
            <a:pPr>
              <a:buFont typeface="Wingdings" panose="05000000000000000000" pitchFamily="2" charset="2"/>
              <a:buChar char="Ø"/>
            </a:pPr>
            <a:r>
              <a:rPr lang="en-IN" dirty="0"/>
              <a:t>Sunny Kumar - Software Engineering – Associate</a:t>
            </a:r>
          </a:p>
          <a:p>
            <a:endParaRPr lang="en-IN" dirty="0"/>
          </a:p>
        </p:txBody>
      </p:sp>
      <p:sp>
        <p:nvSpPr>
          <p:cNvPr id="4" name="Slide Number Placeholder 3">
            <a:extLst>
              <a:ext uri="{FF2B5EF4-FFF2-40B4-BE49-F238E27FC236}">
                <a16:creationId xmlns:a16="http://schemas.microsoft.com/office/drawing/2014/main" id="{96BF2A79-0450-86D5-6498-E88A30302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dirty="0"/>
          </a:p>
        </p:txBody>
      </p:sp>
      <p:pic>
        <p:nvPicPr>
          <p:cNvPr id="8" name="Picture 7" descr="A person in a suit and tie&#10;&#10;Description automatically generated">
            <a:extLst>
              <a:ext uri="{FF2B5EF4-FFF2-40B4-BE49-F238E27FC236}">
                <a16:creationId xmlns:a16="http://schemas.microsoft.com/office/drawing/2014/main" id="{69CFB988-4A01-CF58-F78E-263071DC0264}"/>
              </a:ext>
            </a:extLst>
          </p:cNvPr>
          <p:cNvPicPr>
            <a:picLocks noChangeAspect="1"/>
          </p:cNvPicPr>
          <p:nvPr/>
        </p:nvPicPr>
        <p:blipFill>
          <a:blip r:embed="rId2"/>
          <a:stretch>
            <a:fillRect/>
          </a:stretch>
        </p:blipFill>
        <p:spPr>
          <a:xfrm>
            <a:off x="63006" y="1072267"/>
            <a:ext cx="444995" cy="572136"/>
          </a:xfrm>
          <a:prstGeom prst="rect">
            <a:avLst/>
          </a:prstGeom>
        </p:spPr>
      </p:pic>
      <p:pic>
        <p:nvPicPr>
          <p:cNvPr id="10" name="Picture 9" descr="A person with a beard&#10;&#10;Description automatically generated">
            <a:extLst>
              <a:ext uri="{FF2B5EF4-FFF2-40B4-BE49-F238E27FC236}">
                <a16:creationId xmlns:a16="http://schemas.microsoft.com/office/drawing/2014/main" id="{DA1CBA61-65C1-5DA1-EEA5-E63550323FA9}"/>
              </a:ext>
            </a:extLst>
          </p:cNvPr>
          <p:cNvPicPr>
            <a:picLocks noChangeAspect="1"/>
          </p:cNvPicPr>
          <p:nvPr/>
        </p:nvPicPr>
        <p:blipFill>
          <a:blip r:embed="rId3"/>
          <a:stretch>
            <a:fillRect/>
          </a:stretch>
        </p:blipFill>
        <p:spPr>
          <a:xfrm>
            <a:off x="63006" y="3209965"/>
            <a:ext cx="471146" cy="471146"/>
          </a:xfrm>
          <a:prstGeom prst="rect">
            <a:avLst/>
          </a:prstGeom>
        </p:spPr>
      </p:pic>
      <p:pic>
        <p:nvPicPr>
          <p:cNvPr id="12" name="Picture 11" descr="A person standing in front of a sign&#10;&#10;Description automatically generated">
            <a:extLst>
              <a:ext uri="{FF2B5EF4-FFF2-40B4-BE49-F238E27FC236}">
                <a16:creationId xmlns:a16="http://schemas.microsoft.com/office/drawing/2014/main" id="{786EC5AA-049A-A7CC-4923-A515D2D3467A}"/>
              </a:ext>
            </a:extLst>
          </p:cNvPr>
          <p:cNvPicPr>
            <a:picLocks noChangeAspect="1"/>
          </p:cNvPicPr>
          <p:nvPr/>
        </p:nvPicPr>
        <p:blipFill>
          <a:blip r:embed="rId4"/>
          <a:stretch>
            <a:fillRect/>
          </a:stretch>
        </p:blipFill>
        <p:spPr>
          <a:xfrm>
            <a:off x="66229" y="3904373"/>
            <a:ext cx="509281" cy="434147"/>
          </a:xfrm>
          <a:prstGeom prst="rect">
            <a:avLst/>
          </a:prstGeom>
        </p:spPr>
      </p:pic>
      <p:pic>
        <p:nvPicPr>
          <p:cNvPr id="19" name="Picture 18" descr="A person in a green dress&#10;&#10;Description automatically generated">
            <a:extLst>
              <a:ext uri="{FF2B5EF4-FFF2-40B4-BE49-F238E27FC236}">
                <a16:creationId xmlns:a16="http://schemas.microsoft.com/office/drawing/2014/main" id="{31A7456B-C13A-D930-BDB0-10A326EF11DA}"/>
              </a:ext>
            </a:extLst>
          </p:cNvPr>
          <p:cNvPicPr>
            <a:picLocks noChangeAspect="1"/>
          </p:cNvPicPr>
          <p:nvPr/>
        </p:nvPicPr>
        <p:blipFill>
          <a:blip r:embed="rId5"/>
          <a:stretch>
            <a:fillRect/>
          </a:stretch>
        </p:blipFill>
        <p:spPr>
          <a:xfrm>
            <a:off x="63006" y="2504986"/>
            <a:ext cx="512504" cy="512504"/>
          </a:xfrm>
          <a:prstGeom prst="rect">
            <a:avLst/>
          </a:prstGeom>
        </p:spPr>
      </p:pic>
      <p:pic>
        <p:nvPicPr>
          <p:cNvPr id="21" name="Picture 20" descr="A person in a pink shirt&#10;&#10;Description automatically generated">
            <a:extLst>
              <a:ext uri="{FF2B5EF4-FFF2-40B4-BE49-F238E27FC236}">
                <a16:creationId xmlns:a16="http://schemas.microsoft.com/office/drawing/2014/main" id="{A0BDE157-51EA-F241-F145-72327A39489B}"/>
              </a:ext>
            </a:extLst>
          </p:cNvPr>
          <p:cNvPicPr>
            <a:picLocks noChangeAspect="1"/>
          </p:cNvPicPr>
          <p:nvPr/>
        </p:nvPicPr>
        <p:blipFill>
          <a:blip r:embed="rId6"/>
          <a:stretch>
            <a:fillRect/>
          </a:stretch>
        </p:blipFill>
        <p:spPr>
          <a:xfrm>
            <a:off x="43938" y="1709624"/>
            <a:ext cx="509281" cy="572100"/>
          </a:xfrm>
          <a:prstGeom prst="rect">
            <a:avLst/>
          </a:prstGeom>
        </p:spPr>
      </p:pic>
    </p:spTree>
    <p:extLst>
      <p:ext uri="{BB962C8B-B14F-4D97-AF65-F5344CB8AC3E}">
        <p14:creationId xmlns:p14="http://schemas.microsoft.com/office/powerpoint/2010/main" val="10988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rebuchet MS"/>
                <a:ea typeface="Trebuchet MS"/>
                <a:cs typeface="Trebuchet MS"/>
                <a:sym typeface="Trebuchet MS"/>
              </a:rPr>
              <a:t>THANK YOU</a:t>
            </a:r>
            <a:endParaRPr sz="1100" dirty="0"/>
          </a:p>
        </p:txBody>
      </p:sp>
      <p:sp>
        <p:nvSpPr>
          <p:cNvPr id="331" name="Google Shape;331;p47"/>
          <p:cNvSpPr/>
          <p:nvPr/>
        </p:nvSpPr>
        <p:spPr>
          <a:xfrm>
            <a:off x="5403850"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26275" y="44339"/>
            <a:ext cx="1090653" cy="428990"/>
          </a:xfrm>
          <a:prstGeom prst="rect">
            <a:avLst/>
          </a:prstGeom>
        </p:spPr>
      </p:pic>
      <p:sp>
        <p:nvSpPr>
          <p:cNvPr id="4" name="Slide Number Placeholder 3">
            <a:extLst>
              <a:ext uri="{FF2B5EF4-FFF2-40B4-BE49-F238E27FC236}">
                <a16:creationId xmlns:a16="http://schemas.microsoft.com/office/drawing/2014/main" id="{A0010AED-5092-484C-9FD5-67B529BCD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t>11</a:t>
            </a:fld>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barn(inVertical)">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normAutofit fontScale="90000"/>
          </a:bodyPr>
          <a:lstStyle/>
          <a:p>
            <a:r>
              <a:rPr lang="en-IN" u="sng"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pPr>
              <a:buFont typeface="Wingdings" panose="05000000000000000000" pitchFamily="2" charset="2"/>
              <a:buChar char="Ø"/>
            </a:pPr>
            <a:r>
              <a:rPr lang="en-US" sz="1000" dirty="0"/>
              <a:t>You may be required to provide a self-hosted instance of the Spring Initializr within your company e.g., due to network restrictions when downloading archives from the web.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tweak or brand the UI or even build your own UI from scratch.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provide your own project configurations and/or dependencies e.g., company internal Spring Boot starters that are not publicly available on the web.</a:t>
            </a:r>
          </a:p>
          <a:p>
            <a:endParaRPr lang="en-IN" sz="1000" dirty="0"/>
          </a:p>
        </p:txBody>
      </p:sp>
      <p:sp>
        <p:nvSpPr>
          <p:cNvPr id="4" name="Slide Number Placeholder 3">
            <a:extLst>
              <a:ext uri="{FF2B5EF4-FFF2-40B4-BE49-F238E27FC236}">
                <a16:creationId xmlns:a16="http://schemas.microsoft.com/office/drawing/2014/main" id="{D589B979-3A76-36E8-E90C-68D4161CE8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58910"/>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graphicFrame>
        <p:nvGraphicFramePr>
          <p:cNvPr id="5" name="Table 4">
            <a:extLst>
              <a:ext uri="{FF2B5EF4-FFF2-40B4-BE49-F238E27FC236}">
                <a16:creationId xmlns:a16="http://schemas.microsoft.com/office/drawing/2014/main" id="{D0172108-5CFA-C04D-2571-B0BB79AC981C}"/>
              </a:ext>
            </a:extLst>
          </p:cNvPr>
          <p:cNvGraphicFramePr>
            <a:graphicFrameLocks noGrp="1"/>
          </p:cNvGraphicFramePr>
          <p:nvPr>
            <p:extLst>
              <p:ext uri="{D42A27DB-BD31-4B8C-83A1-F6EECF244321}">
                <p14:modId xmlns:p14="http://schemas.microsoft.com/office/powerpoint/2010/main" val="4246952922"/>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3870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normAutofit fontScale="90000"/>
          </a:bodyPr>
          <a:lstStyle/>
          <a:p>
            <a:r>
              <a:rPr lang="en-IN" u="sng" dirty="0"/>
              <a:t>OBJECTIVES</a:t>
            </a:r>
          </a:p>
        </p:txBody>
      </p:sp>
      <p:sp>
        <p:nvSpPr>
          <p:cNvPr id="3" name="Slide Number Placeholder 2">
            <a:extLst>
              <a:ext uri="{FF2B5EF4-FFF2-40B4-BE49-F238E27FC236}">
                <a16:creationId xmlns:a16="http://schemas.microsoft.com/office/drawing/2014/main" id="{D1C69966-9D84-DE0D-D314-4CC6C8E09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205063"/>
            <a:ext cx="4787695" cy="2617486"/>
          </a:xfrm>
          <a:prstGeom prst="rect">
            <a:avLst/>
          </a:prstGeom>
        </p:spPr>
      </p:pic>
      <p:graphicFrame>
        <p:nvGraphicFramePr>
          <p:cNvPr id="4" name="Table 3">
            <a:extLst>
              <a:ext uri="{FF2B5EF4-FFF2-40B4-BE49-F238E27FC236}">
                <a16:creationId xmlns:a16="http://schemas.microsoft.com/office/drawing/2014/main" id="{D3D1A2F3-E789-70D3-E812-6815FA4DC84C}"/>
              </a:ext>
            </a:extLst>
          </p:cNvPr>
          <p:cNvGraphicFramePr>
            <a:graphicFrameLocks noGrp="1"/>
          </p:cNvGraphicFramePr>
          <p:nvPr>
            <p:extLst>
              <p:ext uri="{D42A27DB-BD31-4B8C-83A1-F6EECF244321}">
                <p14:modId xmlns:p14="http://schemas.microsoft.com/office/powerpoint/2010/main" val="3605375910"/>
              </p:ext>
            </p:extLst>
          </p:nvPr>
        </p:nvGraphicFramePr>
        <p:xfrm>
          <a:off x="284205" y="222422"/>
          <a:ext cx="8569412" cy="4600127"/>
        </p:xfrm>
        <a:graphic>
          <a:graphicData uri="http://schemas.openxmlformats.org/drawingml/2006/table">
            <a:tbl>
              <a:tblPr/>
              <a:tblGrid>
                <a:gridCol w="8569412">
                  <a:extLst>
                    <a:ext uri="{9D8B030D-6E8A-4147-A177-3AD203B41FA5}">
                      <a16:colId xmlns:a16="http://schemas.microsoft.com/office/drawing/2014/main" val="934465038"/>
                    </a:ext>
                  </a:extLst>
                </a:gridCol>
              </a:tblGrid>
              <a:tr h="4600127">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1842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A5A5F8-DD2F-094A-7A3D-156D36BA663A}"/>
              </a:ext>
            </a:extLst>
          </p:cNvPr>
          <p:cNvSpPr>
            <a:spLocks noGrp="1"/>
          </p:cNvSpPr>
          <p:nvPr>
            <p:ph type="dt" sz="half" idx="10"/>
          </p:nvPr>
        </p:nvSpPr>
        <p:spPr/>
        <p:txBody>
          <a:bodyPr/>
          <a:lstStyle/>
          <a:p>
            <a:r>
              <a:rPr lang="en-US"/>
              <a:t>28/09/2023</a:t>
            </a:r>
            <a:endParaRPr lang="en-IN" dirty="0"/>
          </a:p>
        </p:txBody>
      </p:sp>
      <p:sp>
        <p:nvSpPr>
          <p:cNvPr id="5" name="Footer Placeholder 4">
            <a:extLst>
              <a:ext uri="{FF2B5EF4-FFF2-40B4-BE49-F238E27FC236}">
                <a16:creationId xmlns:a16="http://schemas.microsoft.com/office/drawing/2014/main" id="{ED250863-BCB9-E027-DCA7-82731E5ABD3B}"/>
              </a:ext>
            </a:extLst>
          </p:cNvPr>
          <p:cNvSpPr>
            <a:spLocks noGrp="1"/>
          </p:cNvSpPr>
          <p:nvPr>
            <p:ph type="ftr" sz="quarter" idx="11"/>
          </p:nvPr>
        </p:nvSpPr>
        <p:spPr/>
        <p:txBody>
          <a:bodyPr/>
          <a:lstStyle/>
          <a:p>
            <a:r>
              <a:rPr lang="en-IN"/>
              <a:t>TSE Custom Initializr</a:t>
            </a:r>
            <a:endParaRPr lang="en-IN" dirty="0"/>
          </a:p>
        </p:txBody>
      </p:sp>
      <p:sp>
        <p:nvSpPr>
          <p:cNvPr id="6" name="Slide Number Placeholder 5">
            <a:extLst>
              <a:ext uri="{FF2B5EF4-FFF2-40B4-BE49-F238E27FC236}">
                <a16:creationId xmlns:a16="http://schemas.microsoft.com/office/drawing/2014/main" id="{F686CEDF-5356-0D63-CCF5-DD7D750CDB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dirty="0"/>
          </a:p>
        </p:txBody>
      </p:sp>
      <p:pic>
        <p:nvPicPr>
          <p:cNvPr id="10" name="Picture 9">
            <a:extLst>
              <a:ext uri="{FF2B5EF4-FFF2-40B4-BE49-F238E27FC236}">
                <a16:creationId xmlns:a16="http://schemas.microsoft.com/office/drawing/2014/main" id="{1A76B152-29D8-D6EA-6EF2-EA700FFF584D}"/>
              </a:ext>
            </a:extLst>
          </p:cNvPr>
          <p:cNvPicPr>
            <a:picLocks noChangeAspect="1"/>
          </p:cNvPicPr>
          <p:nvPr/>
        </p:nvPicPr>
        <p:blipFill>
          <a:blip r:embed="rId2"/>
          <a:stretch>
            <a:fillRect/>
          </a:stretch>
        </p:blipFill>
        <p:spPr>
          <a:xfrm>
            <a:off x="591670" y="1191025"/>
            <a:ext cx="7562517" cy="2799114"/>
          </a:xfrm>
          <a:prstGeom prst="rect">
            <a:avLst/>
          </a:prstGeom>
        </p:spPr>
      </p:pic>
      <p:graphicFrame>
        <p:nvGraphicFramePr>
          <p:cNvPr id="2" name="Table 1">
            <a:extLst>
              <a:ext uri="{FF2B5EF4-FFF2-40B4-BE49-F238E27FC236}">
                <a16:creationId xmlns:a16="http://schemas.microsoft.com/office/drawing/2014/main" id="{073D9802-B9B6-0329-CD3B-63E55893FE05}"/>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5146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484949" y="429623"/>
            <a:ext cx="6447501" cy="656771"/>
          </a:xfrm>
        </p:spPr>
        <p:txBody>
          <a:bodyPr/>
          <a:lstStyle/>
          <a:p>
            <a:pPr algn="ctr"/>
            <a:r>
              <a:rPr lang="en-IN" dirty="0"/>
              <a:t>        </a:t>
            </a:r>
            <a:r>
              <a:rPr lang="en-IN" u="sng" dirty="0"/>
              <a:t>INITIALIZR WORKFLOW</a:t>
            </a:r>
          </a:p>
        </p:txBody>
      </p:sp>
      <p:sp>
        <p:nvSpPr>
          <p:cNvPr id="5" name="Slide Number Placeholder 4">
            <a:extLst>
              <a:ext uri="{FF2B5EF4-FFF2-40B4-BE49-F238E27FC236}">
                <a16:creationId xmlns:a16="http://schemas.microsoft.com/office/drawing/2014/main" id="{839A5953-9D43-3BFA-C793-01B8227DC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graphicFrame>
        <p:nvGraphicFramePr>
          <p:cNvPr id="6" name="Table 5">
            <a:extLst>
              <a:ext uri="{FF2B5EF4-FFF2-40B4-BE49-F238E27FC236}">
                <a16:creationId xmlns:a16="http://schemas.microsoft.com/office/drawing/2014/main" id="{37FA707E-D495-0287-CDC3-4E578D31F2DD}"/>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34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u="sng" dirty="0">
                <a:solidFill>
                  <a:schemeClr val="tx1"/>
                </a:solidFill>
              </a:rPr>
              <a:t>USER INTERFACE</a:t>
            </a:r>
            <a:r>
              <a:rPr lang="en-IN" dirty="0">
                <a:solidFill>
                  <a:schemeClr val="tx1"/>
                </a:solidFill>
              </a:rPr>
              <a:t>:</a:t>
            </a:r>
          </a:p>
        </p:txBody>
      </p:sp>
      <p:sp>
        <p:nvSpPr>
          <p:cNvPr id="6" name="Slide Number Placeholder 5">
            <a:extLst>
              <a:ext uri="{FF2B5EF4-FFF2-40B4-BE49-F238E27FC236}">
                <a16:creationId xmlns:a16="http://schemas.microsoft.com/office/drawing/2014/main" id="{3657B8B4-78F2-EAD1-B757-0B53B07E8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dirty="0"/>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3"/>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4"/>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5"/>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6"/>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7"/>
          <a:stretch>
            <a:fillRect/>
          </a:stretch>
        </p:blipFill>
        <p:spPr>
          <a:xfrm>
            <a:off x="6074167" y="2841171"/>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955502" y="1966149"/>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497950" y="3850821"/>
            <a:ext cx="740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850821"/>
            <a:ext cx="7405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stack of books with a buckle&#10;&#10;Description automatically generated">
            <a:extLst>
              <a:ext uri="{FF2B5EF4-FFF2-40B4-BE49-F238E27FC236}">
                <a16:creationId xmlns:a16="http://schemas.microsoft.com/office/drawing/2014/main" id="{2443796F-E812-3D76-3B6D-EFE00B4B9BB4}"/>
              </a:ext>
            </a:extLst>
          </p:cNvPr>
          <p:cNvPicPr>
            <a:picLocks noChangeAspect="1"/>
          </p:cNvPicPr>
          <p:nvPr/>
        </p:nvPicPr>
        <p:blipFill>
          <a:blip r:embed="rId8"/>
          <a:stretch>
            <a:fillRect/>
          </a:stretch>
        </p:blipFill>
        <p:spPr>
          <a:xfrm>
            <a:off x="6699250" y="1181597"/>
            <a:ext cx="1075124" cy="792342"/>
          </a:xfrm>
          <a:prstGeom prst="rect">
            <a:avLst/>
          </a:prstGeom>
        </p:spPr>
      </p:pic>
      <p:cxnSp>
        <p:nvCxnSpPr>
          <p:cNvPr id="14" name="Straight Arrow Connector 13">
            <a:extLst>
              <a:ext uri="{FF2B5EF4-FFF2-40B4-BE49-F238E27FC236}">
                <a16:creationId xmlns:a16="http://schemas.microsoft.com/office/drawing/2014/main" id="{599D79B3-13E3-D191-358E-5AABF86076A2}"/>
              </a:ext>
            </a:extLst>
          </p:cNvPr>
          <p:cNvCxnSpPr>
            <a:cxnSpLocks/>
          </p:cNvCxnSpPr>
          <p:nvPr/>
        </p:nvCxnSpPr>
        <p:spPr>
          <a:xfrm>
            <a:off x="6381511" y="1686740"/>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dirty="0">
                <a:solidFill>
                  <a:schemeClr val="dk1"/>
                </a:solidFill>
                <a:latin typeface="Trebuchet MS"/>
                <a:ea typeface="Trebuchet MS"/>
                <a:cs typeface="Trebuchet MS"/>
                <a:sym typeface="Trebuchet MS"/>
              </a:rPr>
              <a:t>LIVE DEMONSTRATION</a:t>
            </a:r>
            <a:endParaRPr sz="1100" dirty="0"/>
          </a:p>
        </p:txBody>
      </p:sp>
      <p:sp>
        <p:nvSpPr>
          <p:cNvPr id="2" name="Slide Number Placeholder 1">
            <a:extLst>
              <a:ext uri="{FF2B5EF4-FFF2-40B4-BE49-F238E27FC236}">
                <a16:creationId xmlns:a16="http://schemas.microsoft.com/office/drawing/2014/main" id="{5ABB3518-0F07-CAE9-7BC8-5C24FD06DD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graphicFrame>
        <p:nvGraphicFramePr>
          <p:cNvPr id="3" name="Table 2">
            <a:extLst>
              <a:ext uri="{FF2B5EF4-FFF2-40B4-BE49-F238E27FC236}">
                <a16:creationId xmlns:a16="http://schemas.microsoft.com/office/drawing/2014/main" id="{F19F2883-2DFF-BEB3-BBA4-35225BC33EA6}"/>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anim calcmode="lin" valueType="num">
                                      <p:cBhvr>
                                        <p:cTn id="8" dur="1000" fill="hold"/>
                                        <p:tgtEl>
                                          <p:spTgt spid="293"/>
                                        </p:tgtEl>
                                        <p:attrNameLst>
                                          <p:attrName>ppt_x</p:attrName>
                                        </p:attrNameLst>
                                      </p:cBhvr>
                                      <p:tavLst>
                                        <p:tav tm="0">
                                          <p:val>
                                            <p:strVal val="#ppt_x"/>
                                          </p:val>
                                        </p:tav>
                                        <p:tav tm="100000">
                                          <p:val>
                                            <p:strVal val="#ppt_x"/>
                                          </p:val>
                                        </p:tav>
                                      </p:tavLst>
                                    </p:anim>
                                    <p:anim calcmode="lin" valueType="num">
                                      <p:cBhvr>
                                        <p:cTn id="9"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61F35E-350D-E613-C6D9-5B3E927A0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pic>
        <p:nvPicPr>
          <p:cNvPr id="8" name="Picture 7">
            <a:extLst>
              <a:ext uri="{FF2B5EF4-FFF2-40B4-BE49-F238E27FC236}">
                <a16:creationId xmlns:a16="http://schemas.microsoft.com/office/drawing/2014/main" id="{F057DCA1-935C-9C41-ACCE-E9DB59F6C602}"/>
              </a:ext>
            </a:extLst>
          </p:cNvPr>
          <p:cNvPicPr>
            <a:picLocks noChangeAspect="1"/>
          </p:cNvPicPr>
          <p:nvPr/>
        </p:nvPicPr>
        <p:blipFill>
          <a:blip r:embed="rId2"/>
          <a:stretch>
            <a:fillRect/>
          </a:stretch>
        </p:blipFill>
        <p:spPr>
          <a:xfrm>
            <a:off x="799140" y="1075764"/>
            <a:ext cx="7177250" cy="3211054"/>
          </a:xfrm>
          <a:prstGeom prst="rect">
            <a:avLst/>
          </a:prstGeom>
        </p:spPr>
      </p:pic>
      <p:graphicFrame>
        <p:nvGraphicFramePr>
          <p:cNvPr id="2" name="Table 1">
            <a:extLst>
              <a:ext uri="{FF2B5EF4-FFF2-40B4-BE49-F238E27FC236}">
                <a16:creationId xmlns:a16="http://schemas.microsoft.com/office/drawing/2014/main" id="{F9356EAF-FE30-2B06-41E9-83FC05FD402E}"/>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4371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4" name="Slide Number Placeholder 3">
            <a:extLst>
              <a:ext uri="{FF2B5EF4-FFF2-40B4-BE49-F238E27FC236}">
                <a16:creationId xmlns:a16="http://schemas.microsoft.com/office/drawing/2014/main" id="{A2FB5341-287A-2A2F-8EC8-0817B746D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8" name="Picture 7">
            <a:extLst>
              <a:ext uri="{FF2B5EF4-FFF2-40B4-BE49-F238E27FC236}">
                <a16:creationId xmlns:a16="http://schemas.microsoft.com/office/drawing/2014/main" id="{9069F1EA-844E-AB77-F7A6-42C3ADEB001E}"/>
              </a:ext>
            </a:extLst>
          </p:cNvPr>
          <p:cNvPicPr>
            <a:picLocks noChangeAspect="1"/>
          </p:cNvPicPr>
          <p:nvPr/>
        </p:nvPicPr>
        <p:blipFill>
          <a:blip r:embed="rId2"/>
          <a:stretch>
            <a:fillRect/>
          </a:stretch>
        </p:blipFill>
        <p:spPr>
          <a:xfrm>
            <a:off x="714616" y="1567705"/>
            <a:ext cx="7311429" cy="2963317"/>
          </a:xfrm>
          <a:prstGeom prst="rect">
            <a:avLst/>
          </a:prstGeom>
        </p:spPr>
      </p:pic>
      <p:graphicFrame>
        <p:nvGraphicFramePr>
          <p:cNvPr id="3" name="Table 2">
            <a:extLst>
              <a:ext uri="{FF2B5EF4-FFF2-40B4-BE49-F238E27FC236}">
                <a16:creationId xmlns:a16="http://schemas.microsoft.com/office/drawing/2014/main" id="{99FA741F-03EC-3132-12A0-227DB070F40D}"/>
              </a:ext>
            </a:extLst>
          </p:cNvPr>
          <p:cNvGraphicFramePr>
            <a:graphicFrameLocks noGrp="1"/>
          </p:cNvGraphicFramePr>
          <p:nvPr>
            <p:extLst>
              <p:ext uri="{D42A27DB-BD31-4B8C-83A1-F6EECF244321}">
                <p14:modId xmlns:p14="http://schemas.microsoft.com/office/powerpoint/2010/main" val="3061017875"/>
              </p:ext>
            </p:extLst>
          </p:nvPr>
        </p:nvGraphicFramePr>
        <p:xfrm>
          <a:off x="284205" y="222422"/>
          <a:ext cx="8569412" cy="4544842"/>
        </p:xfrm>
        <a:graphic>
          <a:graphicData uri="http://schemas.openxmlformats.org/drawingml/2006/table">
            <a:tbl>
              <a:tblPr/>
              <a:tblGrid>
                <a:gridCol w="8569412">
                  <a:extLst>
                    <a:ext uri="{9D8B030D-6E8A-4147-A177-3AD203B41FA5}">
                      <a16:colId xmlns:a16="http://schemas.microsoft.com/office/drawing/2014/main" val="934465038"/>
                    </a:ext>
                  </a:extLst>
                </a:gridCol>
              </a:tblGrid>
              <a:tr h="4544842">
                <a:tc>
                  <a:txBody>
                    <a:bodyPr/>
                    <a:lstStyle/>
                    <a:p>
                      <a:endParaRPr lang="en-AU"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954538"/>
                  </a:ext>
                </a:extLst>
              </a:tr>
            </a:tbl>
          </a:graphicData>
        </a:graphic>
      </p:graphicFrame>
    </p:spTree>
    <p:extLst>
      <p:ext uri="{BB962C8B-B14F-4D97-AF65-F5344CB8AC3E}">
        <p14:creationId xmlns:p14="http://schemas.microsoft.com/office/powerpoint/2010/main" val="24317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
  <TotalTime>570</TotalTime>
  <Words>290</Words>
  <Application>Microsoft Office PowerPoint</Application>
  <PresentationFormat>On-screen Show (16:9)</PresentationFormat>
  <Paragraphs>45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vt:lpstr>
      <vt:lpstr>Office Theme</vt:lpstr>
      <vt:lpstr>TSE CUSTOM INITIALIZR</vt:lpstr>
      <vt:lpstr>INTRODUCTION</vt:lpstr>
      <vt:lpstr>OBJECTIVES</vt:lpstr>
      <vt:lpstr>PowerPoint Presentation</vt:lpstr>
      <vt:lpstr>        INITIALIZR WORKFLOW</vt:lpstr>
      <vt:lpstr>USER INTERFACE:</vt:lpstr>
      <vt:lpstr>PowerPoint Presentation</vt:lpstr>
      <vt:lpstr>PowerPoint Presentation</vt:lpstr>
      <vt:lpstr>FUTURE WORK</vt:lpstr>
      <vt:lpstr>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Rahul, Rahul</cp:lastModifiedBy>
  <cp:revision>62</cp:revision>
  <dcterms:modified xsi:type="dcterms:W3CDTF">2023-09-28T10:36:35Z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