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20"/>
  </p:notesMasterIdLst>
  <p:handoutMasterIdLst>
    <p:handoutMasterId r:id="rId21"/>
  </p:handoutMasterIdLst>
  <p:sldIdLst>
    <p:sldId id="397" r:id="rId8"/>
    <p:sldId id="422" r:id="rId9"/>
    <p:sldId id="434" r:id="rId10"/>
    <p:sldId id="435" r:id="rId11"/>
    <p:sldId id="436" r:id="rId12"/>
    <p:sldId id="437" r:id="rId13"/>
    <p:sldId id="439" r:id="rId14"/>
    <p:sldId id="413" r:id="rId15"/>
    <p:sldId id="440" r:id="rId16"/>
    <p:sldId id="432" r:id="rId17"/>
    <p:sldId id="441" r:id="rId18"/>
    <p:sldId id="4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7"/>
            <p14:sldId id="422"/>
            <p14:sldId id="434"/>
            <p14:sldId id="435"/>
            <p14:sldId id="436"/>
            <p14:sldId id="437"/>
            <p14:sldId id="439"/>
            <p14:sldId id="413"/>
            <p14:sldId id="440"/>
            <p14:sldId id="432"/>
            <p14:sldId id="441"/>
            <p14:sldId id="4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4FF"/>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C4C491-CC7E-FE98-2968-9A4C3F3B68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EE58E6DA-5681-C8D6-C949-D9CC524229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E0A56-85C4-45A0-8D22-946E47E318C3}" type="datetimeFigureOut">
              <a:rPr lang="en-AU" smtClean="0"/>
              <a:t>29/09/2023</a:t>
            </a:fld>
            <a:endParaRPr lang="en-AU"/>
          </a:p>
        </p:txBody>
      </p:sp>
      <p:sp>
        <p:nvSpPr>
          <p:cNvPr id="4" name="Footer Placeholder 3">
            <a:extLst>
              <a:ext uri="{FF2B5EF4-FFF2-40B4-BE49-F238E27FC236}">
                <a16:creationId xmlns:a16="http://schemas.microsoft.com/office/drawing/2014/main" id="{98EB831D-5404-3ED0-301D-5129790E6A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F7B6D20F-9B5B-A999-30E9-E61DD8EF58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6056E-7630-42FA-AB97-41F66182223C}" type="slidenum">
              <a:rPr lang="en-AU" smtClean="0"/>
              <a:t>‹#›</a:t>
            </a:fld>
            <a:endParaRPr lang="en-AU"/>
          </a:p>
        </p:txBody>
      </p:sp>
    </p:spTree>
    <p:extLst>
      <p:ext uri="{BB962C8B-B14F-4D97-AF65-F5344CB8AC3E}">
        <p14:creationId xmlns:p14="http://schemas.microsoft.com/office/powerpoint/2010/main" val="1829135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endParaRPr lang="en-GB"/>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endParaRPr lang="en-GB"/>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endParaRPr lang="en-GB"/>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endParaRPr lang="en-GB"/>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endParaRPr lang="en-GB"/>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endParaRPr lang="en-GB"/>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endParaRPr lang="en-GB"/>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endParaRPr lang="en-GB"/>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lexkosarev.name/category/javaee/spring/"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1.xml"/><Relationship Id="rId6" Type="http://schemas.openxmlformats.org/officeDocument/2006/relationships/image" Target="../media/image25.jpeg"/><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5.gif"/><Relationship Id="rId5" Type="http://schemas.openxmlformats.org/officeDocument/2006/relationships/hyperlink" Target="https://positek.net/zip-program/"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5.gif"/><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164315-2F7C-F67D-26E1-A659BA63DD67}"/>
              </a:ext>
            </a:extLst>
          </p:cNvPr>
          <p:cNvSpPr>
            <a:spLocks noGrp="1"/>
          </p:cNvSpPr>
          <p:nvPr>
            <p:ph type="body" sz="quarter" idx="11"/>
          </p:nvPr>
        </p:nvSpPr>
        <p:spPr>
          <a:xfrm>
            <a:off x="2024494" y="2722653"/>
            <a:ext cx="8143011" cy="706347"/>
          </a:xfrm>
        </p:spPr>
        <p:txBody>
          <a:bodyPr/>
          <a:lstStyle/>
          <a:p>
            <a:pPr algn="ctr"/>
            <a:r>
              <a:rPr lang="en-IN" sz="5400" dirty="0">
                <a:solidFill>
                  <a:schemeClr val="bg1"/>
                </a:solidFill>
                <a:latin typeface="Bahnschrift SemiBold" panose="020B0502040204020203" pitchFamily="34" charset="0"/>
              </a:rPr>
              <a:t>TSE CUSTOM INITIALIZR</a:t>
            </a:r>
            <a:endParaRPr lang="en-GB" sz="54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7DE983A0-D801-32B6-1015-3C0C62E35A82}"/>
              </a:ext>
            </a:extLst>
          </p:cNvPr>
          <p:cNvSpPr txBox="1"/>
          <p:nvPr/>
        </p:nvSpPr>
        <p:spPr>
          <a:xfrm>
            <a:off x="2765611" y="3592375"/>
            <a:ext cx="6660775" cy="646331"/>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pic>
        <p:nvPicPr>
          <p:cNvPr id="5" name="Picture 4">
            <a:extLst>
              <a:ext uri="{FF2B5EF4-FFF2-40B4-BE49-F238E27FC236}">
                <a16:creationId xmlns:a16="http://schemas.microsoft.com/office/drawing/2014/main" id="{4DDB4364-1584-C916-56DF-55FA313874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20047" y="2700329"/>
            <a:ext cx="812165" cy="728671"/>
          </a:xfrm>
          <a:prstGeom prst="rect">
            <a:avLst/>
          </a:prstGeom>
        </p:spPr>
      </p:pic>
      <p:sp>
        <p:nvSpPr>
          <p:cNvPr id="2" name="Slide Number Placeholder 3">
            <a:extLst>
              <a:ext uri="{FF2B5EF4-FFF2-40B4-BE49-F238E27FC236}">
                <a16:creationId xmlns:a16="http://schemas.microsoft.com/office/drawing/2014/main" id="{AC6F88A7-9423-CABD-8CEA-C46FFC90BC48}"/>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1</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347202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A4F038-44CE-B840-6037-447439D40CAA}"/>
              </a:ext>
            </a:extLst>
          </p:cNvPr>
          <p:cNvPicPr>
            <a:picLocks noChangeAspect="1"/>
          </p:cNvPicPr>
          <p:nvPr/>
        </p:nvPicPr>
        <p:blipFill>
          <a:blip r:embed="rId2"/>
          <a:stretch>
            <a:fillRect/>
          </a:stretch>
        </p:blipFill>
        <p:spPr>
          <a:xfrm>
            <a:off x="106186" y="1909011"/>
            <a:ext cx="9069898" cy="4491357"/>
          </a:xfrm>
          <a:prstGeom prst="rect">
            <a:avLst/>
          </a:prstGeom>
        </p:spPr>
      </p:pic>
      <p:sp>
        <p:nvSpPr>
          <p:cNvPr id="8" name="Text Placeholder 1">
            <a:extLst>
              <a:ext uri="{FF2B5EF4-FFF2-40B4-BE49-F238E27FC236}">
                <a16:creationId xmlns:a16="http://schemas.microsoft.com/office/drawing/2014/main" id="{6EE1E722-83BB-AA18-9AAE-389247A30000}"/>
              </a:ext>
            </a:extLst>
          </p:cNvPr>
          <p:cNvSpPr txBox="1">
            <a:spLocks/>
          </p:cNvSpPr>
          <p:nvPr/>
        </p:nvSpPr>
        <p:spPr>
          <a:xfrm>
            <a:off x="516499" y="457631"/>
            <a:ext cx="4625974" cy="580608"/>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4400" b="1">
                <a:solidFill>
                  <a:schemeClr val="bg1"/>
                </a:solidFill>
              </a:rPr>
              <a:t>FUTURE WORK</a:t>
            </a:r>
            <a:endParaRPr lang="en-AU" sz="4400" b="1" dirty="0">
              <a:solidFill>
                <a:schemeClr val="bg1"/>
              </a:solidFill>
            </a:endParaRPr>
          </a:p>
        </p:txBody>
      </p:sp>
      <p:sp>
        <p:nvSpPr>
          <p:cNvPr id="9" name="Slide Number Placeholder 3">
            <a:extLst>
              <a:ext uri="{FF2B5EF4-FFF2-40B4-BE49-F238E27FC236}">
                <a16:creationId xmlns:a16="http://schemas.microsoft.com/office/drawing/2014/main" id="{92781DFB-FC32-5983-AE18-734733964F5E}"/>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10</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42011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8E3D0B-D23A-D61A-58F1-BC1DADC43F10}"/>
              </a:ext>
            </a:extLst>
          </p:cNvPr>
          <p:cNvSpPr>
            <a:spLocks noGrp="1"/>
          </p:cNvSpPr>
          <p:nvPr>
            <p:ph type="body" sz="quarter" idx="11"/>
          </p:nvPr>
        </p:nvSpPr>
        <p:spPr>
          <a:xfrm>
            <a:off x="3783013" y="385662"/>
            <a:ext cx="4625974" cy="580608"/>
          </a:xfrm>
        </p:spPr>
        <p:txBody>
          <a:bodyPr/>
          <a:lstStyle/>
          <a:p>
            <a:pPr algn="ctr"/>
            <a:r>
              <a:rPr lang="en-GB" sz="4400" b="1" dirty="0"/>
              <a:t>ABOUT US</a:t>
            </a:r>
          </a:p>
        </p:txBody>
      </p:sp>
      <p:pic>
        <p:nvPicPr>
          <p:cNvPr id="4" name="Picture 3" descr="A person in a suit and tie&#10;&#10;Description automatically generated">
            <a:extLst>
              <a:ext uri="{FF2B5EF4-FFF2-40B4-BE49-F238E27FC236}">
                <a16:creationId xmlns:a16="http://schemas.microsoft.com/office/drawing/2014/main" id="{EB92821A-ABFF-BACE-C6E6-4FBB52A9CBF3}"/>
              </a:ext>
            </a:extLst>
          </p:cNvPr>
          <p:cNvPicPr>
            <a:picLocks noChangeAspect="1"/>
          </p:cNvPicPr>
          <p:nvPr/>
        </p:nvPicPr>
        <p:blipFill>
          <a:blip r:embed="rId2"/>
          <a:stretch>
            <a:fillRect/>
          </a:stretch>
        </p:blipFill>
        <p:spPr>
          <a:xfrm>
            <a:off x="1470172" y="1506375"/>
            <a:ext cx="1864949" cy="1696680"/>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descr="A person in a pink shirt&#10;&#10;Description automatically generated">
            <a:extLst>
              <a:ext uri="{FF2B5EF4-FFF2-40B4-BE49-F238E27FC236}">
                <a16:creationId xmlns:a16="http://schemas.microsoft.com/office/drawing/2014/main" id="{80D1EC8D-0FE0-ACE4-A555-1AE3456B3DA8}"/>
              </a:ext>
            </a:extLst>
          </p:cNvPr>
          <p:cNvPicPr>
            <a:picLocks noChangeAspect="1"/>
          </p:cNvPicPr>
          <p:nvPr/>
        </p:nvPicPr>
        <p:blipFill>
          <a:blip r:embed="rId3"/>
          <a:stretch>
            <a:fillRect/>
          </a:stretch>
        </p:blipFill>
        <p:spPr>
          <a:xfrm>
            <a:off x="4792794" y="1435032"/>
            <a:ext cx="1864948" cy="1721966"/>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descr="A person in a green dress&#10;&#10;Description automatically generated">
            <a:extLst>
              <a:ext uri="{FF2B5EF4-FFF2-40B4-BE49-F238E27FC236}">
                <a16:creationId xmlns:a16="http://schemas.microsoft.com/office/drawing/2014/main" id="{A9233FB8-018D-3D87-E873-9AF2F5B8C1E6}"/>
              </a:ext>
            </a:extLst>
          </p:cNvPr>
          <p:cNvPicPr>
            <a:picLocks noChangeAspect="1"/>
          </p:cNvPicPr>
          <p:nvPr/>
        </p:nvPicPr>
        <p:blipFill>
          <a:blip r:embed="rId4"/>
          <a:stretch>
            <a:fillRect/>
          </a:stretch>
        </p:blipFill>
        <p:spPr>
          <a:xfrm>
            <a:off x="7932208" y="1405463"/>
            <a:ext cx="1864947" cy="171599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descr="A person with a beard&#10;&#10;Description automatically generated">
            <a:extLst>
              <a:ext uri="{FF2B5EF4-FFF2-40B4-BE49-F238E27FC236}">
                <a16:creationId xmlns:a16="http://schemas.microsoft.com/office/drawing/2014/main" id="{1A277B92-5296-E802-1510-05A0AEE94DA5}"/>
              </a:ext>
            </a:extLst>
          </p:cNvPr>
          <p:cNvPicPr>
            <a:picLocks noChangeAspect="1"/>
          </p:cNvPicPr>
          <p:nvPr/>
        </p:nvPicPr>
        <p:blipFill>
          <a:blip r:embed="rId5"/>
          <a:stretch>
            <a:fillRect/>
          </a:stretch>
        </p:blipFill>
        <p:spPr>
          <a:xfrm>
            <a:off x="3486542" y="3987954"/>
            <a:ext cx="1864948" cy="17319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descr="A person standing in front of a sign&#10;&#10;Description automatically generated">
            <a:extLst>
              <a:ext uri="{FF2B5EF4-FFF2-40B4-BE49-F238E27FC236}">
                <a16:creationId xmlns:a16="http://schemas.microsoft.com/office/drawing/2014/main" id="{DB8CB59D-984A-728A-5283-3336A01B86A7}"/>
              </a:ext>
            </a:extLst>
          </p:cNvPr>
          <p:cNvPicPr>
            <a:picLocks noChangeAspect="1"/>
          </p:cNvPicPr>
          <p:nvPr/>
        </p:nvPicPr>
        <p:blipFill>
          <a:blip r:embed="rId6"/>
          <a:stretch>
            <a:fillRect/>
          </a:stretch>
        </p:blipFill>
        <p:spPr>
          <a:xfrm>
            <a:off x="6524993" y="4023185"/>
            <a:ext cx="1864948" cy="16966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DDAE8973-7BFD-FF37-3479-C6AA1782107D}"/>
              </a:ext>
            </a:extLst>
          </p:cNvPr>
          <p:cNvSpPr txBox="1"/>
          <p:nvPr/>
        </p:nvSpPr>
        <p:spPr>
          <a:xfrm>
            <a:off x="1727421" y="3323735"/>
            <a:ext cx="13504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err="1">
                <a:ln>
                  <a:noFill/>
                </a:ln>
                <a:solidFill>
                  <a:srgbClr val="FFFFFF"/>
                </a:solidFill>
                <a:effectLst/>
                <a:uLnTx/>
                <a:uFillTx/>
                <a:latin typeface="Telstra Text"/>
                <a:ea typeface="+mn-ea"/>
                <a:cs typeface="+mn-cs"/>
              </a:rPr>
              <a:t>Tunir</a:t>
            </a:r>
            <a:r>
              <a:rPr kumimoji="0" lang="en-GB" sz="1200" b="1" i="0" u="none" strike="noStrike" kern="1200" cap="none" spc="0" normalizeH="0" baseline="0" noProof="0" dirty="0">
                <a:ln>
                  <a:noFill/>
                </a:ln>
                <a:solidFill>
                  <a:srgbClr val="FFFFFF"/>
                </a:solidFill>
                <a:effectLst/>
                <a:uLnTx/>
                <a:uFillTx/>
                <a:latin typeface="Telstra Text"/>
                <a:ea typeface="+mn-ea"/>
                <a:cs typeface="+mn-cs"/>
              </a:rPr>
              <a:t> Chaudhuri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ASE</a:t>
            </a:r>
          </a:p>
        </p:txBody>
      </p:sp>
      <p:sp>
        <p:nvSpPr>
          <p:cNvPr id="10" name="TextBox 9">
            <a:extLst>
              <a:ext uri="{FF2B5EF4-FFF2-40B4-BE49-F238E27FC236}">
                <a16:creationId xmlns:a16="http://schemas.microsoft.com/office/drawing/2014/main" id="{2D7F9D17-F66D-2C14-E518-59A146B1A2D7}"/>
              </a:ext>
            </a:extLst>
          </p:cNvPr>
          <p:cNvSpPr txBox="1"/>
          <p:nvPr/>
        </p:nvSpPr>
        <p:spPr>
          <a:xfrm>
            <a:off x="5239578" y="3291980"/>
            <a:ext cx="1285415"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Akash Ranjan</a:t>
            </a:r>
            <a:endParaRPr kumimoji="0" lang="en-IN" sz="1200" b="1" i="0" u="none" strike="noStrike" kern="1200" cap="none" spc="0" normalizeH="0" baseline="0" noProof="0" dirty="0">
              <a:ln>
                <a:noFill/>
              </a:ln>
              <a:solidFill>
                <a:srgbClr val="FFFFFF"/>
              </a:solidFill>
              <a:effectLst/>
              <a:uLnTx/>
              <a:uFillTx/>
              <a:latin typeface="Telstra Tex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FFFF"/>
                </a:solidFill>
                <a:effectLst/>
                <a:uLnTx/>
                <a:uFillTx/>
                <a:latin typeface="Telstra Text"/>
                <a:ea typeface="+mn-ea"/>
                <a:cs typeface="+mn-cs"/>
              </a:rPr>
              <a:t>ASE</a:t>
            </a:r>
            <a:endParaRPr kumimoji="0" lang="en-GB" sz="1200" b="1" i="0" u="none" strike="noStrike" kern="1200" cap="none" spc="0" normalizeH="0" baseline="0" noProof="0" dirty="0">
              <a:ln>
                <a:noFill/>
              </a:ln>
              <a:solidFill>
                <a:srgbClr val="FFFFFF"/>
              </a:solidFill>
              <a:effectLst/>
              <a:uLnTx/>
              <a:uFillTx/>
              <a:latin typeface="Telstra Text"/>
              <a:ea typeface="+mn-ea"/>
              <a:cs typeface="+mn-cs"/>
            </a:endParaRPr>
          </a:p>
        </p:txBody>
      </p:sp>
      <p:sp>
        <p:nvSpPr>
          <p:cNvPr id="11" name="TextBox 10">
            <a:extLst>
              <a:ext uri="{FF2B5EF4-FFF2-40B4-BE49-F238E27FC236}">
                <a16:creationId xmlns:a16="http://schemas.microsoft.com/office/drawing/2014/main" id="{5B472B8A-3721-ED49-66E7-93666CDC135C}"/>
              </a:ext>
            </a:extLst>
          </p:cNvPr>
          <p:cNvSpPr txBox="1"/>
          <p:nvPr/>
        </p:nvSpPr>
        <p:spPr>
          <a:xfrm>
            <a:off x="8256051" y="3195918"/>
            <a:ext cx="1413606"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Goutham Suresh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ASE</a:t>
            </a:r>
          </a:p>
        </p:txBody>
      </p:sp>
      <p:sp>
        <p:nvSpPr>
          <p:cNvPr id="15" name="TextBox 14">
            <a:extLst>
              <a:ext uri="{FF2B5EF4-FFF2-40B4-BE49-F238E27FC236}">
                <a16:creationId xmlns:a16="http://schemas.microsoft.com/office/drawing/2014/main" id="{0908C58C-2167-8581-9762-B3162A588471}"/>
              </a:ext>
            </a:extLst>
          </p:cNvPr>
          <p:cNvSpPr txBox="1"/>
          <p:nvPr/>
        </p:nvSpPr>
        <p:spPr>
          <a:xfrm>
            <a:off x="4181533" y="5854696"/>
            <a:ext cx="61126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Rahul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 ASE</a:t>
            </a:r>
          </a:p>
        </p:txBody>
      </p:sp>
      <p:sp>
        <p:nvSpPr>
          <p:cNvPr id="16" name="TextBox 15">
            <a:extLst>
              <a:ext uri="{FF2B5EF4-FFF2-40B4-BE49-F238E27FC236}">
                <a16:creationId xmlns:a16="http://schemas.microsoft.com/office/drawing/2014/main" id="{5CE214F8-F3F0-2919-1634-4CD86CAE9D92}"/>
              </a:ext>
            </a:extLst>
          </p:cNvPr>
          <p:cNvSpPr txBox="1"/>
          <p:nvPr/>
        </p:nvSpPr>
        <p:spPr>
          <a:xfrm>
            <a:off x="6941315" y="5807325"/>
            <a:ext cx="1217945"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Sunny Kumar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Telstra Text"/>
                <a:ea typeface="+mn-ea"/>
                <a:cs typeface="+mn-cs"/>
              </a:rPr>
              <a:t>ASE</a:t>
            </a:r>
          </a:p>
        </p:txBody>
      </p:sp>
      <p:sp>
        <p:nvSpPr>
          <p:cNvPr id="3" name="Slide Number Placeholder 3">
            <a:extLst>
              <a:ext uri="{FF2B5EF4-FFF2-40B4-BE49-F238E27FC236}">
                <a16:creationId xmlns:a16="http://schemas.microsoft.com/office/drawing/2014/main" id="{198AB753-819D-5A68-0511-45F7D4F8AF67}"/>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11</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400953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DB8252-04F1-4998-8769-1D9728CB8BDD}"/>
              </a:ext>
            </a:extLst>
          </p:cNvPr>
          <p:cNvSpPr txBox="1"/>
          <p:nvPr/>
        </p:nvSpPr>
        <p:spPr>
          <a:xfrm>
            <a:off x="3477846" y="2688493"/>
            <a:ext cx="4736123" cy="1156279"/>
          </a:xfrm>
          <a:prstGeom prst="rect">
            <a:avLst/>
          </a:prstGeom>
          <a:noFill/>
        </p:spPr>
        <p:txBody>
          <a:bodyPr wrap="square" lIns="0" tIns="0" rIns="0" bIns="0" rtlCol="0">
            <a:spAutoFit/>
          </a:bodyPr>
          <a:lstStyle/>
          <a:p>
            <a:pPr algn="l">
              <a:lnSpc>
                <a:spcPct val="120000"/>
              </a:lnSpc>
            </a:pPr>
            <a:r>
              <a:rPr lang="en-AU" sz="6600" b="1">
                <a:solidFill>
                  <a:schemeClr val="bg1"/>
                </a:solidFill>
                <a:latin typeface="+mj-lt"/>
              </a:rPr>
              <a:t>Thank You</a:t>
            </a:r>
            <a:endParaRPr lang="en-AU" sz="6600" b="1" dirty="0">
              <a:solidFill>
                <a:schemeClr val="bg1"/>
              </a:solidFill>
              <a:latin typeface="+mj-lt"/>
            </a:endParaRPr>
          </a:p>
        </p:txBody>
      </p:sp>
      <p:sp>
        <p:nvSpPr>
          <p:cNvPr id="4" name="Slide Number Placeholder 3">
            <a:extLst>
              <a:ext uri="{FF2B5EF4-FFF2-40B4-BE49-F238E27FC236}">
                <a16:creationId xmlns:a16="http://schemas.microsoft.com/office/drawing/2014/main" id="{D919C111-13D0-F212-D5E5-A3E6E63C575C}"/>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12</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406674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0BBDD-58A2-C9E7-DC4C-3B9972A3622B}"/>
              </a:ext>
            </a:extLst>
          </p:cNvPr>
          <p:cNvSpPr>
            <a:spLocks noGrp="1"/>
          </p:cNvSpPr>
          <p:nvPr>
            <p:ph type="body" sz="quarter" idx="11"/>
          </p:nvPr>
        </p:nvSpPr>
        <p:spPr>
          <a:xfrm>
            <a:off x="2474912" y="451647"/>
            <a:ext cx="4625974" cy="431337"/>
          </a:xfrm>
        </p:spPr>
        <p:txBody>
          <a:bodyPr/>
          <a:lstStyle/>
          <a:p>
            <a:r>
              <a:rPr lang="en-IN" sz="3200" b="1" dirty="0">
                <a:solidFill>
                  <a:schemeClr val="bg1"/>
                </a:solidFill>
              </a:rPr>
              <a:t>INTRODUCTION</a:t>
            </a:r>
            <a:endParaRPr lang="en-GB" sz="3200" b="1" dirty="0">
              <a:solidFill>
                <a:schemeClr val="bg1"/>
              </a:solidFill>
            </a:endParaRPr>
          </a:p>
        </p:txBody>
      </p:sp>
      <p:sp>
        <p:nvSpPr>
          <p:cNvPr id="4" name="TextBox 3">
            <a:extLst>
              <a:ext uri="{FF2B5EF4-FFF2-40B4-BE49-F238E27FC236}">
                <a16:creationId xmlns:a16="http://schemas.microsoft.com/office/drawing/2014/main" id="{A9C96A08-4ADC-07CB-E3D5-5E19C13D453C}"/>
              </a:ext>
            </a:extLst>
          </p:cNvPr>
          <p:cNvSpPr txBox="1"/>
          <p:nvPr/>
        </p:nvSpPr>
        <p:spPr>
          <a:xfrm>
            <a:off x="186266" y="2137570"/>
            <a:ext cx="8932333" cy="1200329"/>
          </a:xfrm>
          <a:prstGeom prst="rect">
            <a:avLst/>
          </a:prstGeom>
          <a:noFill/>
        </p:spPr>
        <p:txBody>
          <a:bodyPr wrap="square">
            <a:spAutoFit/>
          </a:bodyPr>
          <a:lstStyle/>
          <a:p>
            <a:pPr algn="just"/>
            <a:r>
              <a:rPr kumimoji="0" lang="en-US" sz="1800" b="0" i="0" u="none" strike="noStrike" kern="1200" cap="none" spc="0" normalizeH="0" baseline="0" noProof="0" dirty="0">
                <a:ln>
                  <a:noFill/>
                </a:ln>
                <a:solidFill>
                  <a:schemeClr val="bg1"/>
                </a:solidFill>
                <a:effectLst/>
                <a:uLnTx/>
                <a:uFillTx/>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6" name="TextBox 5">
            <a:extLst>
              <a:ext uri="{FF2B5EF4-FFF2-40B4-BE49-F238E27FC236}">
                <a16:creationId xmlns:a16="http://schemas.microsoft.com/office/drawing/2014/main" id="{664BD778-63AE-A486-9B41-71DC12596DC1}"/>
              </a:ext>
            </a:extLst>
          </p:cNvPr>
          <p:cNvSpPr txBox="1"/>
          <p:nvPr/>
        </p:nvSpPr>
        <p:spPr>
          <a:xfrm>
            <a:off x="186266" y="3485332"/>
            <a:ext cx="9203267" cy="3416320"/>
          </a:xfrm>
          <a:prstGeom prst="rect">
            <a:avLst/>
          </a:prstGeom>
          <a:noFill/>
        </p:spPr>
        <p:txBody>
          <a:bodyPr wrap="square">
            <a:spAutoFit/>
          </a:bodyPr>
          <a:lstStyle/>
          <a:p>
            <a:pPr marL="0" indent="0" algn="just">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lgn="just">
              <a:buNone/>
            </a:pPr>
            <a:endParaRPr lang="en-US" sz="1800" dirty="0">
              <a:solidFill>
                <a:schemeClr val="bg1"/>
              </a:solidFill>
            </a:endParaRPr>
          </a:p>
          <a:p>
            <a:pPr marL="285750" indent="-285750" algn="just">
              <a:buFont typeface="Wingdings" panose="05000000000000000000" pitchFamily="2" charset="2"/>
              <a:buChar char="Ø"/>
            </a:pPr>
            <a:r>
              <a:rPr lang="en-US" sz="1800" dirty="0">
                <a:solidFill>
                  <a:schemeClr val="bg1"/>
                </a:solidFill>
              </a:rPr>
              <a:t>You may be required to provide a self-hosted instance of the Spring Initializr within your company e.g., due to network restrictions when downloading archives from the web. </a:t>
            </a:r>
          </a:p>
          <a:p>
            <a:pPr algn="just"/>
            <a:endParaRPr lang="en-US" sz="1800" dirty="0">
              <a:solidFill>
                <a:schemeClr val="bg1"/>
              </a:solidFill>
            </a:endParaRPr>
          </a:p>
          <a:p>
            <a:pPr marL="285750" indent="-285750" algn="just">
              <a:buFont typeface="Wingdings" panose="05000000000000000000" pitchFamily="2" charset="2"/>
              <a:buChar char="Ø"/>
            </a:pPr>
            <a:r>
              <a:rPr lang="en-US" sz="1800" dirty="0">
                <a:solidFill>
                  <a:schemeClr val="bg1"/>
                </a:solidFill>
              </a:rPr>
              <a:t>You may want to tweak or brand the UI or even build your own UI from scratch. </a:t>
            </a:r>
          </a:p>
          <a:p>
            <a:pPr algn="just"/>
            <a:endParaRPr lang="en-US" sz="1800" dirty="0">
              <a:solidFill>
                <a:schemeClr val="bg1"/>
              </a:solidFill>
            </a:endParaRPr>
          </a:p>
          <a:p>
            <a:pPr marL="285750" indent="-285750" algn="just">
              <a:buFont typeface="Wingdings" panose="05000000000000000000" pitchFamily="2" charset="2"/>
              <a:buChar char="Ø"/>
            </a:pPr>
            <a:r>
              <a:rPr lang="en-US" sz="1800" dirty="0">
                <a:solidFill>
                  <a:schemeClr val="bg1"/>
                </a:solidFill>
              </a:rPr>
              <a:t>You may want to provide your own project configurations and/or dependencies e.g., company internal Spring Boot starters that are not publicly available on the web.</a:t>
            </a:r>
          </a:p>
        </p:txBody>
      </p:sp>
      <p:sp>
        <p:nvSpPr>
          <p:cNvPr id="3" name="Slide Number Placeholder 3">
            <a:extLst>
              <a:ext uri="{FF2B5EF4-FFF2-40B4-BE49-F238E27FC236}">
                <a16:creationId xmlns:a16="http://schemas.microsoft.com/office/drawing/2014/main" id="{DE41D5BA-278B-BB38-565C-94C921A7F2F3}"/>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2</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25854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81000" y="377170"/>
            <a:ext cx="5580529" cy="580608"/>
          </a:xfrm>
        </p:spPr>
        <p:txBody>
          <a:bodyPr/>
          <a:lstStyle/>
          <a:p>
            <a:r>
              <a:rPr lang="en-AU" sz="4400" b="1" dirty="0">
                <a:solidFill>
                  <a:schemeClr val="bg1"/>
                </a:solidFill>
              </a:rPr>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181768" y="165552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pic>
        <p:nvPicPr>
          <p:cNvPr id="6" name="Picture 5">
            <a:extLst>
              <a:ext uri="{FF2B5EF4-FFF2-40B4-BE49-F238E27FC236}">
                <a16:creationId xmlns:a16="http://schemas.microsoft.com/office/drawing/2014/main" id="{3A254453-06FF-0CF2-B02D-CD86A2BB1E41}"/>
              </a:ext>
            </a:extLst>
          </p:cNvPr>
          <p:cNvPicPr>
            <a:picLocks noChangeAspect="1"/>
          </p:cNvPicPr>
          <p:nvPr/>
        </p:nvPicPr>
        <p:blipFill>
          <a:blip r:embed="rId2"/>
          <a:stretch>
            <a:fillRect/>
          </a:stretch>
        </p:blipFill>
        <p:spPr>
          <a:xfrm>
            <a:off x="671512" y="2719754"/>
            <a:ext cx="7724775" cy="3761076"/>
          </a:xfrm>
          <a:prstGeom prst="rect">
            <a:avLst/>
          </a:prstGeom>
        </p:spPr>
      </p:pic>
      <p:sp>
        <p:nvSpPr>
          <p:cNvPr id="7" name="Slide Number Placeholder 3">
            <a:extLst>
              <a:ext uri="{FF2B5EF4-FFF2-40B4-BE49-F238E27FC236}">
                <a16:creationId xmlns:a16="http://schemas.microsoft.com/office/drawing/2014/main" id="{E52B61BC-763E-CC15-C279-8B3BDF0D0E3F}"/>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3</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256950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358746" y="345323"/>
            <a:ext cx="5609694" cy="580608"/>
          </a:xfrm>
        </p:spPr>
        <p:txBody>
          <a:bodyPr/>
          <a:lstStyle/>
          <a:p>
            <a:r>
              <a:rPr lang="en-IN" sz="4400" b="1" dirty="0">
                <a:solidFill>
                  <a:schemeClr val="bg1"/>
                </a:solidFill>
              </a:rPr>
              <a:t>TOOLS</a:t>
            </a:r>
            <a:endParaRPr lang="en-AU" sz="4400" b="1" dirty="0">
              <a:solidFill>
                <a:schemeClr val="bg1"/>
              </a:solidFill>
            </a:endParaRPr>
          </a:p>
        </p:txBody>
      </p:sp>
      <p:pic>
        <p:nvPicPr>
          <p:cNvPr id="4" name="Picture 3">
            <a:extLst>
              <a:ext uri="{FF2B5EF4-FFF2-40B4-BE49-F238E27FC236}">
                <a16:creationId xmlns:a16="http://schemas.microsoft.com/office/drawing/2014/main" id="{B345FCC9-4C60-DD4C-BC29-724615F0FA95}"/>
              </a:ext>
            </a:extLst>
          </p:cNvPr>
          <p:cNvPicPr>
            <a:picLocks noChangeAspect="1"/>
          </p:cNvPicPr>
          <p:nvPr/>
        </p:nvPicPr>
        <p:blipFill>
          <a:blip r:embed="rId2"/>
          <a:stretch>
            <a:fillRect/>
          </a:stretch>
        </p:blipFill>
        <p:spPr>
          <a:xfrm>
            <a:off x="833437" y="2614612"/>
            <a:ext cx="7972425" cy="3095625"/>
          </a:xfrm>
          <a:prstGeom prst="rect">
            <a:avLst/>
          </a:prstGeom>
        </p:spPr>
      </p:pic>
      <p:sp>
        <p:nvSpPr>
          <p:cNvPr id="6" name="Slide Number Placeholder 3">
            <a:extLst>
              <a:ext uri="{FF2B5EF4-FFF2-40B4-BE49-F238E27FC236}">
                <a16:creationId xmlns:a16="http://schemas.microsoft.com/office/drawing/2014/main" id="{18573760-9893-2060-C51D-D74F8C2EE57C}"/>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4</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40197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426041" y="411932"/>
            <a:ext cx="6456361" cy="580608"/>
          </a:xfrm>
        </p:spPr>
        <p:txBody>
          <a:bodyPr/>
          <a:lstStyle/>
          <a:p>
            <a:r>
              <a:rPr lang="en-AU" sz="4400" b="1" dirty="0">
                <a:solidFill>
                  <a:schemeClr val="bg1"/>
                </a:solidFill>
              </a:rPr>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581994" y="2142564"/>
            <a:ext cx="7764147" cy="4013200"/>
          </a:xfrm>
          <a:prstGeom prst="rect">
            <a:avLst/>
          </a:prstGeom>
          <a:noFill/>
          <a:ln>
            <a:noFill/>
          </a:ln>
        </p:spPr>
      </p:pic>
      <p:sp>
        <p:nvSpPr>
          <p:cNvPr id="4" name="Slide Number Placeholder 3">
            <a:extLst>
              <a:ext uri="{FF2B5EF4-FFF2-40B4-BE49-F238E27FC236}">
                <a16:creationId xmlns:a16="http://schemas.microsoft.com/office/drawing/2014/main" id="{D81C693C-91A9-07C6-DCF5-8DCDE8DE99EE}"/>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5</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12966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3D8EC68E-B4DA-2EC7-9CB2-B1CCEAB1CD58}"/>
              </a:ext>
            </a:extLst>
          </p:cNvPr>
          <p:cNvSpPr>
            <a:spLocks noGrp="1"/>
          </p:cNvSpPr>
          <p:nvPr>
            <p:ph type="body" sz="quarter" idx="11"/>
          </p:nvPr>
        </p:nvSpPr>
        <p:spPr>
          <a:xfrm>
            <a:off x="562783" y="700300"/>
            <a:ext cx="4625974" cy="527837"/>
          </a:xfrm>
        </p:spPr>
        <p:txBody>
          <a:bodyPr/>
          <a:lstStyle/>
          <a:p>
            <a:r>
              <a:rPr lang="en-IN" dirty="0">
                <a:solidFill>
                  <a:schemeClr val="bg1"/>
                </a:solidFill>
                <a:latin typeface="Bahnschrift SemiBold" panose="020B0502040204020203" pitchFamily="34" charset="0"/>
              </a:rPr>
              <a:t>USER INTERFACE</a:t>
            </a:r>
            <a:endParaRPr lang="en-GB" dirty="0">
              <a:solidFill>
                <a:schemeClr val="bg1"/>
              </a:solidFill>
              <a:latin typeface="Bahnschrift SemiBold" panose="020B0502040204020203" pitchFamily="34" charset="0"/>
            </a:endParaRPr>
          </a:p>
        </p:txBody>
      </p:sp>
      <p:pic>
        <p:nvPicPr>
          <p:cNvPr id="3" name="Picture 2">
            <a:extLst>
              <a:ext uri="{FF2B5EF4-FFF2-40B4-BE49-F238E27FC236}">
                <a16:creationId xmlns:a16="http://schemas.microsoft.com/office/drawing/2014/main" id="{007077FD-CE79-5833-C2FA-365D62507E5A}"/>
              </a:ext>
            </a:extLst>
          </p:cNvPr>
          <p:cNvPicPr>
            <a:picLocks noChangeAspect="1"/>
          </p:cNvPicPr>
          <p:nvPr/>
        </p:nvPicPr>
        <p:blipFill>
          <a:blip r:embed="rId2"/>
          <a:stretch>
            <a:fillRect/>
          </a:stretch>
        </p:blipFill>
        <p:spPr>
          <a:xfrm>
            <a:off x="705520" y="1367532"/>
            <a:ext cx="4199841" cy="3923483"/>
          </a:xfrm>
          <a:prstGeom prst="rect">
            <a:avLst/>
          </a:prstGeom>
        </p:spPr>
      </p:pic>
      <p:pic>
        <p:nvPicPr>
          <p:cNvPr id="4" name="Picture 3">
            <a:extLst>
              <a:ext uri="{FF2B5EF4-FFF2-40B4-BE49-F238E27FC236}">
                <a16:creationId xmlns:a16="http://schemas.microsoft.com/office/drawing/2014/main" id="{2C793644-6EF9-28A8-BB7A-6F3333C0081D}"/>
              </a:ext>
            </a:extLst>
          </p:cNvPr>
          <p:cNvPicPr>
            <a:picLocks noChangeAspect="1"/>
          </p:cNvPicPr>
          <p:nvPr/>
        </p:nvPicPr>
        <p:blipFill>
          <a:blip r:embed="rId3"/>
          <a:stretch>
            <a:fillRect/>
          </a:stretch>
        </p:blipFill>
        <p:spPr>
          <a:xfrm>
            <a:off x="5763834" y="1367532"/>
            <a:ext cx="3908035" cy="4122935"/>
          </a:xfrm>
          <a:prstGeom prst="rect">
            <a:avLst/>
          </a:prstGeom>
        </p:spPr>
      </p:pic>
      <p:pic>
        <p:nvPicPr>
          <p:cNvPr id="5" name="Picture 4">
            <a:extLst>
              <a:ext uri="{FF2B5EF4-FFF2-40B4-BE49-F238E27FC236}">
                <a16:creationId xmlns:a16="http://schemas.microsoft.com/office/drawing/2014/main" id="{87C29276-FBBB-E7DA-0D05-3A5B018FC49D}"/>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10530342" y="2781401"/>
            <a:ext cx="486228" cy="624279"/>
          </a:xfrm>
          <a:prstGeom prst="rect">
            <a:avLst/>
          </a:prstGeom>
        </p:spPr>
      </p:pic>
      <p:pic>
        <p:nvPicPr>
          <p:cNvPr id="6" name="Picture 2" descr="Down-arrow-sticker GIFs - Get the best GIF on GIPHY">
            <a:extLst>
              <a:ext uri="{FF2B5EF4-FFF2-40B4-BE49-F238E27FC236}">
                <a16:creationId xmlns:a16="http://schemas.microsoft.com/office/drawing/2014/main" id="{01E15CDB-B7CC-DBF8-F491-540B98C838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5070680" y="2712525"/>
            <a:ext cx="527836" cy="8584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own-arrow-sticker GIFs - Get the best GIF on GIPHY">
            <a:extLst>
              <a:ext uri="{FF2B5EF4-FFF2-40B4-BE49-F238E27FC236}">
                <a16:creationId xmlns:a16="http://schemas.microsoft.com/office/drawing/2014/main" id="{B9E0C6C6-DB8B-6366-A76A-AE1ED61B38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9835139" y="2626331"/>
            <a:ext cx="531935" cy="8584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3">
            <a:extLst>
              <a:ext uri="{FF2B5EF4-FFF2-40B4-BE49-F238E27FC236}">
                <a16:creationId xmlns:a16="http://schemas.microsoft.com/office/drawing/2014/main" id="{C70065EA-D1F2-7BA5-89A1-D6D94D1EA849}"/>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6</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322789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3D8EC68E-B4DA-2EC7-9CB2-B1CCEAB1CD58}"/>
              </a:ext>
            </a:extLst>
          </p:cNvPr>
          <p:cNvSpPr>
            <a:spLocks noGrp="1"/>
          </p:cNvSpPr>
          <p:nvPr>
            <p:ph type="body" sz="quarter" idx="11"/>
          </p:nvPr>
        </p:nvSpPr>
        <p:spPr>
          <a:xfrm>
            <a:off x="554077" y="739459"/>
            <a:ext cx="4625974" cy="527837"/>
          </a:xfrm>
        </p:spPr>
        <p:txBody>
          <a:bodyPr/>
          <a:lstStyle/>
          <a:p>
            <a:r>
              <a:rPr lang="en-IN" dirty="0">
                <a:solidFill>
                  <a:schemeClr val="bg1"/>
                </a:solidFill>
                <a:latin typeface="Bahnschrift SemiBold" panose="020B0502040204020203" pitchFamily="34" charset="0"/>
              </a:rPr>
              <a:t>USER INTERFACE</a:t>
            </a:r>
            <a:endParaRPr lang="en-GB" dirty="0">
              <a:solidFill>
                <a:schemeClr val="bg1"/>
              </a:solidFill>
              <a:latin typeface="Bahnschrift SemiBold" panose="020B0502040204020203" pitchFamily="34" charset="0"/>
            </a:endParaRPr>
          </a:p>
        </p:txBody>
      </p:sp>
      <p:pic>
        <p:nvPicPr>
          <p:cNvPr id="2" name="Picture 1">
            <a:extLst>
              <a:ext uri="{FF2B5EF4-FFF2-40B4-BE49-F238E27FC236}">
                <a16:creationId xmlns:a16="http://schemas.microsoft.com/office/drawing/2014/main" id="{AA9D02A9-1653-593E-7B94-449D8C38958A}"/>
              </a:ext>
            </a:extLst>
          </p:cNvPr>
          <p:cNvPicPr>
            <a:picLocks noChangeAspect="1"/>
          </p:cNvPicPr>
          <p:nvPr/>
        </p:nvPicPr>
        <p:blipFill>
          <a:blip r:embed="rId2"/>
          <a:stretch>
            <a:fillRect/>
          </a:stretch>
        </p:blipFill>
        <p:spPr>
          <a:xfrm>
            <a:off x="550577" y="1902569"/>
            <a:ext cx="3110118" cy="3574366"/>
          </a:xfrm>
          <a:prstGeom prst="rect">
            <a:avLst/>
          </a:prstGeom>
        </p:spPr>
      </p:pic>
      <p:pic>
        <p:nvPicPr>
          <p:cNvPr id="8" name="Picture 7">
            <a:extLst>
              <a:ext uri="{FF2B5EF4-FFF2-40B4-BE49-F238E27FC236}">
                <a16:creationId xmlns:a16="http://schemas.microsoft.com/office/drawing/2014/main" id="{00D7D264-B29D-F7B7-7D19-4EFBACAE7C36}"/>
              </a:ext>
            </a:extLst>
          </p:cNvPr>
          <p:cNvPicPr>
            <a:picLocks noChangeAspect="1"/>
          </p:cNvPicPr>
          <p:nvPr/>
        </p:nvPicPr>
        <p:blipFill>
          <a:blip r:embed="rId3"/>
          <a:stretch>
            <a:fillRect/>
          </a:stretch>
        </p:blipFill>
        <p:spPr>
          <a:xfrm>
            <a:off x="4469657" y="1959267"/>
            <a:ext cx="3334176" cy="3631437"/>
          </a:xfrm>
          <a:prstGeom prst="rect">
            <a:avLst/>
          </a:prstGeom>
        </p:spPr>
      </p:pic>
      <p:pic>
        <p:nvPicPr>
          <p:cNvPr id="9" name="Picture 8">
            <a:extLst>
              <a:ext uri="{FF2B5EF4-FFF2-40B4-BE49-F238E27FC236}">
                <a16:creationId xmlns:a16="http://schemas.microsoft.com/office/drawing/2014/main" id="{97F2B966-9438-20DA-8A00-2E085F454B38}"/>
              </a:ext>
            </a:extLst>
          </p:cNvPr>
          <p:cNvPicPr>
            <a:picLocks noChangeAspect="1"/>
          </p:cNvPicPr>
          <p:nvPr/>
        </p:nvPicPr>
        <p:blipFill>
          <a:blip r:embed="rId4"/>
          <a:stretch>
            <a:fillRect/>
          </a:stretch>
        </p:blipFill>
        <p:spPr>
          <a:xfrm>
            <a:off x="8612796" y="1899471"/>
            <a:ext cx="2400060" cy="3572125"/>
          </a:xfrm>
          <a:prstGeom prst="rect">
            <a:avLst/>
          </a:prstGeom>
        </p:spPr>
      </p:pic>
      <p:pic>
        <p:nvPicPr>
          <p:cNvPr id="10" name="Picture 2" descr="Down-arrow-sticker GIFs - Get the best GIF on GIPHY">
            <a:extLst>
              <a:ext uri="{FF2B5EF4-FFF2-40B4-BE49-F238E27FC236}">
                <a16:creationId xmlns:a16="http://schemas.microsoft.com/office/drawing/2014/main" id="{5F1971AD-EBBB-FCBE-F3C7-E8FDD2E94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3848031" y="3298404"/>
            <a:ext cx="434294" cy="808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wn-arrow-sticker GIFs - Get the best GIF on GIPHY">
            <a:extLst>
              <a:ext uri="{FF2B5EF4-FFF2-40B4-BE49-F238E27FC236}">
                <a16:creationId xmlns:a16="http://schemas.microsoft.com/office/drawing/2014/main" id="{C90D117C-FB3B-D30D-3F55-F0373CD49B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8036020" y="3251503"/>
            <a:ext cx="434294" cy="71925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3">
            <a:extLst>
              <a:ext uri="{FF2B5EF4-FFF2-40B4-BE49-F238E27FC236}">
                <a16:creationId xmlns:a16="http://schemas.microsoft.com/office/drawing/2014/main" id="{25D5C5D2-08B6-74BD-FEFC-839F5F02D0AC}"/>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7</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61230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4E3CEF-0909-3862-67AE-513F296B3BB9}"/>
              </a:ext>
            </a:extLst>
          </p:cNvPr>
          <p:cNvSpPr>
            <a:spLocks noGrp="1"/>
          </p:cNvSpPr>
          <p:nvPr>
            <p:ph type="sldNum" sz="quarter" idx="11"/>
          </p:nvPr>
        </p:nvSpPr>
        <p:spPr>
          <a:xfrm>
            <a:off x="11630392" y="6610219"/>
            <a:ext cx="397545" cy="12311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rgbClr val="FFFFFF"/>
                </a:solidFill>
                <a:effectLst/>
                <a:uLnTx/>
                <a:uFillTx/>
                <a:latin typeface="Telstra Text"/>
                <a:ea typeface="+mn-ea"/>
                <a:cs typeface="+mn-cs"/>
              </a:rPr>
              <a:t>Page </a:t>
            </a:r>
            <a:fld id="{6CE8EE31-FA1F-47AC-9952-1F160F21C32E}" type="slidenum">
              <a:rPr kumimoji="0" lang="en-GB" sz="800" b="0" i="0" u="none" strike="noStrike" kern="1200" cap="none" spc="0" normalizeH="0" baseline="0" noProof="0" smtClean="0">
                <a:ln>
                  <a:noFill/>
                </a:ln>
                <a:solidFill>
                  <a:srgbClr val="FFFFFF"/>
                </a:solidFill>
                <a:effectLst/>
                <a:uLnTx/>
                <a:uFillTx/>
                <a:latin typeface="Telstra Tex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FFFFFF"/>
              </a:solidFill>
              <a:effectLst/>
              <a:uLnTx/>
              <a:uFillTx/>
              <a:latin typeface="Telstra Text"/>
              <a:ea typeface="+mn-ea"/>
              <a:cs typeface="+mn-cs"/>
            </a:endParaRPr>
          </a:p>
        </p:txBody>
      </p:sp>
      <p:sp>
        <p:nvSpPr>
          <p:cNvPr id="2" name="Rectangle 1">
            <a:extLst>
              <a:ext uri="{FF2B5EF4-FFF2-40B4-BE49-F238E27FC236}">
                <a16:creationId xmlns:a16="http://schemas.microsoft.com/office/drawing/2014/main" id="{6280368F-CC9C-88D6-8660-CCE1B396CA86}"/>
              </a:ext>
            </a:extLst>
          </p:cNvPr>
          <p:cNvSpPr/>
          <p:nvPr/>
        </p:nvSpPr>
        <p:spPr>
          <a:xfrm>
            <a:off x="2393576" y="914400"/>
            <a:ext cx="7440706" cy="4177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0" normalizeH="0" baseline="0" noProof="0" dirty="0">
                <a:ln w="13462">
                  <a:solidFill>
                    <a:srgbClr val="FFFFFF"/>
                  </a:solidFill>
                  <a:prstDash val="solid"/>
                </a:ln>
                <a:solidFill>
                  <a:srgbClr val="131A35">
                    <a:lumMod val="85000"/>
                    <a:lumOff val="15000"/>
                  </a:srgbClr>
                </a:solidFill>
                <a:effectLst>
                  <a:outerShdw dist="38100" dir="2700000" algn="bl" rotWithShape="0">
                    <a:srgbClr val="F5EDE2"/>
                  </a:outerShdw>
                </a:effectLst>
                <a:uLnTx/>
                <a:uFillTx/>
                <a:latin typeface="Telstra Text"/>
                <a:ea typeface="+mn-ea"/>
                <a:cs typeface="+mn-cs"/>
              </a:rPr>
              <a:t>LIVE DEMONSTRATION</a:t>
            </a:r>
          </a:p>
        </p:txBody>
      </p:sp>
    </p:spTree>
    <p:extLst>
      <p:ext uri="{BB962C8B-B14F-4D97-AF65-F5344CB8AC3E}">
        <p14:creationId xmlns:p14="http://schemas.microsoft.com/office/powerpoint/2010/main" val="298560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523722" y="450456"/>
            <a:ext cx="7362294" cy="580608"/>
          </a:xfrm>
        </p:spPr>
        <p:txBody>
          <a:bodyPr/>
          <a:lstStyle/>
          <a:p>
            <a:r>
              <a:rPr lang="en-AU" sz="4400" b="1" dirty="0">
                <a:solidFill>
                  <a:schemeClr val="bg1"/>
                </a:solidFill>
              </a:rPr>
              <a:t>SUMMARY</a:t>
            </a:r>
          </a:p>
        </p:txBody>
      </p:sp>
      <p:pic>
        <p:nvPicPr>
          <p:cNvPr id="4" name="Picture 3">
            <a:extLst>
              <a:ext uri="{FF2B5EF4-FFF2-40B4-BE49-F238E27FC236}">
                <a16:creationId xmlns:a16="http://schemas.microsoft.com/office/drawing/2014/main" id="{6767CB0A-4B77-1867-0595-0A87EAB664CC}"/>
              </a:ext>
            </a:extLst>
          </p:cNvPr>
          <p:cNvPicPr>
            <a:picLocks noChangeAspect="1"/>
          </p:cNvPicPr>
          <p:nvPr/>
        </p:nvPicPr>
        <p:blipFill>
          <a:blip r:embed="rId2"/>
          <a:stretch>
            <a:fillRect/>
          </a:stretch>
        </p:blipFill>
        <p:spPr>
          <a:xfrm>
            <a:off x="733425" y="2371725"/>
            <a:ext cx="8096250" cy="3600450"/>
          </a:xfrm>
          <a:prstGeom prst="rect">
            <a:avLst/>
          </a:prstGeom>
        </p:spPr>
      </p:pic>
      <p:sp>
        <p:nvSpPr>
          <p:cNvPr id="6" name="Slide Number Placeholder 3">
            <a:extLst>
              <a:ext uri="{FF2B5EF4-FFF2-40B4-BE49-F238E27FC236}">
                <a16:creationId xmlns:a16="http://schemas.microsoft.com/office/drawing/2014/main" id="{A8A6BA93-DB33-3021-AAA2-719D406C9E37}"/>
              </a:ext>
            </a:extLst>
          </p:cNvPr>
          <p:cNvSpPr txBox="1">
            <a:spLocks/>
          </p:cNvSpPr>
          <p:nvPr/>
        </p:nvSpPr>
        <p:spPr>
          <a:xfrm>
            <a:off x="11630392" y="6610219"/>
            <a:ext cx="397545" cy="123111"/>
          </a:xfrm>
          <a:prstGeom prst="rect">
            <a:avLst/>
          </a:prstGeom>
        </p:spPr>
        <p:txBody>
          <a:bodyPr vert="horz" wrap="square" lIns="0" tIns="0" rIns="0" bIns="0" rtlCol="0">
            <a:sp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4000" kern="1200">
                <a:solidFill>
                  <a:schemeClr val="accent3"/>
                </a:solidFill>
                <a:latin typeface="+mj-lt"/>
                <a:ea typeface="Telstra Text Medium" panose="020B0604040000000004" pitchFamily="34" charset="0"/>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None/>
            </a:pPr>
            <a:r>
              <a:rPr lang="en-GB" sz="800">
                <a:solidFill>
                  <a:srgbClr val="FFFFFF"/>
                </a:solidFill>
                <a:latin typeface="Telstra Text"/>
                <a:ea typeface="+mn-ea"/>
              </a:rPr>
              <a:t>Page </a:t>
            </a:r>
            <a:fld id="{6CE8EE31-FA1F-47AC-9952-1F160F21C32E}" type="slidenum">
              <a:rPr lang="en-GB" sz="800" smtClean="0">
                <a:solidFill>
                  <a:srgbClr val="FFFFFF"/>
                </a:solidFill>
                <a:latin typeface="Telstra Text"/>
                <a:ea typeface="+mn-ea"/>
              </a:rPr>
              <a:pPr>
                <a:lnSpc>
                  <a:spcPct val="100000"/>
                </a:lnSpc>
                <a:buFontTx/>
                <a:buNone/>
              </a:pPr>
              <a:t>9</a:t>
            </a:fld>
            <a:endParaRPr lang="en-GB" sz="800" dirty="0">
              <a:solidFill>
                <a:srgbClr val="FFFFFF"/>
              </a:solidFill>
              <a:latin typeface="Telstra Text"/>
              <a:ea typeface="+mn-ea"/>
            </a:endParaRPr>
          </a:p>
        </p:txBody>
      </p:sp>
    </p:spTree>
    <p:extLst>
      <p:ext uri="{BB962C8B-B14F-4D97-AF65-F5344CB8AC3E}">
        <p14:creationId xmlns:p14="http://schemas.microsoft.com/office/powerpoint/2010/main" val="399697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Props1.xml><?xml version="1.0" encoding="utf-8"?>
<ds:datastoreItem xmlns:ds="http://schemas.openxmlformats.org/officeDocument/2006/customXml" ds:itemID="{93C6CE41-FDFB-4720-8ED7-BDA6159FD14D}">
  <ds:schemaRefs>
    <ds:schemaRef ds:uri="http://schemas.microsoft.com/sharepoint/v3/contenttype/forms"/>
  </ds:schemaRefs>
</ds:datastoreItem>
</file>

<file path=customXml/itemProps2.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308</TotalTime>
  <Words>276</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Bahnschrift SemiBold</vt:lpstr>
      <vt:lpstr>Calibri</vt:lpstr>
      <vt:lpstr>Telstra Display</vt:lpstr>
      <vt:lpstr>Telstra Display Medium</vt:lpstr>
      <vt:lpstr>Telstra Text</vt:lpstr>
      <vt:lpstr>Telstra Text Medium</vt:lpstr>
      <vt:lpstr>Wingdings</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Rahul, Rahul</cp:lastModifiedBy>
  <cp:revision>26</cp:revision>
  <dcterms:created xsi:type="dcterms:W3CDTF">2023-01-16T01:41:14Z</dcterms:created>
  <dcterms:modified xsi:type="dcterms:W3CDTF">2023-09-29T09:29:21Z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