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19"/>
  </p:notesMasterIdLst>
  <p:sldIdLst>
    <p:sldId id="395" r:id="rId8"/>
    <p:sldId id="422" r:id="rId9"/>
    <p:sldId id="424" r:id="rId10"/>
    <p:sldId id="425" r:id="rId11"/>
    <p:sldId id="427" r:id="rId12"/>
    <p:sldId id="428" r:id="rId13"/>
    <p:sldId id="429" r:id="rId14"/>
    <p:sldId id="431" r:id="rId15"/>
    <p:sldId id="430" r:id="rId16"/>
    <p:sldId id="432" r:id="rId17"/>
    <p:sldId id="4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5"/>
            <p14:sldId id="422"/>
            <p14:sldId id="424"/>
            <p14:sldId id="425"/>
            <p14:sldId id="427"/>
            <p14:sldId id="428"/>
            <p14:sldId id="429"/>
            <p14:sldId id="431"/>
            <p14:sldId id="430"/>
            <p14:sldId id="432"/>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4FF"/>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3.xml"/><Relationship Id="rId6" Type="http://schemas.openxmlformats.org/officeDocument/2006/relationships/image" Target="../media/image23.jpeg"/><Relationship Id="rId5" Type="http://schemas.openxmlformats.org/officeDocument/2006/relationships/image" Target="../media/image2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hyperlink" Target="https://positek.net/zip-progra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B6A4F-94B6-3416-7774-AEBC38905EBA}"/>
              </a:ext>
            </a:extLst>
          </p:cNvPr>
          <p:cNvSpPr>
            <a:spLocks noGrp="1"/>
          </p:cNvSpPr>
          <p:nvPr>
            <p:ph type="body" sz="quarter" idx="11"/>
          </p:nvPr>
        </p:nvSpPr>
        <p:spPr>
          <a:xfrm>
            <a:off x="477838" y="3054033"/>
            <a:ext cx="5516561" cy="1051057"/>
          </a:xfrm>
        </p:spPr>
        <p:txBody>
          <a:bodyPr/>
          <a:lstStyle/>
          <a:p>
            <a:r>
              <a:rPr lang="en-IN" dirty="0"/>
              <a:t>TSE CUSTOM INITIALIZR</a:t>
            </a:r>
            <a:endParaRPr lang="en-GB" dirty="0"/>
          </a:p>
        </p:txBody>
      </p:sp>
      <p:sp>
        <p:nvSpPr>
          <p:cNvPr id="4" name="TextBox 3">
            <a:extLst>
              <a:ext uri="{FF2B5EF4-FFF2-40B4-BE49-F238E27FC236}">
                <a16:creationId xmlns:a16="http://schemas.microsoft.com/office/drawing/2014/main" id="{3BD0A010-2101-EF30-81F2-C30B4A3F8DA9}"/>
              </a:ext>
            </a:extLst>
          </p:cNvPr>
          <p:cNvSpPr txBox="1"/>
          <p:nvPr/>
        </p:nvSpPr>
        <p:spPr>
          <a:xfrm>
            <a:off x="406400" y="3924069"/>
            <a:ext cx="6096000" cy="923330"/>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007AC-FE66-9EAA-F3DC-465EE50F1507}"/>
              </a:ext>
            </a:extLst>
          </p:cNvPr>
          <p:cNvSpPr>
            <a:spLocks noGrp="1"/>
          </p:cNvSpPr>
          <p:nvPr>
            <p:ph type="body" sz="quarter" idx="11"/>
          </p:nvPr>
        </p:nvSpPr>
        <p:spPr>
          <a:xfrm>
            <a:off x="2963864" y="1587183"/>
            <a:ext cx="4625974" cy="527837"/>
          </a:xfrm>
        </p:spPr>
        <p:txBody>
          <a:bodyPr/>
          <a:lstStyle/>
          <a:p>
            <a:r>
              <a:rPr lang="en-AU" u="sng" dirty="0"/>
              <a:t>FUTURE WORK</a:t>
            </a:r>
          </a:p>
        </p:txBody>
      </p:sp>
      <p:pic>
        <p:nvPicPr>
          <p:cNvPr id="4" name="Picture 3" descr="A diagram of a cloud integration&#10;&#10;Description automatically generated">
            <a:extLst>
              <a:ext uri="{FF2B5EF4-FFF2-40B4-BE49-F238E27FC236}">
                <a16:creationId xmlns:a16="http://schemas.microsoft.com/office/drawing/2014/main" id="{D7B5D4F6-FCEF-DAE0-81B3-29F86E221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18" y="2800539"/>
            <a:ext cx="7564867" cy="3095436"/>
          </a:xfrm>
          <a:prstGeom prst="rect">
            <a:avLst/>
          </a:prstGeom>
        </p:spPr>
      </p:pic>
    </p:spTree>
    <p:extLst>
      <p:ext uri="{BB962C8B-B14F-4D97-AF65-F5344CB8AC3E}">
        <p14:creationId xmlns:p14="http://schemas.microsoft.com/office/powerpoint/2010/main" val="42011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681ADA6C-A821-7F03-B3A1-5B01260FC978}"/>
              </a:ext>
            </a:extLst>
          </p:cNvPr>
          <p:cNvSpPr>
            <a:spLocks noGrp="1"/>
          </p:cNvSpPr>
          <p:nvPr>
            <p:ph type="body" sz="quarter" idx="10"/>
          </p:nvPr>
        </p:nvSpPr>
        <p:spPr>
          <a:xfrm>
            <a:off x="7229231" y="1604697"/>
            <a:ext cx="2404269" cy="594000"/>
          </a:xfrm>
        </p:spPr>
        <p:txBody>
          <a:bodyPr/>
          <a:lstStyle/>
          <a:p>
            <a:r>
              <a:rPr lang="en-GB" u="sng" dirty="0"/>
              <a:t>ABOUT US</a:t>
            </a:r>
          </a:p>
        </p:txBody>
      </p:sp>
      <p:pic>
        <p:nvPicPr>
          <p:cNvPr id="4" name="Picture 3" descr="A person in a suit and tie&#10;&#10;Description automatically generated">
            <a:extLst>
              <a:ext uri="{FF2B5EF4-FFF2-40B4-BE49-F238E27FC236}">
                <a16:creationId xmlns:a16="http://schemas.microsoft.com/office/drawing/2014/main" id="{91D22513-5765-473F-718C-7D9DDC92018F}"/>
              </a:ext>
            </a:extLst>
          </p:cNvPr>
          <p:cNvPicPr>
            <a:picLocks noChangeAspect="1"/>
          </p:cNvPicPr>
          <p:nvPr/>
        </p:nvPicPr>
        <p:blipFill>
          <a:blip r:embed="rId2"/>
          <a:stretch>
            <a:fillRect/>
          </a:stretch>
        </p:blipFill>
        <p:spPr>
          <a:xfrm>
            <a:off x="5135257" y="2608913"/>
            <a:ext cx="1758891" cy="1567646"/>
          </a:xfrm>
          <a:prstGeom prst="rect">
            <a:avLst/>
          </a:prstGeom>
          <a:ln>
            <a:solidFill>
              <a:srgbClr val="24A148"/>
            </a:solidFill>
          </a:ln>
          <a:effectLst>
            <a:innerShdw blurRad="63500" dist="50800" dir="13500000">
              <a:prstClr val="black">
                <a:alpha val="50000"/>
              </a:prstClr>
            </a:innerShdw>
          </a:effectLst>
        </p:spPr>
      </p:pic>
      <p:pic>
        <p:nvPicPr>
          <p:cNvPr id="5" name="Picture 4" descr="A person in a pink shirt&#10;&#10;Description automatically generated">
            <a:extLst>
              <a:ext uri="{FF2B5EF4-FFF2-40B4-BE49-F238E27FC236}">
                <a16:creationId xmlns:a16="http://schemas.microsoft.com/office/drawing/2014/main" id="{7698F8F0-8206-654B-BF5D-1C2F7F512D63}"/>
              </a:ext>
            </a:extLst>
          </p:cNvPr>
          <p:cNvPicPr>
            <a:picLocks noChangeAspect="1"/>
          </p:cNvPicPr>
          <p:nvPr/>
        </p:nvPicPr>
        <p:blipFill>
          <a:blip r:embed="rId3"/>
          <a:stretch>
            <a:fillRect/>
          </a:stretch>
        </p:blipFill>
        <p:spPr>
          <a:xfrm>
            <a:off x="7634849" y="2599472"/>
            <a:ext cx="1742497" cy="1562685"/>
          </a:xfrm>
          <a:prstGeom prst="rect">
            <a:avLst/>
          </a:prstGeom>
          <a:effectLst>
            <a:innerShdw blurRad="63500" dist="50800" dir="13500000">
              <a:prstClr val="black">
                <a:alpha val="50000"/>
              </a:prstClr>
            </a:innerShdw>
          </a:effectLst>
        </p:spPr>
      </p:pic>
      <p:pic>
        <p:nvPicPr>
          <p:cNvPr id="7" name="Picture 6" descr="A person in a green dress&#10;&#10;Description automatically generated">
            <a:extLst>
              <a:ext uri="{FF2B5EF4-FFF2-40B4-BE49-F238E27FC236}">
                <a16:creationId xmlns:a16="http://schemas.microsoft.com/office/drawing/2014/main" id="{A3BF8B12-967A-458D-61E3-544061564D49}"/>
              </a:ext>
            </a:extLst>
          </p:cNvPr>
          <p:cNvPicPr>
            <a:picLocks noChangeAspect="1"/>
          </p:cNvPicPr>
          <p:nvPr/>
        </p:nvPicPr>
        <p:blipFill>
          <a:blip r:embed="rId4"/>
          <a:stretch>
            <a:fillRect/>
          </a:stretch>
        </p:blipFill>
        <p:spPr>
          <a:xfrm>
            <a:off x="10118047" y="2599472"/>
            <a:ext cx="1742496" cy="1586528"/>
          </a:xfrm>
          <a:prstGeom prst="rect">
            <a:avLst/>
          </a:prstGeom>
          <a:effectLst>
            <a:innerShdw blurRad="63500" dist="50800" dir="13500000">
              <a:prstClr val="black">
                <a:alpha val="50000"/>
              </a:prstClr>
            </a:innerShdw>
          </a:effectLst>
        </p:spPr>
      </p:pic>
      <p:pic>
        <p:nvPicPr>
          <p:cNvPr id="8" name="Picture 7" descr="A person with a beard&#10;&#10;Description automatically generated">
            <a:extLst>
              <a:ext uri="{FF2B5EF4-FFF2-40B4-BE49-F238E27FC236}">
                <a16:creationId xmlns:a16="http://schemas.microsoft.com/office/drawing/2014/main" id="{4CC7583D-DDBC-628A-985C-A4AD9C402737}"/>
              </a:ext>
            </a:extLst>
          </p:cNvPr>
          <p:cNvPicPr>
            <a:picLocks noChangeAspect="1"/>
          </p:cNvPicPr>
          <p:nvPr/>
        </p:nvPicPr>
        <p:blipFill>
          <a:blip r:embed="rId5"/>
          <a:stretch>
            <a:fillRect/>
          </a:stretch>
        </p:blipFill>
        <p:spPr>
          <a:xfrm>
            <a:off x="6349785" y="4796705"/>
            <a:ext cx="1758891" cy="1554712"/>
          </a:xfrm>
          <a:prstGeom prst="rect">
            <a:avLst/>
          </a:prstGeom>
          <a:ln>
            <a:solidFill>
              <a:srgbClr val="0D54FF"/>
            </a:solidFill>
          </a:ln>
          <a:effectLst>
            <a:innerShdw blurRad="63500" dist="50800" dir="13500000">
              <a:prstClr val="black">
                <a:alpha val="50000"/>
              </a:prstClr>
            </a:innerShdw>
          </a:effectLst>
          <a:scene3d>
            <a:camera prst="orthographicFront">
              <a:rot lat="0" lon="21599981" rev="0"/>
            </a:camera>
            <a:lightRig rig="threePt" dir="t"/>
          </a:scene3d>
        </p:spPr>
      </p:pic>
      <p:pic>
        <p:nvPicPr>
          <p:cNvPr id="13" name="Picture 12" descr="A person standing in front of a sign&#10;&#10;Description automatically generated">
            <a:extLst>
              <a:ext uri="{FF2B5EF4-FFF2-40B4-BE49-F238E27FC236}">
                <a16:creationId xmlns:a16="http://schemas.microsoft.com/office/drawing/2014/main" id="{8BF8A218-135C-C30F-BAA8-9568C3EB36CD}"/>
              </a:ext>
            </a:extLst>
          </p:cNvPr>
          <p:cNvPicPr>
            <a:picLocks noChangeAspect="1"/>
          </p:cNvPicPr>
          <p:nvPr/>
        </p:nvPicPr>
        <p:blipFill>
          <a:blip r:embed="rId6"/>
          <a:stretch>
            <a:fillRect/>
          </a:stretch>
        </p:blipFill>
        <p:spPr>
          <a:xfrm>
            <a:off x="8910088" y="4796705"/>
            <a:ext cx="1758891" cy="1561575"/>
          </a:xfrm>
          <a:prstGeom prst="rect">
            <a:avLst/>
          </a:prstGeom>
          <a:effectLst>
            <a:innerShdw blurRad="63500" dist="50800" dir="13500000">
              <a:prstClr val="black">
                <a:alpha val="50000"/>
              </a:prstClr>
            </a:innerShdw>
          </a:effectLst>
        </p:spPr>
      </p:pic>
      <p:sp>
        <p:nvSpPr>
          <p:cNvPr id="17" name="TextBox 16">
            <a:extLst>
              <a:ext uri="{FF2B5EF4-FFF2-40B4-BE49-F238E27FC236}">
                <a16:creationId xmlns:a16="http://schemas.microsoft.com/office/drawing/2014/main" id="{D2374D99-A7D9-E098-CBC5-F8927DAC6E57}"/>
              </a:ext>
            </a:extLst>
          </p:cNvPr>
          <p:cNvSpPr txBox="1"/>
          <p:nvPr/>
        </p:nvSpPr>
        <p:spPr>
          <a:xfrm>
            <a:off x="5326400" y="4162157"/>
            <a:ext cx="1285415" cy="461665"/>
          </a:xfrm>
          <a:prstGeom prst="rect">
            <a:avLst/>
          </a:prstGeom>
          <a:noFill/>
        </p:spPr>
        <p:txBody>
          <a:bodyPr wrap="square">
            <a:spAutoFit/>
          </a:bodyPr>
          <a:lstStyle/>
          <a:p>
            <a:pPr algn="ctr"/>
            <a:r>
              <a:rPr lang="en-GB" sz="1200" dirty="0" err="1">
                <a:solidFill>
                  <a:schemeClr val="bg1"/>
                </a:solidFill>
              </a:rPr>
              <a:t>Tunir</a:t>
            </a:r>
            <a:r>
              <a:rPr lang="en-GB" sz="1200" dirty="0">
                <a:solidFill>
                  <a:schemeClr val="bg1"/>
                </a:solidFill>
              </a:rPr>
              <a:t> Chaudhuri</a:t>
            </a:r>
          </a:p>
          <a:p>
            <a:pPr algn="ctr"/>
            <a:r>
              <a:rPr lang="en-GB" sz="1200" dirty="0">
                <a:solidFill>
                  <a:schemeClr val="bg1"/>
                </a:solidFill>
              </a:rPr>
              <a:t>ASE</a:t>
            </a:r>
          </a:p>
        </p:txBody>
      </p:sp>
      <p:sp>
        <p:nvSpPr>
          <p:cNvPr id="19" name="TextBox 18">
            <a:extLst>
              <a:ext uri="{FF2B5EF4-FFF2-40B4-BE49-F238E27FC236}">
                <a16:creationId xmlns:a16="http://schemas.microsoft.com/office/drawing/2014/main" id="{7ED9DBC1-7A12-F1A8-F25C-39864919E02B}"/>
              </a:ext>
            </a:extLst>
          </p:cNvPr>
          <p:cNvSpPr txBox="1"/>
          <p:nvPr/>
        </p:nvSpPr>
        <p:spPr>
          <a:xfrm>
            <a:off x="7856124" y="4176559"/>
            <a:ext cx="1285415" cy="461665"/>
          </a:xfrm>
          <a:prstGeom prst="rect">
            <a:avLst/>
          </a:prstGeom>
          <a:noFill/>
        </p:spPr>
        <p:txBody>
          <a:bodyPr wrap="square">
            <a:spAutoFit/>
          </a:bodyPr>
          <a:lstStyle/>
          <a:p>
            <a:pPr algn="ctr"/>
            <a:r>
              <a:rPr lang="en-GB" sz="1200" dirty="0">
                <a:solidFill>
                  <a:schemeClr val="bg1"/>
                </a:solidFill>
              </a:rPr>
              <a:t>Akash Ranjan</a:t>
            </a:r>
            <a:endParaRPr lang="en-IN" sz="1200" dirty="0">
              <a:solidFill>
                <a:schemeClr val="bg1"/>
              </a:solidFill>
            </a:endParaRPr>
          </a:p>
          <a:p>
            <a:pPr algn="ctr"/>
            <a:r>
              <a:rPr lang="en-IN" sz="1200" dirty="0">
                <a:solidFill>
                  <a:schemeClr val="bg1"/>
                </a:solidFill>
              </a:rPr>
              <a:t>ASE</a:t>
            </a:r>
            <a:endParaRPr lang="en-GB" sz="1200" dirty="0">
              <a:solidFill>
                <a:schemeClr val="bg1"/>
              </a:solidFill>
            </a:endParaRPr>
          </a:p>
        </p:txBody>
      </p:sp>
      <p:sp>
        <p:nvSpPr>
          <p:cNvPr id="21" name="TextBox 20">
            <a:extLst>
              <a:ext uri="{FF2B5EF4-FFF2-40B4-BE49-F238E27FC236}">
                <a16:creationId xmlns:a16="http://schemas.microsoft.com/office/drawing/2014/main" id="{207DFED3-7E74-7450-10D2-4A98E157CF20}"/>
              </a:ext>
            </a:extLst>
          </p:cNvPr>
          <p:cNvSpPr txBox="1"/>
          <p:nvPr/>
        </p:nvSpPr>
        <p:spPr>
          <a:xfrm>
            <a:off x="10282492" y="4186000"/>
            <a:ext cx="1413606" cy="461665"/>
          </a:xfrm>
          <a:prstGeom prst="rect">
            <a:avLst/>
          </a:prstGeom>
          <a:noFill/>
        </p:spPr>
        <p:txBody>
          <a:bodyPr wrap="square">
            <a:spAutoFit/>
          </a:bodyPr>
          <a:lstStyle/>
          <a:p>
            <a:pPr algn="ctr"/>
            <a:r>
              <a:rPr lang="en-GB" sz="1200" dirty="0">
                <a:solidFill>
                  <a:schemeClr val="bg1"/>
                </a:solidFill>
              </a:rPr>
              <a:t>Goutham Suresh</a:t>
            </a:r>
          </a:p>
          <a:p>
            <a:pPr algn="ctr"/>
            <a:r>
              <a:rPr lang="en-GB" sz="1200" dirty="0">
                <a:solidFill>
                  <a:schemeClr val="bg1"/>
                </a:solidFill>
              </a:rPr>
              <a:t>ASE</a:t>
            </a:r>
          </a:p>
        </p:txBody>
      </p:sp>
      <p:sp>
        <p:nvSpPr>
          <p:cNvPr id="23" name="TextBox 22">
            <a:extLst>
              <a:ext uri="{FF2B5EF4-FFF2-40B4-BE49-F238E27FC236}">
                <a16:creationId xmlns:a16="http://schemas.microsoft.com/office/drawing/2014/main" id="{4AB12856-0552-DF5D-000A-1734BB5CC472}"/>
              </a:ext>
            </a:extLst>
          </p:cNvPr>
          <p:cNvSpPr txBox="1"/>
          <p:nvPr/>
        </p:nvSpPr>
        <p:spPr>
          <a:xfrm>
            <a:off x="6894148" y="6351417"/>
            <a:ext cx="611261" cy="461665"/>
          </a:xfrm>
          <a:prstGeom prst="rect">
            <a:avLst/>
          </a:prstGeom>
          <a:noFill/>
        </p:spPr>
        <p:txBody>
          <a:bodyPr wrap="square">
            <a:spAutoFit/>
          </a:bodyPr>
          <a:lstStyle/>
          <a:p>
            <a:pPr algn="ctr"/>
            <a:r>
              <a:rPr lang="en-GB" sz="1200" dirty="0">
                <a:solidFill>
                  <a:schemeClr val="bg1"/>
                </a:solidFill>
              </a:rPr>
              <a:t>Rahul</a:t>
            </a:r>
          </a:p>
          <a:p>
            <a:pPr algn="ctr"/>
            <a:r>
              <a:rPr lang="en-GB" sz="1200" dirty="0">
                <a:solidFill>
                  <a:schemeClr val="bg1"/>
                </a:solidFill>
              </a:rPr>
              <a:t> ASE</a:t>
            </a:r>
          </a:p>
        </p:txBody>
      </p:sp>
      <p:sp>
        <p:nvSpPr>
          <p:cNvPr id="25" name="TextBox 24">
            <a:extLst>
              <a:ext uri="{FF2B5EF4-FFF2-40B4-BE49-F238E27FC236}">
                <a16:creationId xmlns:a16="http://schemas.microsoft.com/office/drawing/2014/main" id="{E7BDB893-3A5D-2BE7-E82E-67210D6144DB}"/>
              </a:ext>
            </a:extLst>
          </p:cNvPr>
          <p:cNvSpPr txBox="1"/>
          <p:nvPr/>
        </p:nvSpPr>
        <p:spPr>
          <a:xfrm>
            <a:off x="9178493" y="6310399"/>
            <a:ext cx="1115938" cy="461665"/>
          </a:xfrm>
          <a:prstGeom prst="rect">
            <a:avLst/>
          </a:prstGeom>
          <a:noFill/>
        </p:spPr>
        <p:txBody>
          <a:bodyPr wrap="square">
            <a:spAutoFit/>
          </a:bodyPr>
          <a:lstStyle/>
          <a:p>
            <a:pPr algn="ctr"/>
            <a:r>
              <a:rPr lang="en-GB" sz="1200" dirty="0">
                <a:solidFill>
                  <a:schemeClr val="bg1"/>
                </a:solidFill>
              </a:rPr>
              <a:t>Sunny Kumar</a:t>
            </a:r>
          </a:p>
          <a:p>
            <a:pPr algn="ctr"/>
            <a:r>
              <a:rPr lang="en-GB" sz="1200" dirty="0">
                <a:solidFill>
                  <a:schemeClr val="bg1"/>
                </a:solidFill>
              </a:rPr>
              <a:t>ASE</a:t>
            </a:r>
          </a:p>
        </p:txBody>
      </p:sp>
    </p:spTree>
    <p:extLst>
      <p:ext uri="{BB962C8B-B14F-4D97-AF65-F5344CB8AC3E}">
        <p14:creationId xmlns:p14="http://schemas.microsoft.com/office/powerpoint/2010/main" val="226042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509839" y="1462300"/>
            <a:ext cx="4625974" cy="527837"/>
          </a:xfrm>
        </p:spPr>
        <p:txBody>
          <a:bodyPr/>
          <a:lstStyle/>
          <a:p>
            <a:r>
              <a:rPr lang="en-IN" u="sng" dirty="0"/>
              <a:t>INTRODUCTION</a:t>
            </a:r>
            <a:endParaRPr lang="en-GB" u="sng" dirty="0"/>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2862322"/>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r>
              <a:rPr lang="en-US" sz="1800" dirty="0">
                <a:solidFill>
                  <a:schemeClr val="bg1"/>
                </a:solidFill>
              </a:rPr>
              <a:t>You may be required to provide a self-hosted instance of the Spring Initializr within your company e.g., due to network restrictions when downloading archives from the web. </a:t>
            </a:r>
          </a:p>
          <a:p>
            <a:endParaRPr lang="en-US" sz="1800" dirty="0">
              <a:solidFill>
                <a:schemeClr val="bg1"/>
              </a:solidFill>
            </a:endParaRPr>
          </a:p>
          <a:p>
            <a:r>
              <a:rPr lang="en-US" sz="1800" dirty="0">
                <a:solidFill>
                  <a:schemeClr val="bg1"/>
                </a:solidFill>
              </a:rPr>
              <a:t>You may want to tweak or brand the UI or even build your own UI from scratch. </a:t>
            </a:r>
          </a:p>
          <a:p>
            <a:endParaRPr lang="en-US" sz="1800" dirty="0">
              <a:solidFill>
                <a:schemeClr val="bg1"/>
              </a:solidFill>
            </a:endParaRPr>
          </a:p>
          <a:p>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271839" y="1394566"/>
            <a:ext cx="4625974" cy="527837"/>
          </a:xfrm>
        </p:spPr>
        <p:txBody>
          <a:bodyPr/>
          <a:lstStyle/>
          <a:p>
            <a:r>
              <a:rPr lang="en-AU" u="sng" dirty="0"/>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223838" y="207530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pic>
        <p:nvPicPr>
          <p:cNvPr id="5" name="Picture 4" descr="A diagram of a project&#10;&#10;Description automatically generated">
            <a:extLst>
              <a:ext uri="{FF2B5EF4-FFF2-40B4-BE49-F238E27FC236}">
                <a16:creationId xmlns:a16="http://schemas.microsoft.com/office/drawing/2014/main" id="{F4632BC1-F4F6-25FB-AEFF-8F319BEDA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276599"/>
            <a:ext cx="8496299" cy="3204231"/>
          </a:xfrm>
          <a:prstGeom prst="rect">
            <a:avLst/>
          </a:prstGeom>
        </p:spPr>
      </p:pic>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3702581" y="1439017"/>
            <a:ext cx="5609694" cy="527837"/>
          </a:xfrm>
        </p:spPr>
        <p:txBody>
          <a:bodyPr/>
          <a:lstStyle/>
          <a:p>
            <a:r>
              <a:rPr lang="en-IN" u="sng" dirty="0"/>
              <a:t>TOOLS</a:t>
            </a:r>
            <a:endParaRPr lang="en-AU" u="sng" dirty="0"/>
          </a:p>
        </p:txBody>
      </p:sp>
      <p:pic>
        <p:nvPicPr>
          <p:cNvPr id="5" name="Picture 4" descr="A diagram of tools with text&#10;&#10;Description automatically generated">
            <a:extLst>
              <a:ext uri="{FF2B5EF4-FFF2-40B4-BE49-F238E27FC236}">
                <a16:creationId xmlns:a16="http://schemas.microsoft.com/office/drawing/2014/main" id="{AE4021F3-A074-E907-D832-9C783499F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38" y="2692339"/>
            <a:ext cx="8079491" cy="3022661"/>
          </a:xfrm>
          <a:prstGeom prst="rect">
            <a:avLst/>
          </a:prstGeom>
        </p:spPr>
      </p:pic>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1967971" y="1555433"/>
            <a:ext cx="6456361" cy="1051057"/>
          </a:xfrm>
        </p:spPr>
        <p:txBody>
          <a:bodyPr/>
          <a:lstStyle/>
          <a:p>
            <a:r>
              <a:rPr lang="en-AU" u="sng" dirty="0"/>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1057124" y="2478312"/>
            <a:ext cx="7282543" cy="3668488"/>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2F915-1A4A-7E3C-E90B-EEDEADB350E0}"/>
              </a:ext>
            </a:extLst>
          </p:cNvPr>
          <p:cNvSpPr>
            <a:spLocks noGrp="1"/>
          </p:cNvSpPr>
          <p:nvPr>
            <p:ph type="body" sz="quarter" idx="11"/>
          </p:nvPr>
        </p:nvSpPr>
        <p:spPr>
          <a:xfrm>
            <a:off x="2755372" y="1487700"/>
            <a:ext cx="4625974" cy="527837"/>
          </a:xfrm>
        </p:spPr>
        <p:txBody>
          <a:bodyPr/>
          <a:lstStyle/>
          <a:p>
            <a:r>
              <a:rPr lang="en-AU" u="sng" dirty="0"/>
              <a:t>USER INTERFACE</a:t>
            </a:r>
          </a:p>
        </p:txBody>
      </p:sp>
      <p:pic>
        <p:nvPicPr>
          <p:cNvPr id="3" name="Picture 2">
            <a:extLst>
              <a:ext uri="{FF2B5EF4-FFF2-40B4-BE49-F238E27FC236}">
                <a16:creationId xmlns:a16="http://schemas.microsoft.com/office/drawing/2014/main" id="{3CF8EC72-27E0-61F8-398B-15996B43D068}"/>
              </a:ext>
            </a:extLst>
          </p:cNvPr>
          <p:cNvPicPr>
            <a:picLocks noChangeAspect="1"/>
          </p:cNvPicPr>
          <p:nvPr/>
        </p:nvPicPr>
        <p:blipFill>
          <a:blip r:embed="rId2"/>
          <a:stretch>
            <a:fillRect/>
          </a:stretch>
        </p:blipFill>
        <p:spPr>
          <a:xfrm>
            <a:off x="30207" y="2159333"/>
            <a:ext cx="4360296" cy="2819068"/>
          </a:xfrm>
          <a:prstGeom prst="rect">
            <a:avLst/>
          </a:prstGeom>
        </p:spPr>
      </p:pic>
      <p:pic>
        <p:nvPicPr>
          <p:cNvPr id="4" name="Picture 3">
            <a:extLst>
              <a:ext uri="{FF2B5EF4-FFF2-40B4-BE49-F238E27FC236}">
                <a16:creationId xmlns:a16="http://schemas.microsoft.com/office/drawing/2014/main" id="{D47285B0-CFAC-F6BE-2E9B-9D09893A156A}"/>
              </a:ext>
            </a:extLst>
          </p:cNvPr>
          <p:cNvPicPr>
            <a:picLocks noChangeAspect="1"/>
          </p:cNvPicPr>
          <p:nvPr/>
        </p:nvPicPr>
        <p:blipFill>
          <a:blip r:embed="rId3"/>
          <a:stretch>
            <a:fillRect/>
          </a:stretch>
        </p:blipFill>
        <p:spPr>
          <a:xfrm>
            <a:off x="4778762" y="2178083"/>
            <a:ext cx="3908035" cy="4122935"/>
          </a:xfrm>
          <a:prstGeom prst="rect">
            <a:avLst/>
          </a:prstGeom>
        </p:spPr>
      </p:pic>
      <p:pic>
        <p:nvPicPr>
          <p:cNvPr id="5" name="Picture 4">
            <a:extLst>
              <a:ext uri="{FF2B5EF4-FFF2-40B4-BE49-F238E27FC236}">
                <a16:creationId xmlns:a16="http://schemas.microsoft.com/office/drawing/2014/main" id="{F7DDB896-C8B0-7DD3-9074-604101981AE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9181379" y="3494073"/>
            <a:ext cx="486228" cy="624279"/>
          </a:xfrm>
          <a:prstGeom prst="rect">
            <a:avLst/>
          </a:prstGeom>
        </p:spPr>
      </p:pic>
      <p:sp>
        <p:nvSpPr>
          <p:cNvPr id="15" name="Arrow: Right 14">
            <a:extLst>
              <a:ext uri="{FF2B5EF4-FFF2-40B4-BE49-F238E27FC236}">
                <a16:creationId xmlns:a16="http://schemas.microsoft.com/office/drawing/2014/main" id="{C1702883-AF1C-790F-D730-1326704D978E}"/>
              </a:ext>
            </a:extLst>
          </p:cNvPr>
          <p:cNvSpPr/>
          <p:nvPr/>
        </p:nvSpPr>
        <p:spPr>
          <a:xfrm>
            <a:off x="4390503" y="3704492"/>
            <a:ext cx="422764" cy="3048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16" name="Arrow: Right 15">
            <a:extLst>
              <a:ext uri="{FF2B5EF4-FFF2-40B4-BE49-F238E27FC236}">
                <a16:creationId xmlns:a16="http://schemas.microsoft.com/office/drawing/2014/main" id="{684ACE0F-3623-E912-B4FE-F662CAEBA8CF}"/>
              </a:ext>
            </a:extLst>
          </p:cNvPr>
          <p:cNvSpPr/>
          <p:nvPr/>
        </p:nvSpPr>
        <p:spPr>
          <a:xfrm>
            <a:off x="8686797" y="3650143"/>
            <a:ext cx="511074" cy="3121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5627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76671-6CC0-62AF-1189-022B5475C041}"/>
              </a:ext>
            </a:extLst>
          </p:cNvPr>
          <p:cNvSpPr>
            <a:spLocks noGrp="1"/>
          </p:cNvSpPr>
          <p:nvPr>
            <p:ph type="body" sz="quarter" idx="11"/>
          </p:nvPr>
        </p:nvSpPr>
        <p:spPr>
          <a:xfrm>
            <a:off x="1688573" y="1580833"/>
            <a:ext cx="6066894" cy="1051057"/>
          </a:xfrm>
        </p:spPr>
        <p:txBody>
          <a:bodyPr/>
          <a:lstStyle/>
          <a:p>
            <a:r>
              <a:rPr lang="en-AU" u="sng" dirty="0"/>
              <a:t>USER INTERFACE (cont.)</a:t>
            </a:r>
          </a:p>
        </p:txBody>
      </p:sp>
      <p:pic>
        <p:nvPicPr>
          <p:cNvPr id="3" name="Picture 2">
            <a:extLst>
              <a:ext uri="{FF2B5EF4-FFF2-40B4-BE49-F238E27FC236}">
                <a16:creationId xmlns:a16="http://schemas.microsoft.com/office/drawing/2014/main" id="{ADA881A7-E486-9792-D27B-A8DC04D89B19}"/>
              </a:ext>
            </a:extLst>
          </p:cNvPr>
          <p:cNvPicPr>
            <a:picLocks noChangeAspect="1"/>
          </p:cNvPicPr>
          <p:nvPr/>
        </p:nvPicPr>
        <p:blipFill>
          <a:blip r:embed="rId2"/>
          <a:stretch>
            <a:fillRect/>
          </a:stretch>
        </p:blipFill>
        <p:spPr>
          <a:xfrm>
            <a:off x="224973" y="2419349"/>
            <a:ext cx="2941273" cy="3380317"/>
          </a:xfrm>
          <a:prstGeom prst="rect">
            <a:avLst/>
          </a:prstGeom>
        </p:spPr>
      </p:pic>
      <p:pic>
        <p:nvPicPr>
          <p:cNvPr id="4" name="Picture 3">
            <a:extLst>
              <a:ext uri="{FF2B5EF4-FFF2-40B4-BE49-F238E27FC236}">
                <a16:creationId xmlns:a16="http://schemas.microsoft.com/office/drawing/2014/main" id="{177ECB99-5786-44C7-41EC-09048B4A3DA5}"/>
              </a:ext>
            </a:extLst>
          </p:cNvPr>
          <p:cNvPicPr>
            <a:picLocks noChangeAspect="1"/>
          </p:cNvPicPr>
          <p:nvPr/>
        </p:nvPicPr>
        <p:blipFill>
          <a:blip r:embed="rId3"/>
          <a:stretch>
            <a:fillRect/>
          </a:stretch>
        </p:blipFill>
        <p:spPr>
          <a:xfrm>
            <a:off x="3564467" y="2419349"/>
            <a:ext cx="3153167" cy="3434290"/>
          </a:xfrm>
          <a:prstGeom prst="rect">
            <a:avLst/>
          </a:prstGeom>
        </p:spPr>
      </p:pic>
      <p:pic>
        <p:nvPicPr>
          <p:cNvPr id="5" name="Picture 4">
            <a:extLst>
              <a:ext uri="{FF2B5EF4-FFF2-40B4-BE49-F238E27FC236}">
                <a16:creationId xmlns:a16="http://schemas.microsoft.com/office/drawing/2014/main" id="{34D8F77C-1A63-C0CC-AD02-5CC2148E44C3}"/>
              </a:ext>
            </a:extLst>
          </p:cNvPr>
          <p:cNvPicPr>
            <a:picLocks noChangeAspect="1"/>
          </p:cNvPicPr>
          <p:nvPr/>
        </p:nvPicPr>
        <p:blipFill>
          <a:blip r:embed="rId4"/>
          <a:stretch>
            <a:fillRect/>
          </a:stretch>
        </p:blipFill>
        <p:spPr>
          <a:xfrm>
            <a:off x="7115855" y="2421467"/>
            <a:ext cx="2269763" cy="3378198"/>
          </a:xfrm>
          <a:prstGeom prst="rect">
            <a:avLst/>
          </a:prstGeom>
        </p:spPr>
      </p:pic>
      <p:sp>
        <p:nvSpPr>
          <p:cNvPr id="6" name="Arrow: Right 5">
            <a:extLst>
              <a:ext uri="{FF2B5EF4-FFF2-40B4-BE49-F238E27FC236}">
                <a16:creationId xmlns:a16="http://schemas.microsoft.com/office/drawing/2014/main" id="{B3A0ED9B-E9E1-A6A9-778D-914BC555FBBC}"/>
              </a:ext>
            </a:extLst>
          </p:cNvPr>
          <p:cNvSpPr/>
          <p:nvPr/>
        </p:nvSpPr>
        <p:spPr>
          <a:xfrm>
            <a:off x="3166246" y="4032738"/>
            <a:ext cx="398221" cy="265724"/>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FFEDB7F4-44C8-B0F4-6293-2CBFE7C3E21D}"/>
              </a:ext>
            </a:extLst>
          </p:cNvPr>
          <p:cNvSpPr/>
          <p:nvPr/>
        </p:nvSpPr>
        <p:spPr>
          <a:xfrm>
            <a:off x="6717634" y="3960387"/>
            <a:ext cx="398221" cy="265724"/>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859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E795B-E654-9228-8DB8-4447317770CB}"/>
              </a:ext>
            </a:extLst>
          </p:cNvPr>
          <p:cNvSpPr>
            <a:spLocks noGrp="1"/>
          </p:cNvSpPr>
          <p:nvPr>
            <p:ph type="body" sz="quarter" idx="11"/>
          </p:nvPr>
        </p:nvSpPr>
        <p:spPr>
          <a:xfrm>
            <a:off x="477838" y="3054033"/>
            <a:ext cx="6303961" cy="1051057"/>
          </a:xfrm>
        </p:spPr>
        <p:txBody>
          <a:bodyPr/>
          <a:lstStyle/>
          <a:p>
            <a:r>
              <a:rPr lang="en-AU" dirty="0"/>
              <a:t>LIVE DEMONSTRATION</a:t>
            </a:r>
          </a:p>
        </p:txBody>
      </p:sp>
    </p:spTree>
    <p:extLst>
      <p:ext uri="{BB962C8B-B14F-4D97-AF65-F5344CB8AC3E}">
        <p14:creationId xmlns:p14="http://schemas.microsoft.com/office/powerpoint/2010/main" val="22372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3440114" y="1469708"/>
            <a:ext cx="7362294" cy="527837"/>
          </a:xfrm>
        </p:spPr>
        <p:txBody>
          <a:bodyPr/>
          <a:lstStyle/>
          <a:p>
            <a:r>
              <a:rPr lang="en-AU" u="sng" dirty="0"/>
              <a:t>SUMMARY</a:t>
            </a:r>
          </a:p>
        </p:txBody>
      </p:sp>
      <p:pic>
        <p:nvPicPr>
          <p:cNvPr id="5" name="Picture 4" descr="A diagram of a project&#10;&#10;Description automatically generated">
            <a:extLst>
              <a:ext uri="{FF2B5EF4-FFF2-40B4-BE49-F238E27FC236}">
                <a16:creationId xmlns:a16="http://schemas.microsoft.com/office/drawing/2014/main" id="{A9DAB0FD-F18D-70FD-23F3-14AEE3F10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22" y="2555805"/>
            <a:ext cx="7926970" cy="3587820"/>
          </a:xfrm>
          <a:prstGeom prst="rect">
            <a:avLst/>
          </a:prstGeom>
        </p:spPr>
      </p:pic>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C6CE41-FDFB-4720-8ED7-BDA6159FD14D}">
  <ds:schemaRefs>
    <ds:schemaRef ds:uri="http://schemas.microsoft.com/sharepoint/v3/contenttype/forms"/>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101</TotalTime>
  <Words>255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Telstra Display</vt:lpstr>
      <vt:lpstr>Telstra Display Medium</vt:lpstr>
      <vt:lpstr>Telstra Text</vt:lpstr>
      <vt:lpstr>Telstra Text Medium</vt:lpstr>
      <vt:lpstr>Trebuchet MS</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Rahul, Rahul</cp:lastModifiedBy>
  <cp:revision>19</cp:revision>
  <dcterms:created xsi:type="dcterms:W3CDTF">2023-01-16T01:41:14Z</dcterms:created>
  <dcterms:modified xsi:type="dcterms:W3CDTF">2023-09-29T05:09:22Z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