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714" r:id="rId5"/>
    <p:sldMasterId id="2147483715" r:id="rId6"/>
    <p:sldMasterId id="2147483716" r:id="rId7"/>
    <p:sldMasterId id="2147483717" r:id="rId8"/>
    <p:sldMasterId id="2147483718" r:id="rId9"/>
    <p:sldMasterId id="2147483719"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Lst>
  <p:sldSz cy="9144000" cx="16256000"/>
  <p:notesSz cx="6858000" cy="9144000"/>
  <p:embeddedFontLst>
    <p:embeddedFont>
      <p:font typeface="Merriweather Sans"/>
      <p:regular r:id="rId40"/>
      <p:bold r:id="rId41"/>
      <p:italic r:id="rId42"/>
      <p:boldItalic r:id="rId43"/>
    </p:embeddedFont>
    <p:embeddedFont>
      <p:font typeface="Cabin"/>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Tunisia Mitchel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50EE0D14-1D90-4F2F-A9E5-F28E2BC03924}">
  <a:tblStyle styleId="{50EE0D14-1D90-4F2F-A9E5-F28E2BC03924}" styleName="Table_0"/>
</a:tblStyleLst>
</file>

<file path=ppt/_rels/presentation.xml.rels><?xml version="1.0" encoding="UTF-8" standalone="yes"?><Relationships xmlns="http://schemas.openxmlformats.org/package/2006/relationships"><Relationship Id="rId40" Type="http://schemas.openxmlformats.org/officeDocument/2006/relationships/font" Target="fonts/MerriweatherSans-regular.fntdata"/><Relationship Id="rId20" Type="http://schemas.openxmlformats.org/officeDocument/2006/relationships/slide" Target="slides/slide9.xml"/><Relationship Id="rId42" Type="http://schemas.openxmlformats.org/officeDocument/2006/relationships/font" Target="fonts/MerriweatherSans-italic.fntdata"/><Relationship Id="rId41" Type="http://schemas.openxmlformats.org/officeDocument/2006/relationships/font" Target="fonts/MerriweatherSans-bold.fntdata"/><Relationship Id="rId22" Type="http://schemas.openxmlformats.org/officeDocument/2006/relationships/slide" Target="slides/slide11.xml"/><Relationship Id="rId44" Type="http://schemas.openxmlformats.org/officeDocument/2006/relationships/font" Target="fonts/Cabin-regular.fntdata"/><Relationship Id="rId21" Type="http://schemas.openxmlformats.org/officeDocument/2006/relationships/slide" Target="slides/slide10.xml"/><Relationship Id="rId43" Type="http://schemas.openxmlformats.org/officeDocument/2006/relationships/font" Target="fonts/MerriweatherSans-boldItalic.fntdata"/><Relationship Id="rId24" Type="http://schemas.openxmlformats.org/officeDocument/2006/relationships/slide" Target="slides/slide13.xml"/><Relationship Id="rId46" Type="http://schemas.openxmlformats.org/officeDocument/2006/relationships/font" Target="fonts/Cabin-italic.fntdata"/><Relationship Id="rId23" Type="http://schemas.openxmlformats.org/officeDocument/2006/relationships/slide" Target="slides/slide12.xml"/><Relationship Id="rId45" Type="http://schemas.openxmlformats.org/officeDocument/2006/relationships/font" Target="fonts/Cabin-bold.fntdata"/><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Master" Target="slideMasters/slideMaster5.xml"/><Relationship Id="rId26" Type="http://schemas.openxmlformats.org/officeDocument/2006/relationships/slide" Target="slides/slide15.xml"/><Relationship Id="rId25" Type="http://schemas.openxmlformats.org/officeDocument/2006/relationships/slide" Target="slides/slide14.xml"/><Relationship Id="rId47" Type="http://schemas.openxmlformats.org/officeDocument/2006/relationships/font" Target="fonts/Cabin-boldItalic.fntdata"/><Relationship Id="rId28" Type="http://schemas.openxmlformats.org/officeDocument/2006/relationships/slide" Target="slides/slide17.xml"/><Relationship Id="rId27" Type="http://schemas.openxmlformats.org/officeDocument/2006/relationships/slide" Target="slides/slide16.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18.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0.xml"/><Relationship Id="rId30" Type="http://schemas.openxmlformats.org/officeDocument/2006/relationships/slide" Target="slides/slide19.xml"/><Relationship Id="rId11" Type="http://schemas.openxmlformats.org/officeDocument/2006/relationships/notesMaster" Target="notesMasters/notesMaster1.xml"/><Relationship Id="rId33" Type="http://schemas.openxmlformats.org/officeDocument/2006/relationships/slide" Target="slides/slide22.xml"/><Relationship Id="rId10" Type="http://schemas.openxmlformats.org/officeDocument/2006/relationships/slideMaster" Target="slideMasters/slideMaster6.xml"/><Relationship Id="rId32" Type="http://schemas.openxmlformats.org/officeDocument/2006/relationships/slide" Target="slides/slide21.xml"/><Relationship Id="rId13" Type="http://schemas.openxmlformats.org/officeDocument/2006/relationships/slide" Target="slides/slide2.xml"/><Relationship Id="rId35" Type="http://schemas.openxmlformats.org/officeDocument/2006/relationships/slide" Target="slides/slide24.xml"/><Relationship Id="rId12" Type="http://schemas.openxmlformats.org/officeDocument/2006/relationships/slide" Target="slides/slide1.xml"/><Relationship Id="rId34" Type="http://schemas.openxmlformats.org/officeDocument/2006/relationships/slide" Target="slides/slide23.xml"/><Relationship Id="rId15" Type="http://schemas.openxmlformats.org/officeDocument/2006/relationships/slide" Target="slides/slide4.xml"/><Relationship Id="rId37" Type="http://schemas.openxmlformats.org/officeDocument/2006/relationships/slide" Target="slides/slide26.xml"/><Relationship Id="rId14" Type="http://schemas.openxmlformats.org/officeDocument/2006/relationships/slide" Target="slides/slide3.xml"/><Relationship Id="rId36" Type="http://schemas.openxmlformats.org/officeDocument/2006/relationships/slide" Target="slides/slide25.xml"/><Relationship Id="rId17" Type="http://schemas.openxmlformats.org/officeDocument/2006/relationships/slide" Target="slides/slide6.xml"/><Relationship Id="rId39" Type="http://schemas.openxmlformats.org/officeDocument/2006/relationships/slide" Target="slides/slide28.xml"/><Relationship Id="rId16" Type="http://schemas.openxmlformats.org/officeDocument/2006/relationships/slide" Target="slides/slide5.xml"/><Relationship Id="rId38" Type="http://schemas.openxmlformats.org/officeDocument/2006/relationships/slide" Target="slides/slide27.xml"/><Relationship Id="rId19" Type="http://schemas.openxmlformats.org/officeDocument/2006/relationships/slide" Target="slides/slide8.xml"/><Relationship Id="rId1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Review Slides 9, 15, 18, 27</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rnd" cmpd="sng" w="9525">
            <a:solidFill>
              <a:srgbClr val="000000"/>
            </a:solidFill>
            <a:prstDash val="solid"/>
            <a:miter/>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Clr>
                <a:schemeClr val="dk2"/>
              </a:buClr>
              <a:buSzPct val="78571"/>
              <a:buFont typeface="Arial"/>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a:p>
            <a:pPr lvl="0">
              <a:spcBef>
                <a:spcPts val="0"/>
              </a:spcBef>
              <a:buNone/>
            </a:pPr>
            <a:r>
              <a:t/>
            </a:r>
            <a:endParaRPr/>
          </a:p>
        </p:txBody>
      </p:sp>
      <p:sp>
        <p:nvSpPr>
          <p:cNvPr id="239" name="Shape 2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USE</a:t>
            </a:r>
          </a:p>
        </p:txBody>
      </p:sp>
      <p:sp>
        <p:nvSpPr>
          <p:cNvPr id="336" name="Shape 3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USE</a:t>
            </a:r>
          </a:p>
        </p:txBody>
      </p:sp>
      <p:sp>
        <p:nvSpPr>
          <p:cNvPr id="343" name="Shape 3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8" name="Shape 358"/>
        <p:cNvGrpSpPr/>
        <p:nvPr/>
      </p:nvGrpSpPr>
      <p:grpSpPr>
        <a:xfrm>
          <a:off x="0" y="0"/>
          <a:ext cx="0" cy="0"/>
          <a:chOff x="0" y="0"/>
          <a:chExt cx="0" cy="0"/>
        </a:xfrm>
      </p:grpSpPr>
      <p:sp>
        <p:nvSpPr>
          <p:cNvPr id="359" name="Shape 359"/>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USE</a:t>
            </a:r>
          </a:p>
        </p:txBody>
      </p:sp>
      <p:sp>
        <p:nvSpPr>
          <p:cNvPr id="360" name="Shape 3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6" name="Shape 366"/>
        <p:cNvGrpSpPr/>
        <p:nvPr/>
      </p:nvGrpSpPr>
      <p:grpSpPr>
        <a:xfrm>
          <a:off x="0" y="0"/>
          <a:ext cx="0" cy="0"/>
          <a:chOff x="0" y="0"/>
          <a:chExt cx="0" cy="0"/>
        </a:xfrm>
      </p:grpSpPr>
      <p:sp>
        <p:nvSpPr>
          <p:cNvPr id="367" name="Shape 36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USE</a:t>
            </a:r>
          </a:p>
        </p:txBody>
      </p:sp>
      <p:sp>
        <p:nvSpPr>
          <p:cNvPr id="368" name="Shape 3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3" name="Shape 373"/>
        <p:cNvGrpSpPr/>
        <p:nvPr/>
      </p:nvGrpSpPr>
      <p:grpSpPr>
        <a:xfrm>
          <a:off x="0" y="0"/>
          <a:ext cx="0" cy="0"/>
          <a:chOff x="0" y="0"/>
          <a:chExt cx="0" cy="0"/>
        </a:xfrm>
      </p:grpSpPr>
      <p:sp>
        <p:nvSpPr>
          <p:cNvPr id="374" name="Shape 374"/>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Y</a:t>
            </a:r>
          </a:p>
        </p:txBody>
      </p:sp>
      <p:sp>
        <p:nvSpPr>
          <p:cNvPr id="375" name="Shape 3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1" name="Shape 381"/>
        <p:cNvGrpSpPr/>
        <p:nvPr/>
      </p:nvGrpSpPr>
      <p:grpSpPr>
        <a:xfrm>
          <a:off x="0" y="0"/>
          <a:ext cx="0" cy="0"/>
          <a:chOff x="0" y="0"/>
          <a:chExt cx="0" cy="0"/>
        </a:xfrm>
      </p:grpSpPr>
      <p:sp>
        <p:nvSpPr>
          <p:cNvPr id="382" name="Shape 382"/>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USE</a:t>
            </a:r>
          </a:p>
        </p:txBody>
      </p:sp>
      <p:sp>
        <p:nvSpPr>
          <p:cNvPr id="383" name="Shape 3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8" name="Shape 388"/>
        <p:cNvGrpSpPr/>
        <p:nvPr/>
      </p:nvGrpSpPr>
      <p:grpSpPr>
        <a:xfrm>
          <a:off x="0" y="0"/>
          <a:ext cx="0" cy="0"/>
          <a:chOff x="0" y="0"/>
          <a:chExt cx="0" cy="0"/>
        </a:xfrm>
      </p:grpSpPr>
      <p:sp>
        <p:nvSpPr>
          <p:cNvPr id="389" name="Shape 389"/>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USE</a:t>
            </a:r>
          </a:p>
        </p:txBody>
      </p:sp>
      <p:sp>
        <p:nvSpPr>
          <p:cNvPr id="390" name="Shape 3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5" name="Shape 395"/>
        <p:cNvGrpSpPr/>
        <p:nvPr/>
      </p:nvGrpSpPr>
      <p:grpSpPr>
        <a:xfrm>
          <a:off x="0" y="0"/>
          <a:ext cx="0" cy="0"/>
          <a:chOff x="0" y="0"/>
          <a:chExt cx="0" cy="0"/>
        </a:xfrm>
      </p:grpSpPr>
      <p:sp>
        <p:nvSpPr>
          <p:cNvPr id="396" name="Shape 39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Y</a:t>
            </a:r>
          </a:p>
        </p:txBody>
      </p:sp>
      <p:sp>
        <p:nvSpPr>
          <p:cNvPr id="397" name="Shape 3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USE</a:t>
            </a:r>
          </a:p>
        </p:txBody>
      </p:sp>
      <p:sp>
        <p:nvSpPr>
          <p:cNvPr id="404" name="Shape 4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9" name="Shape 409"/>
        <p:cNvGrpSpPr/>
        <p:nvPr/>
      </p:nvGrpSpPr>
      <p:grpSpPr>
        <a:xfrm>
          <a:off x="0" y="0"/>
          <a:ext cx="0" cy="0"/>
          <a:chOff x="0" y="0"/>
          <a:chExt cx="0" cy="0"/>
        </a:xfrm>
      </p:grpSpPr>
      <p:sp>
        <p:nvSpPr>
          <p:cNvPr id="410" name="Shape 41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USE</a:t>
            </a:r>
          </a:p>
        </p:txBody>
      </p:sp>
      <p:sp>
        <p:nvSpPr>
          <p:cNvPr id="411" name="Shape 4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USE</a:t>
            </a:r>
          </a:p>
        </p:txBody>
      </p:sp>
      <p:sp>
        <p:nvSpPr>
          <p:cNvPr id="248" name="Shape 2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7" name="Shape 417"/>
        <p:cNvGrpSpPr/>
        <p:nvPr/>
      </p:nvGrpSpPr>
      <p:grpSpPr>
        <a:xfrm>
          <a:off x="0" y="0"/>
          <a:ext cx="0" cy="0"/>
          <a:chOff x="0" y="0"/>
          <a:chExt cx="0" cy="0"/>
        </a:xfrm>
      </p:grpSpPr>
      <p:sp>
        <p:nvSpPr>
          <p:cNvPr id="418" name="Shape 41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USE</a:t>
            </a:r>
          </a:p>
        </p:txBody>
      </p:sp>
      <p:sp>
        <p:nvSpPr>
          <p:cNvPr id="419" name="Shape 4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USE</a:t>
            </a:r>
          </a:p>
        </p:txBody>
      </p:sp>
      <p:sp>
        <p:nvSpPr>
          <p:cNvPr id="428" name="Shape 4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2" name="Shape 432"/>
        <p:cNvGrpSpPr/>
        <p:nvPr/>
      </p:nvGrpSpPr>
      <p:grpSpPr>
        <a:xfrm>
          <a:off x="0" y="0"/>
          <a:ext cx="0" cy="0"/>
          <a:chOff x="0" y="0"/>
          <a:chExt cx="0" cy="0"/>
        </a:xfrm>
      </p:grpSpPr>
      <p:sp>
        <p:nvSpPr>
          <p:cNvPr id="433" name="Shape 43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USE</a:t>
            </a:r>
          </a:p>
        </p:txBody>
      </p:sp>
      <p:sp>
        <p:nvSpPr>
          <p:cNvPr id="434" name="Shape 4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7" name="Shape 437"/>
        <p:cNvGrpSpPr/>
        <p:nvPr/>
      </p:nvGrpSpPr>
      <p:grpSpPr>
        <a:xfrm>
          <a:off x="0" y="0"/>
          <a:ext cx="0" cy="0"/>
          <a:chOff x="0" y="0"/>
          <a:chExt cx="0" cy="0"/>
        </a:xfrm>
      </p:grpSpPr>
      <p:sp>
        <p:nvSpPr>
          <p:cNvPr id="438" name="Shape 43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USE</a:t>
            </a:r>
          </a:p>
        </p:txBody>
      </p:sp>
      <p:sp>
        <p:nvSpPr>
          <p:cNvPr id="439" name="Shape 4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4" name="Shape 444"/>
        <p:cNvGrpSpPr/>
        <p:nvPr/>
      </p:nvGrpSpPr>
      <p:grpSpPr>
        <a:xfrm>
          <a:off x="0" y="0"/>
          <a:ext cx="0" cy="0"/>
          <a:chOff x="0" y="0"/>
          <a:chExt cx="0" cy="0"/>
        </a:xfrm>
      </p:grpSpPr>
      <p:sp>
        <p:nvSpPr>
          <p:cNvPr id="445" name="Shape 44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USE</a:t>
            </a:r>
          </a:p>
        </p:txBody>
      </p:sp>
      <p:sp>
        <p:nvSpPr>
          <p:cNvPr id="446" name="Shape 4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1" name="Shape 451"/>
        <p:cNvGrpSpPr/>
        <p:nvPr/>
      </p:nvGrpSpPr>
      <p:grpSpPr>
        <a:xfrm>
          <a:off x="0" y="0"/>
          <a:ext cx="0" cy="0"/>
          <a:chOff x="0" y="0"/>
          <a:chExt cx="0" cy="0"/>
        </a:xfrm>
      </p:grpSpPr>
      <p:sp>
        <p:nvSpPr>
          <p:cNvPr id="452" name="Shape 452"/>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USE</a:t>
            </a:r>
          </a:p>
        </p:txBody>
      </p:sp>
      <p:sp>
        <p:nvSpPr>
          <p:cNvPr id="453" name="Shape 4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9" name="Shape 459"/>
        <p:cNvGrpSpPr/>
        <p:nvPr/>
      </p:nvGrpSpPr>
      <p:grpSpPr>
        <a:xfrm>
          <a:off x="0" y="0"/>
          <a:ext cx="0" cy="0"/>
          <a:chOff x="0" y="0"/>
          <a:chExt cx="0" cy="0"/>
        </a:xfrm>
      </p:grpSpPr>
      <p:sp>
        <p:nvSpPr>
          <p:cNvPr id="460" name="Shape 46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Y</a:t>
            </a:r>
          </a:p>
        </p:txBody>
      </p:sp>
      <p:sp>
        <p:nvSpPr>
          <p:cNvPr id="461" name="Shape 4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5" name="Shape 465"/>
        <p:cNvGrpSpPr/>
        <p:nvPr/>
      </p:nvGrpSpPr>
      <p:grpSpPr>
        <a:xfrm>
          <a:off x="0" y="0"/>
          <a:ext cx="0" cy="0"/>
          <a:chOff x="0" y="0"/>
          <a:chExt cx="0" cy="0"/>
        </a:xfrm>
      </p:grpSpPr>
      <p:sp>
        <p:nvSpPr>
          <p:cNvPr id="466" name="Shape 46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N</a:t>
            </a:r>
          </a:p>
        </p:txBody>
      </p:sp>
      <p:sp>
        <p:nvSpPr>
          <p:cNvPr id="467" name="Shape 4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3" name="Shape 473"/>
        <p:cNvGrpSpPr/>
        <p:nvPr/>
      </p:nvGrpSpPr>
      <p:grpSpPr>
        <a:xfrm>
          <a:off x="0" y="0"/>
          <a:ext cx="0" cy="0"/>
          <a:chOff x="0" y="0"/>
          <a:chExt cx="0" cy="0"/>
        </a:xfrm>
      </p:grpSpPr>
      <p:sp>
        <p:nvSpPr>
          <p:cNvPr id="474" name="Shape 47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475" name="Shape 47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USE</a:t>
            </a:r>
          </a:p>
        </p:txBody>
      </p:sp>
      <p:sp>
        <p:nvSpPr>
          <p:cNvPr id="255" name="Shape 2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USE</a:t>
            </a:r>
          </a:p>
        </p:txBody>
      </p:sp>
      <p:sp>
        <p:nvSpPr>
          <p:cNvPr id="271" name="Shape 2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solidFill>
            <a:srgbClr val="FFFFFF"/>
          </a:solidFill>
          <a:ln cap="rnd" cmpd="sng" w="9525">
            <a:solidFill>
              <a:srgbClr val="000000"/>
            </a:solidFill>
            <a:prstDash val="solid"/>
            <a:miter/>
            <a:headEnd len="med" w="med" type="none"/>
            <a:tailEnd len="med" w="med" type="none"/>
          </a:ln>
        </p:spPr>
      </p:sp>
      <p:sp>
        <p:nvSpPr>
          <p:cNvPr id="277" name="Shape 27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Font typeface="Merriweather Sans"/>
              <a:buNone/>
            </a:pPr>
            <a:r>
              <a:rPr lang="en-US" sz="2000">
                <a:latin typeface="Merriweather Sans"/>
                <a:ea typeface="Merriweather Sans"/>
                <a:cs typeface="Merriweather Sans"/>
                <a:sym typeface="Merriweather Sans"/>
              </a:rPr>
              <a:t>USE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USE</a:t>
            </a:r>
          </a:p>
        </p:txBody>
      </p:sp>
      <p:sp>
        <p:nvSpPr>
          <p:cNvPr id="284" name="Shape 2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USE</a:t>
            </a:r>
          </a:p>
        </p:txBody>
      </p:sp>
      <p:sp>
        <p:nvSpPr>
          <p:cNvPr id="298" name="Shape 2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USE</a:t>
            </a:r>
          </a:p>
        </p:txBody>
      </p:sp>
      <p:sp>
        <p:nvSpPr>
          <p:cNvPr id="306" name="Shape 3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USE</a:t>
            </a:r>
          </a:p>
        </p:txBody>
      </p:sp>
      <p:sp>
        <p:nvSpPr>
          <p:cNvPr id="320" name="Shape 3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 name="Shape 8"/>
        <p:cNvGrpSpPr/>
        <p:nvPr/>
      </p:nvGrpSpPr>
      <p:grpSpPr>
        <a:xfrm>
          <a:off x="0" y="0"/>
          <a:ext cx="0" cy="0"/>
          <a:chOff x="0" y="0"/>
          <a:chExt cx="0" cy="0"/>
        </a:xfrm>
      </p:grpSpPr>
      <p:sp>
        <p:nvSpPr>
          <p:cNvPr id="9" name="Shape 9"/>
          <p:cNvSpPr txBox="1"/>
          <p:nvPr>
            <p:ph type="title"/>
          </p:nvPr>
        </p:nvSpPr>
        <p:spPr>
          <a:xfrm rot="5400000">
            <a:off x="11231562" y="1909762"/>
            <a:ext cx="4229100" cy="3482975"/>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0" name="Shape 10"/>
          <p:cNvSpPr txBox="1"/>
          <p:nvPr>
            <p:ph idx="1" type="body"/>
          </p:nvPr>
        </p:nvSpPr>
        <p:spPr>
          <a:xfrm rot="5400000">
            <a:off x="4189412" y="-1497012"/>
            <a:ext cx="4229100" cy="10296524"/>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8" name="Shape 38"/>
        <p:cNvGrpSpPr/>
        <p:nvPr/>
      </p:nvGrpSpPr>
      <p:grpSpPr>
        <a:xfrm>
          <a:off x="0" y="0"/>
          <a:ext cx="0" cy="0"/>
          <a:chOff x="0" y="0"/>
          <a:chExt cx="0" cy="0"/>
        </a:xfrm>
      </p:grpSpPr>
      <p:sp>
        <p:nvSpPr>
          <p:cNvPr id="39" name="Shape 39"/>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40" name="Shape 40"/>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1" name="Shape 41"/>
        <p:cNvGrpSpPr/>
        <p:nvPr/>
      </p:nvGrpSpPr>
      <p:grpSpPr>
        <a:xfrm>
          <a:off x="0" y="0"/>
          <a:ext cx="0" cy="0"/>
          <a:chOff x="0" y="0"/>
          <a:chExt cx="0" cy="0"/>
        </a:xfrm>
      </p:grpSpPr>
      <p:sp>
        <p:nvSpPr>
          <p:cNvPr id="42" name="Shape 42"/>
          <p:cNvSpPr txBox="1"/>
          <p:nvPr>
            <p:ph type="ctrTitle"/>
          </p:nvPr>
        </p:nvSpPr>
        <p:spPr>
          <a:xfrm>
            <a:off x="1219200" y="2840038"/>
            <a:ext cx="13817599" cy="1960561"/>
          </a:xfrm>
          <a:prstGeom prst="rect">
            <a:avLst/>
          </a:prstGeom>
          <a:noFill/>
          <a:ln>
            <a:noFill/>
          </a:ln>
        </p:spPr>
        <p:txBody>
          <a:bodyPr anchorCtr="0" anchor="b"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43" name="Shape 43"/>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0"/>
              </a:spcBef>
              <a:spcAft>
                <a:spcPts val="0"/>
              </a:spcAft>
              <a:buClr>
                <a:schemeClr val="lt1"/>
              </a:buClr>
              <a:buFont typeface="Cabin"/>
              <a:buNone/>
              <a:defRPr/>
            </a:lvl1pPr>
            <a:lvl2pPr indent="0" lvl="1" marL="457200" marR="0" rtl="0" algn="ctr">
              <a:spcBef>
                <a:spcPts val="0"/>
              </a:spcBef>
              <a:spcAft>
                <a:spcPts val="0"/>
              </a:spcAft>
              <a:buClr>
                <a:schemeClr val="lt1"/>
              </a:buClr>
              <a:buFont typeface="Cabin"/>
              <a:buNone/>
              <a:defRPr/>
            </a:lvl2pPr>
            <a:lvl3pPr indent="0" lvl="2" marL="914400" marR="0" rtl="0" algn="ctr">
              <a:spcBef>
                <a:spcPts val="0"/>
              </a:spcBef>
              <a:spcAft>
                <a:spcPts val="0"/>
              </a:spcAft>
              <a:buClr>
                <a:schemeClr val="lt1"/>
              </a:buClr>
              <a:buFont typeface="Cabin"/>
              <a:buNone/>
              <a:defRPr/>
            </a:lvl3pPr>
            <a:lvl4pPr indent="0" lvl="3" marL="1371600" marR="0" rtl="0" algn="ctr">
              <a:spcBef>
                <a:spcPts val="0"/>
              </a:spcBef>
              <a:spcAft>
                <a:spcPts val="0"/>
              </a:spcAft>
              <a:buClr>
                <a:schemeClr val="lt1"/>
              </a:buClr>
              <a:buFont typeface="Cabin"/>
              <a:buNone/>
              <a:defRPr/>
            </a:lvl4pPr>
            <a:lvl5pPr indent="0" lvl="4" marL="1828800" marR="0" rtl="0" algn="ctr">
              <a:spcBef>
                <a:spcPts val="0"/>
              </a:spcBef>
              <a:spcAft>
                <a:spcPts val="0"/>
              </a:spcAft>
              <a:buClr>
                <a:schemeClr val="lt1"/>
              </a:buClr>
              <a:buFont typeface="Cabin"/>
              <a:buNone/>
              <a:defRPr/>
            </a:lvl5pPr>
            <a:lvl6pPr indent="0" lvl="5" marL="2286000" marR="0" rtl="0" algn="ctr">
              <a:spcBef>
                <a:spcPts val="0"/>
              </a:spcBef>
              <a:spcAft>
                <a:spcPts val="0"/>
              </a:spcAft>
              <a:buClr>
                <a:schemeClr val="lt1"/>
              </a:buClr>
              <a:buFont typeface="Cabin"/>
              <a:buNone/>
              <a:defRPr/>
            </a:lvl6pPr>
            <a:lvl7pPr indent="0" lvl="6" marL="2743200" marR="0" rtl="0" algn="ctr">
              <a:spcBef>
                <a:spcPts val="0"/>
              </a:spcBef>
              <a:spcAft>
                <a:spcPts val="0"/>
              </a:spcAft>
              <a:buClr>
                <a:schemeClr val="lt1"/>
              </a:buClr>
              <a:buFont typeface="Cabin"/>
              <a:buNone/>
              <a:defRPr/>
            </a:lvl7pPr>
            <a:lvl8pPr indent="0" lvl="7" marL="3200400" marR="0" rtl="0" algn="ctr">
              <a:spcBef>
                <a:spcPts val="0"/>
              </a:spcBef>
              <a:spcAft>
                <a:spcPts val="0"/>
              </a:spcAft>
              <a:buClr>
                <a:schemeClr val="lt1"/>
              </a:buClr>
              <a:buFont typeface="Cabin"/>
              <a:buNone/>
              <a:defRPr/>
            </a:lvl8pPr>
            <a:lvl9pPr indent="0" lvl="8"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47" name="Shape 47"/>
        <p:cNvGrpSpPr/>
        <p:nvPr/>
      </p:nvGrpSpPr>
      <p:grpSpPr>
        <a:xfrm>
          <a:off x="0" y="0"/>
          <a:ext cx="0" cy="0"/>
          <a:chOff x="0" y="0"/>
          <a:chExt cx="0" cy="0"/>
        </a:xfrm>
      </p:grpSpPr>
      <p:sp>
        <p:nvSpPr>
          <p:cNvPr id="48" name="Shape 48"/>
          <p:cNvSpPr txBox="1"/>
          <p:nvPr>
            <p:ph type="title"/>
          </p:nvPr>
        </p:nvSpPr>
        <p:spPr>
          <a:xfrm rot="5400000">
            <a:off x="9236075" y="2441574"/>
            <a:ext cx="7708899" cy="330834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49" name="Shape 49"/>
          <p:cNvSpPr txBox="1"/>
          <p:nvPr>
            <p:ph idx="1" type="body"/>
          </p:nvPr>
        </p:nvSpPr>
        <p:spPr>
          <a:xfrm rot="5400000">
            <a:off x="2543175" y="-790575"/>
            <a:ext cx="7708899" cy="9772650"/>
          </a:xfrm>
          <a:prstGeom prst="rect">
            <a:avLst/>
          </a:prstGeom>
          <a:noFill/>
          <a:ln>
            <a:noFill/>
          </a:ln>
        </p:spPr>
        <p:txBody>
          <a:bodyPr anchorCtr="0" anchor="ctr" bIns="91425" lIns="91425" rIns="91425" tIns="91425"/>
          <a:lstStyle>
            <a:lvl1pPr indent="-374776" lvl="0" marL="1054100" rtl="0" algn="l">
              <a:spcBef>
                <a:spcPts val="2300"/>
              </a:spcBef>
              <a:spcAft>
                <a:spcPts val="0"/>
              </a:spcAft>
              <a:buClr>
                <a:schemeClr val="lt1"/>
              </a:buClr>
              <a:buFont typeface="Cabin"/>
              <a:buChar char="•"/>
              <a:defRPr/>
            </a:lvl1pPr>
            <a:lvl2pPr indent="-374776" lvl="1" marL="1498600" rtl="0" algn="l">
              <a:spcBef>
                <a:spcPts val="2300"/>
              </a:spcBef>
              <a:spcAft>
                <a:spcPts val="0"/>
              </a:spcAft>
              <a:buClr>
                <a:schemeClr val="lt1"/>
              </a:buClr>
              <a:buFont typeface="Cabin"/>
              <a:buChar char="•"/>
              <a:defRPr/>
            </a:lvl2pPr>
            <a:lvl3pPr indent="-374776" lvl="2" marL="1943100" rtl="0" algn="l">
              <a:spcBef>
                <a:spcPts val="2300"/>
              </a:spcBef>
              <a:spcAft>
                <a:spcPts val="0"/>
              </a:spcAft>
              <a:buClr>
                <a:schemeClr val="lt1"/>
              </a:buClr>
              <a:buFont typeface="Cabin"/>
              <a:buChar char="•"/>
              <a:defRPr/>
            </a:lvl3pPr>
            <a:lvl4pPr indent="-374776" lvl="3" marL="2387600" rtl="0" algn="l">
              <a:spcBef>
                <a:spcPts val="2300"/>
              </a:spcBef>
              <a:spcAft>
                <a:spcPts val="0"/>
              </a:spcAft>
              <a:buClr>
                <a:schemeClr val="lt1"/>
              </a:buClr>
              <a:buFont typeface="Cabin"/>
              <a:buChar char="•"/>
              <a:defRPr/>
            </a:lvl4pPr>
            <a:lvl5pPr indent="-374776" lvl="4" marL="2832100" rtl="0" algn="l">
              <a:spcBef>
                <a:spcPts val="2300"/>
              </a:spcBef>
              <a:spcAft>
                <a:spcPts val="0"/>
              </a:spcAft>
              <a:buClr>
                <a:schemeClr val="lt1"/>
              </a:buClr>
              <a:buFont typeface="Cabin"/>
              <a:buChar char="•"/>
              <a:defRPr/>
            </a:lvl5pPr>
            <a:lvl6pPr indent="-374776" lvl="5" marL="3289300" rtl="0" algn="l">
              <a:spcBef>
                <a:spcPts val="2300"/>
              </a:spcBef>
              <a:spcAft>
                <a:spcPts val="0"/>
              </a:spcAft>
              <a:buClr>
                <a:schemeClr val="lt1"/>
              </a:buClr>
              <a:buFont typeface="Cabin"/>
              <a:buChar char="•"/>
              <a:defRPr/>
            </a:lvl6pPr>
            <a:lvl7pPr indent="-374777" lvl="6" marL="3746500" rtl="0" algn="l">
              <a:spcBef>
                <a:spcPts val="2300"/>
              </a:spcBef>
              <a:spcAft>
                <a:spcPts val="0"/>
              </a:spcAft>
              <a:buClr>
                <a:schemeClr val="lt1"/>
              </a:buClr>
              <a:buFont typeface="Cabin"/>
              <a:buChar char="•"/>
              <a:defRPr/>
            </a:lvl7pPr>
            <a:lvl8pPr indent="-374777" lvl="7" marL="4203700" rtl="0" algn="l">
              <a:spcBef>
                <a:spcPts val="2300"/>
              </a:spcBef>
              <a:spcAft>
                <a:spcPts val="0"/>
              </a:spcAft>
              <a:buClr>
                <a:schemeClr val="lt1"/>
              </a:buClr>
              <a:buFont typeface="Cabin"/>
              <a:buChar char="•"/>
              <a:defRPr/>
            </a:lvl8pPr>
            <a:lvl9pPr indent="-374777" lvl="8"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50" name="Shape 50"/>
        <p:cNvGrpSpPr/>
        <p:nvPr/>
      </p:nvGrpSpPr>
      <p:grpSpPr>
        <a:xfrm>
          <a:off x="0" y="0"/>
          <a:ext cx="0" cy="0"/>
          <a:chOff x="0" y="0"/>
          <a:chExt cx="0" cy="0"/>
        </a:xfrm>
      </p:grpSpPr>
      <p:sp>
        <p:nvSpPr>
          <p:cNvPr id="51" name="Shape 51"/>
          <p:cNvSpPr txBox="1"/>
          <p:nvPr>
            <p:ph type="title"/>
          </p:nvPr>
        </p:nvSpPr>
        <p:spPr>
          <a:xfrm>
            <a:off x="1511300" y="241300"/>
            <a:ext cx="13233399" cy="2286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52" name="Shape 52"/>
          <p:cNvSpPr txBox="1"/>
          <p:nvPr>
            <p:ph idx="1" type="body"/>
          </p:nvPr>
        </p:nvSpPr>
        <p:spPr>
          <a:xfrm rot="5400000">
            <a:off x="5448299" y="-1346199"/>
            <a:ext cx="5359400" cy="13233399"/>
          </a:xfrm>
          <a:prstGeom prst="rect">
            <a:avLst/>
          </a:prstGeom>
          <a:noFill/>
          <a:ln>
            <a:noFill/>
          </a:ln>
        </p:spPr>
        <p:txBody>
          <a:bodyPr anchorCtr="0" anchor="ctr" bIns="91425" lIns="91425" rIns="91425" tIns="91425"/>
          <a:lstStyle>
            <a:lvl1pPr indent="-374776" lvl="0" marL="1054100" rtl="0" algn="l">
              <a:spcBef>
                <a:spcPts val="2300"/>
              </a:spcBef>
              <a:spcAft>
                <a:spcPts val="0"/>
              </a:spcAft>
              <a:buClr>
                <a:schemeClr val="lt1"/>
              </a:buClr>
              <a:buFont typeface="Cabin"/>
              <a:buChar char="•"/>
              <a:defRPr/>
            </a:lvl1pPr>
            <a:lvl2pPr indent="-374776" lvl="1" marL="1498600" rtl="0" algn="l">
              <a:spcBef>
                <a:spcPts val="2300"/>
              </a:spcBef>
              <a:spcAft>
                <a:spcPts val="0"/>
              </a:spcAft>
              <a:buClr>
                <a:schemeClr val="lt1"/>
              </a:buClr>
              <a:buFont typeface="Cabin"/>
              <a:buChar char="•"/>
              <a:defRPr/>
            </a:lvl2pPr>
            <a:lvl3pPr indent="-374776" lvl="2" marL="1943100" rtl="0" algn="l">
              <a:spcBef>
                <a:spcPts val="2300"/>
              </a:spcBef>
              <a:spcAft>
                <a:spcPts val="0"/>
              </a:spcAft>
              <a:buClr>
                <a:schemeClr val="lt1"/>
              </a:buClr>
              <a:buFont typeface="Cabin"/>
              <a:buChar char="•"/>
              <a:defRPr/>
            </a:lvl3pPr>
            <a:lvl4pPr indent="-374776" lvl="3" marL="2387600" rtl="0" algn="l">
              <a:spcBef>
                <a:spcPts val="2300"/>
              </a:spcBef>
              <a:spcAft>
                <a:spcPts val="0"/>
              </a:spcAft>
              <a:buClr>
                <a:schemeClr val="lt1"/>
              </a:buClr>
              <a:buFont typeface="Cabin"/>
              <a:buChar char="•"/>
              <a:defRPr/>
            </a:lvl4pPr>
            <a:lvl5pPr indent="-374776" lvl="4" marL="2832100" rtl="0" algn="l">
              <a:spcBef>
                <a:spcPts val="2300"/>
              </a:spcBef>
              <a:spcAft>
                <a:spcPts val="0"/>
              </a:spcAft>
              <a:buClr>
                <a:schemeClr val="lt1"/>
              </a:buClr>
              <a:buFont typeface="Cabin"/>
              <a:buChar char="•"/>
              <a:defRPr/>
            </a:lvl5pPr>
            <a:lvl6pPr indent="-374776" lvl="5" marL="3289300" rtl="0" algn="l">
              <a:spcBef>
                <a:spcPts val="2300"/>
              </a:spcBef>
              <a:spcAft>
                <a:spcPts val="0"/>
              </a:spcAft>
              <a:buClr>
                <a:schemeClr val="lt1"/>
              </a:buClr>
              <a:buFont typeface="Cabin"/>
              <a:buChar char="•"/>
              <a:defRPr/>
            </a:lvl6pPr>
            <a:lvl7pPr indent="-374777" lvl="6" marL="3746500" rtl="0" algn="l">
              <a:spcBef>
                <a:spcPts val="2300"/>
              </a:spcBef>
              <a:spcAft>
                <a:spcPts val="0"/>
              </a:spcAft>
              <a:buClr>
                <a:schemeClr val="lt1"/>
              </a:buClr>
              <a:buFont typeface="Cabin"/>
              <a:buChar char="•"/>
              <a:defRPr/>
            </a:lvl7pPr>
            <a:lvl8pPr indent="-374777" lvl="7" marL="4203700" rtl="0" algn="l">
              <a:spcBef>
                <a:spcPts val="2300"/>
              </a:spcBef>
              <a:spcAft>
                <a:spcPts val="0"/>
              </a:spcAft>
              <a:buClr>
                <a:schemeClr val="lt1"/>
              </a:buClr>
              <a:buFont typeface="Cabin"/>
              <a:buChar char="•"/>
              <a:defRPr/>
            </a:lvl8pPr>
            <a:lvl9pPr indent="-374777" lvl="8"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53" name="Shape 53"/>
        <p:cNvGrpSpPr/>
        <p:nvPr/>
      </p:nvGrpSpPr>
      <p:grpSpPr>
        <a:xfrm>
          <a:off x="0" y="0"/>
          <a:ext cx="0" cy="0"/>
          <a:chOff x="0" y="0"/>
          <a:chExt cx="0" cy="0"/>
        </a:xfrm>
      </p:grpSpPr>
      <p:sp>
        <p:nvSpPr>
          <p:cNvPr id="54" name="Shape 54"/>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5" name="Shape 55"/>
          <p:cNvSpPr/>
          <p:nvPr>
            <p:ph idx="2" type="pic"/>
          </p:nvPr>
        </p:nvSpPr>
        <p:spPr>
          <a:xfrm>
            <a:off x="3186113" y="817562"/>
            <a:ext cx="9753599" cy="5486399"/>
          </a:xfrm>
          <a:prstGeom prst="rect">
            <a:avLst/>
          </a:prstGeom>
          <a:noFill/>
          <a:ln>
            <a:noFill/>
          </a:ln>
        </p:spPr>
      </p:sp>
      <p:sp>
        <p:nvSpPr>
          <p:cNvPr id="56" name="Shape 56"/>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7" name="Shape 57"/>
        <p:cNvGrpSpPr/>
        <p:nvPr/>
      </p:nvGrpSpPr>
      <p:grpSpPr>
        <a:xfrm>
          <a:off x="0" y="0"/>
          <a:ext cx="0" cy="0"/>
          <a:chOff x="0" y="0"/>
          <a:chExt cx="0" cy="0"/>
        </a:xfrm>
      </p:grpSpPr>
      <p:sp>
        <p:nvSpPr>
          <p:cNvPr id="58" name="Shape 58"/>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9" name="Shape 59"/>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0" name="Shape 60"/>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1" name="Shape 6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2" name="Shape 62"/>
        <p:cNvGrpSpPr/>
        <p:nvPr/>
      </p:nvGrpSpPr>
      <p:grpSpPr>
        <a:xfrm>
          <a:off x="0" y="0"/>
          <a:ext cx="0" cy="0"/>
          <a:chOff x="0" y="0"/>
          <a:chExt cx="0" cy="0"/>
        </a:xfrm>
      </p:grpSpPr>
      <p:sp>
        <p:nvSpPr>
          <p:cNvPr id="63" name="Shape 63"/>
          <p:cNvSpPr txBox="1"/>
          <p:nvPr>
            <p:ph type="title"/>
          </p:nvPr>
        </p:nvSpPr>
        <p:spPr>
          <a:xfrm>
            <a:off x="1511300" y="241300"/>
            <a:ext cx="13233399" cy="2286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4" name="Shape 64"/>
        <p:cNvGrpSpPr/>
        <p:nvPr/>
      </p:nvGrpSpPr>
      <p:grpSpPr>
        <a:xfrm>
          <a:off x="0" y="0"/>
          <a:ext cx="0" cy="0"/>
          <a:chOff x="0" y="0"/>
          <a:chExt cx="0" cy="0"/>
        </a:xfrm>
      </p:grpSpPr>
      <p:sp>
        <p:nvSpPr>
          <p:cNvPr id="65" name="Shape 65"/>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6" name="Shape 66"/>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67" name="Shape 67"/>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8" name="Shape 68"/>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69" name="Shape 69"/>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0" name="Shape 70"/>
        <p:cNvGrpSpPr/>
        <p:nvPr/>
      </p:nvGrpSpPr>
      <p:grpSpPr>
        <a:xfrm>
          <a:off x="0" y="0"/>
          <a:ext cx="0" cy="0"/>
          <a:chOff x="0" y="0"/>
          <a:chExt cx="0" cy="0"/>
        </a:xfrm>
      </p:grpSpPr>
      <p:sp>
        <p:nvSpPr>
          <p:cNvPr id="71" name="Shape 71"/>
          <p:cNvSpPr txBox="1"/>
          <p:nvPr>
            <p:ph type="title"/>
          </p:nvPr>
        </p:nvSpPr>
        <p:spPr>
          <a:xfrm>
            <a:off x="1511300" y="241300"/>
            <a:ext cx="13233399" cy="2286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72" name="Shape 72"/>
          <p:cNvSpPr txBox="1"/>
          <p:nvPr>
            <p:ph idx="1" type="body"/>
          </p:nvPr>
        </p:nvSpPr>
        <p:spPr>
          <a:xfrm>
            <a:off x="1511300" y="2590800"/>
            <a:ext cx="6540500" cy="5359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3" name="Shape 73"/>
          <p:cNvSpPr txBox="1"/>
          <p:nvPr>
            <p:ph idx="2" type="body"/>
          </p:nvPr>
        </p:nvSpPr>
        <p:spPr>
          <a:xfrm>
            <a:off x="8204200" y="2590800"/>
            <a:ext cx="6540500" cy="5359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1" name="Shape 11"/>
        <p:cNvGrpSpPr/>
        <p:nvPr/>
      </p:nvGrpSpPr>
      <p:grpSpPr>
        <a:xfrm>
          <a:off x="0" y="0"/>
          <a:ext cx="0" cy="0"/>
          <a:chOff x="0" y="0"/>
          <a:chExt cx="0" cy="0"/>
        </a:xfrm>
      </p:grpSpPr>
      <p:sp>
        <p:nvSpPr>
          <p:cNvPr id="12" name="Shape 12"/>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3" name="Shape 13"/>
          <p:cNvSpPr txBox="1"/>
          <p:nvPr>
            <p:ph idx="1" type="body"/>
          </p:nvPr>
        </p:nvSpPr>
        <p:spPr>
          <a:xfrm rot="5400000">
            <a:off x="7594599" y="-1727200"/>
            <a:ext cx="1054100" cy="139319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4" name="Shape 74"/>
        <p:cNvGrpSpPr/>
        <p:nvPr/>
      </p:nvGrpSpPr>
      <p:grpSpPr>
        <a:xfrm>
          <a:off x="0" y="0"/>
          <a:ext cx="0" cy="0"/>
          <a:chOff x="0" y="0"/>
          <a:chExt cx="0" cy="0"/>
        </a:xfrm>
      </p:grpSpPr>
      <p:sp>
        <p:nvSpPr>
          <p:cNvPr id="75" name="Shape 75"/>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6" name="Shape 76"/>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7" name="Shape 77"/>
        <p:cNvGrpSpPr/>
        <p:nvPr/>
      </p:nvGrpSpPr>
      <p:grpSpPr>
        <a:xfrm>
          <a:off x="0" y="0"/>
          <a:ext cx="0" cy="0"/>
          <a:chOff x="0" y="0"/>
          <a:chExt cx="0" cy="0"/>
        </a:xfrm>
      </p:grpSpPr>
      <p:sp>
        <p:nvSpPr>
          <p:cNvPr id="78" name="Shape 78"/>
          <p:cNvSpPr txBox="1"/>
          <p:nvPr>
            <p:ph type="title"/>
          </p:nvPr>
        </p:nvSpPr>
        <p:spPr>
          <a:xfrm>
            <a:off x="1511300" y="241300"/>
            <a:ext cx="13233399" cy="2286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79" name="Shape 79"/>
          <p:cNvSpPr txBox="1"/>
          <p:nvPr>
            <p:ph idx="1" type="body"/>
          </p:nvPr>
        </p:nvSpPr>
        <p:spPr>
          <a:xfrm>
            <a:off x="1511300" y="2590800"/>
            <a:ext cx="13233399" cy="5359400"/>
          </a:xfrm>
          <a:prstGeom prst="rect">
            <a:avLst/>
          </a:prstGeom>
          <a:noFill/>
          <a:ln>
            <a:noFill/>
          </a:ln>
        </p:spPr>
        <p:txBody>
          <a:bodyPr anchorCtr="0" anchor="ctr" bIns="91425" lIns="91425" rIns="91425" tIns="91425"/>
          <a:lstStyle>
            <a:lvl1pPr indent="-374776" lvl="0" marL="1054100" rtl="0" algn="l">
              <a:spcBef>
                <a:spcPts val="2300"/>
              </a:spcBef>
              <a:spcAft>
                <a:spcPts val="0"/>
              </a:spcAft>
              <a:buClr>
                <a:schemeClr val="lt1"/>
              </a:buClr>
              <a:buFont typeface="Cabin"/>
              <a:buChar char="•"/>
              <a:defRPr/>
            </a:lvl1pPr>
            <a:lvl2pPr indent="-374776" lvl="1" marL="1498600" rtl="0" algn="l">
              <a:spcBef>
                <a:spcPts val="2300"/>
              </a:spcBef>
              <a:spcAft>
                <a:spcPts val="0"/>
              </a:spcAft>
              <a:buClr>
                <a:schemeClr val="lt1"/>
              </a:buClr>
              <a:buFont typeface="Cabin"/>
              <a:buChar char="•"/>
              <a:defRPr/>
            </a:lvl2pPr>
            <a:lvl3pPr indent="-374776" lvl="2" marL="1943100" rtl="0" algn="l">
              <a:spcBef>
                <a:spcPts val="2300"/>
              </a:spcBef>
              <a:spcAft>
                <a:spcPts val="0"/>
              </a:spcAft>
              <a:buClr>
                <a:schemeClr val="lt1"/>
              </a:buClr>
              <a:buFont typeface="Cabin"/>
              <a:buChar char="•"/>
              <a:defRPr/>
            </a:lvl3pPr>
            <a:lvl4pPr indent="-374776" lvl="3" marL="2387600" rtl="0" algn="l">
              <a:spcBef>
                <a:spcPts val="2300"/>
              </a:spcBef>
              <a:spcAft>
                <a:spcPts val="0"/>
              </a:spcAft>
              <a:buClr>
                <a:schemeClr val="lt1"/>
              </a:buClr>
              <a:buFont typeface="Cabin"/>
              <a:buChar char="•"/>
              <a:defRPr/>
            </a:lvl4pPr>
            <a:lvl5pPr indent="-374776" lvl="4" marL="2832100" rtl="0" algn="l">
              <a:spcBef>
                <a:spcPts val="2300"/>
              </a:spcBef>
              <a:spcAft>
                <a:spcPts val="0"/>
              </a:spcAft>
              <a:buClr>
                <a:schemeClr val="lt1"/>
              </a:buClr>
              <a:buFont typeface="Cabin"/>
              <a:buChar char="•"/>
              <a:defRPr/>
            </a:lvl5pPr>
            <a:lvl6pPr indent="-374776" lvl="5" marL="3289300" rtl="0" algn="l">
              <a:spcBef>
                <a:spcPts val="2300"/>
              </a:spcBef>
              <a:spcAft>
                <a:spcPts val="0"/>
              </a:spcAft>
              <a:buClr>
                <a:schemeClr val="lt1"/>
              </a:buClr>
              <a:buFont typeface="Cabin"/>
              <a:buChar char="•"/>
              <a:defRPr/>
            </a:lvl6pPr>
            <a:lvl7pPr indent="-374777" lvl="6" marL="3746500" rtl="0" algn="l">
              <a:spcBef>
                <a:spcPts val="2300"/>
              </a:spcBef>
              <a:spcAft>
                <a:spcPts val="0"/>
              </a:spcAft>
              <a:buClr>
                <a:schemeClr val="lt1"/>
              </a:buClr>
              <a:buFont typeface="Cabin"/>
              <a:buChar char="•"/>
              <a:defRPr/>
            </a:lvl7pPr>
            <a:lvl8pPr indent="-374777" lvl="7" marL="4203700" rtl="0" algn="l">
              <a:spcBef>
                <a:spcPts val="2300"/>
              </a:spcBef>
              <a:spcAft>
                <a:spcPts val="0"/>
              </a:spcAft>
              <a:buClr>
                <a:schemeClr val="lt1"/>
              </a:buClr>
              <a:buFont typeface="Cabin"/>
              <a:buChar char="•"/>
              <a:defRPr/>
            </a:lvl8pPr>
            <a:lvl9pPr indent="-374777" lvl="8"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0" name="Shape 80"/>
        <p:cNvGrpSpPr/>
        <p:nvPr/>
      </p:nvGrpSpPr>
      <p:grpSpPr>
        <a:xfrm>
          <a:off x="0" y="0"/>
          <a:ext cx="0" cy="0"/>
          <a:chOff x="0" y="0"/>
          <a:chExt cx="0" cy="0"/>
        </a:xfrm>
      </p:grpSpPr>
      <p:sp>
        <p:nvSpPr>
          <p:cNvPr id="81" name="Shape 81"/>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82" name="Shape 82"/>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lvl="0" marL="0" marR="0" rtl="0" algn="ctr">
              <a:spcBef>
                <a:spcPts val="2300"/>
              </a:spcBef>
              <a:spcAft>
                <a:spcPts val="0"/>
              </a:spcAft>
              <a:buClr>
                <a:schemeClr val="lt1"/>
              </a:buClr>
              <a:buFont typeface="Cabin"/>
              <a:buNone/>
              <a:defRPr/>
            </a:lvl1pPr>
            <a:lvl2pPr indent="0" lvl="1" marL="457200" marR="0" rtl="0" algn="ctr">
              <a:spcBef>
                <a:spcPts val="2300"/>
              </a:spcBef>
              <a:spcAft>
                <a:spcPts val="0"/>
              </a:spcAft>
              <a:buClr>
                <a:schemeClr val="lt1"/>
              </a:buClr>
              <a:buFont typeface="Cabin"/>
              <a:buNone/>
              <a:defRPr/>
            </a:lvl2pPr>
            <a:lvl3pPr indent="0" lvl="2" marL="914400" marR="0" rtl="0" algn="ctr">
              <a:spcBef>
                <a:spcPts val="2300"/>
              </a:spcBef>
              <a:spcAft>
                <a:spcPts val="0"/>
              </a:spcAft>
              <a:buClr>
                <a:schemeClr val="lt1"/>
              </a:buClr>
              <a:buFont typeface="Cabin"/>
              <a:buNone/>
              <a:defRPr/>
            </a:lvl3pPr>
            <a:lvl4pPr indent="0" lvl="3" marL="1371600" marR="0" rtl="0" algn="ctr">
              <a:spcBef>
                <a:spcPts val="2300"/>
              </a:spcBef>
              <a:spcAft>
                <a:spcPts val="0"/>
              </a:spcAft>
              <a:buClr>
                <a:schemeClr val="lt1"/>
              </a:buClr>
              <a:buFont typeface="Cabin"/>
              <a:buNone/>
              <a:defRPr/>
            </a:lvl4pPr>
            <a:lvl5pPr indent="0" lvl="4" marL="1828800" marR="0" rtl="0" algn="ctr">
              <a:spcBef>
                <a:spcPts val="2300"/>
              </a:spcBef>
              <a:spcAft>
                <a:spcPts val="0"/>
              </a:spcAft>
              <a:buClr>
                <a:schemeClr val="lt1"/>
              </a:buClr>
              <a:buFont typeface="Cabin"/>
              <a:buNone/>
              <a:defRPr/>
            </a:lvl5pPr>
            <a:lvl6pPr indent="0" lvl="5" marL="2286000" marR="0" rtl="0" algn="ctr">
              <a:spcBef>
                <a:spcPts val="2300"/>
              </a:spcBef>
              <a:spcAft>
                <a:spcPts val="0"/>
              </a:spcAft>
              <a:buClr>
                <a:schemeClr val="lt1"/>
              </a:buClr>
              <a:buFont typeface="Cabin"/>
              <a:buNone/>
              <a:defRPr/>
            </a:lvl6pPr>
            <a:lvl7pPr indent="0" lvl="6" marL="2743200" marR="0" rtl="0" algn="ctr">
              <a:spcBef>
                <a:spcPts val="2300"/>
              </a:spcBef>
              <a:spcAft>
                <a:spcPts val="0"/>
              </a:spcAft>
              <a:buClr>
                <a:schemeClr val="lt1"/>
              </a:buClr>
              <a:buFont typeface="Cabin"/>
              <a:buNone/>
              <a:defRPr/>
            </a:lvl7pPr>
            <a:lvl8pPr indent="0" lvl="7" marL="3200400" marR="0" rtl="0" algn="ctr">
              <a:spcBef>
                <a:spcPts val="2300"/>
              </a:spcBef>
              <a:spcAft>
                <a:spcPts val="0"/>
              </a:spcAft>
              <a:buClr>
                <a:schemeClr val="lt1"/>
              </a:buClr>
              <a:buFont typeface="Cabin"/>
              <a:buNone/>
              <a:defRPr/>
            </a:lvl8pPr>
            <a:lvl9pPr indent="0" lvl="8" marL="3657600" marR="0" rtl="0" algn="ctr">
              <a:spcBef>
                <a:spcPts val="2300"/>
              </a:spcBef>
              <a:spcAft>
                <a:spcPts val="0"/>
              </a:spcAft>
              <a:buClr>
                <a:schemeClr val="lt1"/>
              </a:buClr>
              <a:buFont typeface="Cabin"/>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6" name="Shape 86"/>
        <p:cNvGrpSpPr/>
        <p:nvPr/>
      </p:nvGrpSpPr>
      <p:grpSpPr>
        <a:xfrm>
          <a:off x="0" y="0"/>
          <a:ext cx="0" cy="0"/>
          <a:chOff x="0" y="0"/>
          <a:chExt cx="0" cy="0"/>
        </a:xfrm>
      </p:grpSpPr>
      <p:sp>
        <p:nvSpPr>
          <p:cNvPr id="87" name="Shape 87"/>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88" name="Shape 88"/>
          <p:cNvSpPr txBox="1"/>
          <p:nvPr>
            <p:ph idx="1" type="body"/>
          </p:nvPr>
        </p:nvSpPr>
        <p:spPr>
          <a:xfrm rot="5400000">
            <a:off x="2271712" y="-874712"/>
            <a:ext cx="8064499" cy="10296524"/>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9" name="Shape 89"/>
        <p:cNvGrpSpPr/>
        <p:nvPr/>
      </p:nvGrpSpPr>
      <p:grpSpPr>
        <a:xfrm>
          <a:off x="0" y="0"/>
          <a:ext cx="0" cy="0"/>
          <a:chOff x="0" y="0"/>
          <a:chExt cx="0" cy="0"/>
        </a:xfrm>
      </p:grpSpPr>
      <p:sp>
        <p:nvSpPr>
          <p:cNvPr id="90" name="Shape 90"/>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91" name="Shape 91"/>
          <p:cNvSpPr txBox="1"/>
          <p:nvPr>
            <p:ph idx="1" type="body"/>
          </p:nvPr>
        </p:nvSpPr>
        <p:spPr>
          <a:xfrm rot="5400000">
            <a:off x="5270500" y="-1511300"/>
            <a:ext cx="5702299" cy="13931900"/>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2" name="Shape 92"/>
        <p:cNvGrpSpPr/>
        <p:nvPr/>
      </p:nvGrpSpPr>
      <p:grpSpPr>
        <a:xfrm>
          <a:off x="0" y="0"/>
          <a:ext cx="0" cy="0"/>
          <a:chOff x="0" y="0"/>
          <a:chExt cx="0" cy="0"/>
        </a:xfrm>
      </p:grpSpPr>
      <p:sp>
        <p:nvSpPr>
          <p:cNvPr id="93" name="Shape 93"/>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4" name="Shape 94"/>
          <p:cNvSpPr/>
          <p:nvPr>
            <p:ph idx="2" type="pic"/>
          </p:nvPr>
        </p:nvSpPr>
        <p:spPr>
          <a:xfrm>
            <a:off x="3186113" y="817562"/>
            <a:ext cx="9753599" cy="5486399"/>
          </a:xfrm>
          <a:prstGeom prst="rect">
            <a:avLst/>
          </a:prstGeom>
          <a:noFill/>
          <a:ln>
            <a:noFill/>
          </a:ln>
        </p:spPr>
      </p:sp>
      <p:sp>
        <p:nvSpPr>
          <p:cNvPr id="95" name="Shape 95"/>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6" name="Shape 96"/>
        <p:cNvGrpSpPr/>
        <p:nvPr/>
      </p:nvGrpSpPr>
      <p:grpSpPr>
        <a:xfrm>
          <a:off x="0" y="0"/>
          <a:ext cx="0" cy="0"/>
          <a:chOff x="0" y="0"/>
          <a:chExt cx="0" cy="0"/>
        </a:xfrm>
      </p:grpSpPr>
      <p:sp>
        <p:nvSpPr>
          <p:cNvPr id="97" name="Shape 97"/>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8" name="Shape 98"/>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9" name="Shape 99"/>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0" name="Shape 100"/>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1" name="Shape 101"/>
        <p:cNvGrpSpPr/>
        <p:nvPr/>
      </p:nvGrpSpPr>
      <p:grpSpPr>
        <a:xfrm>
          <a:off x="0" y="0"/>
          <a:ext cx="0" cy="0"/>
          <a:chOff x="0" y="0"/>
          <a:chExt cx="0" cy="0"/>
        </a:xfrm>
      </p:grpSpPr>
      <p:sp>
        <p:nvSpPr>
          <p:cNvPr id="102" name="Shape 102"/>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03" name="Shape 103"/>
        <p:cNvGrpSpPr/>
        <p:nvPr/>
      </p:nvGrpSpPr>
      <p:grpSpPr>
        <a:xfrm>
          <a:off x="0" y="0"/>
          <a:ext cx="0" cy="0"/>
          <a:chOff x="0" y="0"/>
          <a:chExt cx="0" cy="0"/>
        </a:xfrm>
      </p:grpSpPr>
      <p:sp>
        <p:nvSpPr>
          <p:cNvPr id="104" name="Shape 104"/>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5" name="Shape 105"/>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06" name="Shape 106"/>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7" name="Shape 107"/>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08" name="Shape 108"/>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4" name="Shape 14"/>
        <p:cNvGrpSpPr/>
        <p:nvPr/>
      </p:nvGrpSpPr>
      <p:grpSpPr>
        <a:xfrm>
          <a:off x="0" y="0"/>
          <a:ext cx="0" cy="0"/>
          <a:chOff x="0" y="0"/>
          <a:chExt cx="0" cy="0"/>
        </a:xfrm>
      </p:grpSpPr>
      <p:sp>
        <p:nvSpPr>
          <p:cNvPr id="15" name="Shape 15"/>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 name="Shape 16"/>
          <p:cNvSpPr/>
          <p:nvPr>
            <p:ph idx="2" type="pic"/>
          </p:nvPr>
        </p:nvSpPr>
        <p:spPr>
          <a:xfrm>
            <a:off x="3186113" y="817562"/>
            <a:ext cx="9753599" cy="5486399"/>
          </a:xfrm>
          <a:prstGeom prst="rect">
            <a:avLst/>
          </a:prstGeom>
          <a:noFill/>
          <a:ln>
            <a:noFill/>
          </a:ln>
        </p:spPr>
      </p:sp>
      <p:sp>
        <p:nvSpPr>
          <p:cNvPr id="17" name="Shape 17"/>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09" name="Shape 109"/>
        <p:cNvGrpSpPr/>
        <p:nvPr/>
      </p:nvGrpSpPr>
      <p:grpSpPr>
        <a:xfrm>
          <a:off x="0" y="0"/>
          <a:ext cx="0" cy="0"/>
          <a:chOff x="0" y="0"/>
          <a:chExt cx="0" cy="0"/>
        </a:xfrm>
      </p:grpSpPr>
      <p:sp>
        <p:nvSpPr>
          <p:cNvPr id="110" name="Shape 110"/>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11" name="Shape 111"/>
          <p:cNvSpPr txBox="1"/>
          <p:nvPr>
            <p:ph idx="1" type="body"/>
          </p:nvPr>
        </p:nvSpPr>
        <p:spPr>
          <a:xfrm>
            <a:off x="1155700" y="2603500"/>
            <a:ext cx="6889750" cy="57022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2" name="Shape 112"/>
          <p:cNvSpPr txBox="1"/>
          <p:nvPr>
            <p:ph idx="2" type="body"/>
          </p:nvPr>
        </p:nvSpPr>
        <p:spPr>
          <a:xfrm>
            <a:off x="8197850" y="2603500"/>
            <a:ext cx="6889750" cy="57022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13" name="Shape 113"/>
        <p:cNvGrpSpPr/>
        <p:nvPr/>
      </p:nvGrpSpPr>
      <p:grpSpPr>
        <a:xfrm>
          <a:off x="0" y="0"/>
          <a:ext cx="0" cy="0"/>
          <a:chOff x="0" y="0"/>
          <a:chExt cx="0" cy="0"/>
        </a:xfrm>
      </p:grpSpPr>
      <p:sp>
        <p:nvSpPr>
          <p:cNvPr id="114" name="Shape 114"/>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5" name="Shape 115"/>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6" name="Shape 116"/>
        <p:cNvGrpSpPr/>
        <p:nvPr/>
      </p:nvGrpSpPr>
      <p:grpSpPr>
        <a:xfrm>
          <a:off x="0" y="0"/>
          <a:ext cx="0" cy="0"/>
          <a:chOff x="0" y="0"/>
          <a:chExt cx="0" cy="0"/>
        </a:xfrm>
      </p:grpSpPr>
      <p:sp>
        <p:nvSpPr>
          <p:cNvPr id="117" name="Shape 117"/>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18" name="Shape 118"/>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9" name="Shape 119"/>
        <p:cNvGrpSpPr/>
        <p:nvPr/>
      </p:nvGrpSpPr>
      <p:grpSpPr>
        <a:xfrm>
          <a:off x="0" y="0"/>
          <a:ext cx="0" cy="0"/>
          <a:chOff x="0" y="0"/>
          <a:chExt cx="0" cy="0"/>
        </a:xfrm>
      </p:grpSpPr>
      <p:sp>
        <p:nvSpPr>
          <p:cNvPr id="120" name="Shape 120"/>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21" name="Shape 121"/>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3" name="Shape 123"/>
        <p:cNvGrpSpPr/>
        <p:nvPr/>
      </p:nvGrpSpPr>
      <p:grpSpPr>
        <a:xfrm>
          <a:off x="0" y="0"/>
          <a:ext cx="0" cy="0"/>
          <a:chOff x="0" y="0"/>
          <a:chExt cx="0" cy="0"/>
        </a:xfrm>
      </p:grpSpPr>
      <p:sp>
        <p:nvSpPr>
          <p:cNvPr id="124" name="Shape 124"/>
          <p:cNvSpPr txBox="1"/>
          <p:nvPr>
            <p:ph type="title"/>
          </p:nvPr>
        </p:nvSpPr>
        <p:spPr>
          <a:xfrm rot="5400000">
            <a:off x="9713912" y="2438400"/>
            <a:ext cx="7800975" cy="36576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25" name="Shape 125"/>
          <p:cNvSpPr txBox="1"/>
          <p:nvPr>
            <p:ph idx="1" type="body"/>
          </p:nvPr>
        </p:nvSpPr>
        <p:spPr>
          <a:xfrm rot="5400000">
            <a:off x="2322512" y="-1142999"/>
            <a:ext cx="7800975" cy="10820400"/>
          </a:xfrm>
          <a:prstGeom prst="rect">
            <a:avLst/>
          </a:prstGeom>
          <a:noFill/>
          <a:ln>
            <a:noFill/>
          </a:ln>
        </p:spPr>
        <p:txBody>
          <a:bodyPr anchorCtr="0" anchor="t" bIns="91425" lIns="91425" rIns="91425" tIns="91425"/>
          <a:lstStyle>
            <a:lvl1pPr indent="-142494" lvl="0" marL="749300" rtl="0" algn="l">
              <a:spcBef>
                <a:spcPts val="3500"/>
              </a:spcBef>
              <a:spcAft>
                <a:spcPts val="0"/>
              </a:spcAft>
              <a:buClr>
                <a:schemeClr val="lt1"/>
              </a:buClr>
              <a:buFont typeface="Cabin"/>
              <a:buChar char="•"/>
              <a:defRPr/>
            </a:lvl1pPr>
            <a:lvl2pPr indent="-142494" lvl="1" marL="1041400" rtl="0" algn="l">
              <a:spcBef>
                <a:spcPts val="3500"/>
              </a:spcBef>
              <a:spcAft>
                <a:spcPts val="0"/>
              </a:spcAft>
              <a:buClr>
                <a:schemeClr val="lt1"/>
              </a:buClr>
              <a:buFont typeface="Cabin"/>
              <a:buChar char="•"/>
              <a:defRPr/>
            </a:lvl2pPr>
            <a:lvl3pPr indent="-142494" lvl="2" marL="1333500" rtl="0" algn="l">
              <a:spcBef>
                <a:spcPts val="3500"/>
              </a:spcBef>
              <a:spcAft>
                <a:spcPts val="0"/>
              </a:spcAft>
              <a:buClr>
                <a:schemeClr val="lt1"/>
              </a:buClr>
              <a:buFont typeface="Cabin"/>
              <a:buChar char="•"/>
              <a:defRPr/>
            </a:lvl3pPr>
            <a:lvl4pPr indent="-142494" lvl="3" marL="1638300" rtl="0" algn="l">
              <a:spcBef>
                <a:spcPts val="3500"/>
              </a:spcBef>
              <a:spcAft>
                <a:spcPts val="0"/>
              </a:spcAft>
              <a:buClr>
                <a:schemeClr val="lt1"/>
              </a:buClr>
              <a:buFont typeface="Cabin"/>
              <a:buChar char="•"/>
              <a:defRPr/>
            </a:lvl4pPr>
            <a:lvl5pPr indent="-142494" lvl="4" marL="1930400" rtl="0" algn="l">
              <a:spcBef>
                <a:spcPts val="3500"/>
              </a:spcBef>
              <a:spcAft>
                <a:spcPts val="0"/>
              </a:spcAft>
              <a:buClr>
                <a:schemeClr val="lt1"/>
              </a:buClr>
              <a:buFont typeface="Cabin"/>
              <a:buChar char="•"/>
              <a:defRPr/>
            </a:lvl5pPr>
            <a:lvl6pPr indent="-142494" lvl="5" marL="2387600" rtl="0" algn="l">
              <a:spcBef>
                <a:spcPts val="3500"/>
              </a:spcBef>
              <a:spcAft>
                <a:spcPts val="0"/>
              </a:spcAft>
              <a:buClr>
                <a:schemeClr val="lt1"/>
              </a:buClr>
              <a:buFont typeface="Cabin"/>
              <a:buChar char="•"/>
              <a:defRPr/>
            </a:lvl6pPr>
            <a:lvl7pPr indent="-142494" lvl="6" marL="2844800" rtl="0" algn="l">
              <a:spcBef>
                <a:spcPts val="3500"/>
              </a:spcBef>
              <a:spcAft>
                <a:spcPts val="0"/>
              </a:spcAft>
              <a:buClr>
                <a:schemeClr val="lt1"/>
              </a:buClr>
              <a:buFont typeface="Cabin"/>
              <a:buChar char="•"/>
              <a:defRPr/>
            </a:lvl7pPr>
            <a:lvl8pPr indent="-142494" lvl="7" marL="3302000" rtl="0" algn="l">
              <a:spcBef>
                <a:spcPts val="3500"/>
              </a:spcBef>
              <a:spcAft>
                <a:spcPts val="0"/>
              </a:spcAft>
              <a:buClr>
                <a:schemeClr val="lt1"/>
              </a:buClr>
              <a:buFont typeface="Cabin"/>
              <a:buChar char="•"/>
              <a:defRPr/>
            </a:lvl8pPr>
            <a:lvl9pPr indent="-142494" lvl="8" marL="37592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6" name="Shape 126"/>
        <p:cNvGrpSpPr/>
        <p:nvPr/>
      </p:nvGrpSpPr>
      <p:grpSpPr>
        <a:xfrm>
          <a:off x="0" y="0"/>
          <a:ext cx="0" cy="0"/>
          <a:chOff x="0" y="0"/>
          <a:chExt cx="0" cy="0"/>
        </a:xfrm>
      </p:grpSpPr>
      <p:sp>
        <p:nvSpPr>
          <p:cNvPr id="127" name="Shape 127"/>
          <p:cNvSpPr txBox="1"/>
          <p:nvPr>
            <p:ph type="title"/>
          </p:nvPr>
        </p:nvSpPr>
        <p:spPr>
          <a:xfrm>
            <a:off x="812800" y="366712"/>
            <a:ext cx="14630400" cy="15240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28" name="Shape 128"/>
          <p:cNvSpPr txBox="1"/>
          <p:nvPr>
            <p:ph idx="1" type="body"/>
          </p:nvPr>
        </p:nvSpPr>
        <p:spPr>
          <a:xfrm rot="5400000">
            <a:off x="5110956" y="-2164556"/>
            <a:ext cx="6034087" cy="14630400"/>
          </a:xfrm>
          <a:prstGeom prst="rect">
            <a:avLst/>
          </a:prstGeom>
          <a:noFill/>
          <a:ln>
            <a:noFill/>
          </a:ln>
        </p:spPr>
        <p:txBody>
          <a:bodyPr anchorCtr="0" anchor="t" bIns="91425" lIns="91425" rIns="91425" tIns="91425"/>
          <a:lstStyle>
            <a:lvl1pPr indent="-142494" lvl="0" marL="749300" rtl="0" algn="l">
              <a:spcBef>
                <a:spcPts val="3500"/>
              </a:spcBef>
              <a:spcAft>
                <a:spcPts val="0"/>
              </a:spcAft>
              <a:buClr>
                <a:schemeClr val="lt1"/>
              </a:buClr>
              <a:buFont typeface="Cabin"/>
              <a:buChar char="•"/>
              <a:defRPr/>
            </a:lvl1pPr>
            <a:lvl2pPr indent="-142494" lvl="1" marL="1041400" rtl="0" algn="l">
              <a:spcBef>
                <a:spcPts val="3500"/>
              </a:spcBef>
              <a:spcAft>
                <a:spcPts val="0"/>
              </a:spcAft>
              <a:buClr>
                <a:schemeClr val="lt1"/>
              </a:buClr>
              <a:buFont typeface="Cabin"/>
              <a:buChar char="•"/>
              <a:defRPr/>
            </a:lvl2pPr>
            <a:lvl3pPr indent="-142494" lvl="2" marL="1333500" rtl="0" algn="l">
              <a:spcBef>
                <a:spcPts val="3500"/>
              </a:spcBef>
              <a:spcAft>
                <a:spcPts val="0"/>
              </a:spcAft>
              <a:buClr>
                <a:schemeClr val="lt1"/>
              </a:buClr>
              <a:buFont typeface="Cabin"/>
              <a:buChar char="•"/>
              <a:defRPr/>
            </a:lvl3pPr>
            <a:lvl4pPr indent="-142494" lvl="3" marL="1638300" rtl="0" algn="l">
              <a:spcBef>
                <a:spcPts val="3500"/>
              </a:spcBef>
              <a:spcAft>
                <a:spcPts val="0"/>
              </a:spcAft>
              <a:buClr>
                <a:schemeClr val="lt1"/>
              </a:buClr>
              <a:buFont typeface="Cabin"/>
              <a:buChar char="•"/>
              <a:defRPr/>
            </a:lvl4pPr>
            <a:lvl5pPr indent="-142494" lvl="4" marL="1930400" rtl="0" algn="l">
              <a:spcBef>
                <a:spcPts val="3500"/>
              </a:spcBef>
              <a:spcAft>
                <a:spcPts val="0"/>
              </a:spcAft>
              <a:buClr>
                <a:schemeClr val="lt1"/>
              </a:buClr>
              <a:buFont typeface="Cabin"/>
              <a:buChar char="•"/>
              <a:defRPr/>
            </a:lvl5pPr>
            <a:lvl6pPr indent="-142494" lvl="5" marL="2387600" rtl="0" algn="l">
              <a:spcBef>
                <a:spcPts val="3500"/>
              </a:spcBef>
              <a:spcAft>
                <a:spcPts val="0"/>
              </a:spcAft>
              <a:buClr>
                <a:schemeClr val="lt1"/>
              </a:buClr>
              <a:buFont typeface="Cabin"/>
              <a:buChar char="•"/>
              <a:defRPr/>
            </a:lvl6pPr>
            <a:lvl7pPr indent="-142494" lvl="6" marL="2844800" rtl="0" algn="l">
              <a:spcBef>
                <a:spcPts val="3500"/>
              </a:spcBef>
              <a:spcAft>
                <a:spcPts val="0"/>
              </a:spcAft>
              <a:buClr>
                <a:schemeClr val="lt1"/>
              </a:buClr>
              <a:buFont typeface="Cabin"/>
              <a:buChar char="•"/>
              <a:defRPr/>
            </a:lvl7pPr>
            <a:lvl8pPr indent="-142494" lvl="7" marL="3302000" rtl="0" algn="l">
              <a:spcBef>
                <a:spcPts val="3500"/>
              </a:spcBef>
              <a:spcAft>
                <a:spcPts val="0"/>
              </a:spcAft>
              <a:buClr>
                <a:schemeClr val="lt1"/>
              </a:buClr>
              <a:buFont typeface="Cabin"/>
              <a:buChar char="•"/>
              <a:defRPr/>
            </a:lvl8pPr>
            <a:lvl9pPr indent="-142494" lvl="8" marL="37592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29" name="Shape 129"/>
        <p:cNvGrpSpPr/>
        <p:nvPr/>
      </p:nvGrpSpPr>
      <p:grpSpPr>
        <a:xfrm>
          <a:off x="0" y="0"/>
          <a:ext cx="0" cy="0"/>
          <a:chOff x="0" y="0"/>
          <a:chExt cx="0" cy="0"/>
        </a:xfrm>
      </p:grpSpPr>
      <p:sp>
        <p:nvSpPr>
          <p:cNvPr id="130" name="Shape 130"/>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1" name="Shape 131"/>
          <p:cNvSpPr/>
          <p:nvPr>
            <p:ph idx="2" type="pic"/>
          </p:nvPr>
        </p:nvSpPr>
        <p:spPr>
          <a:xfrm>
            <a:off x="3186113" y="817562"/>
            <a:ext cx="9753599" cy="5486399"/>
          </a:xfrm>
          <a:prstGeom prst="rect">
            <a:avLst/>
          </a:prstGeom>
          <a:noFill/>
          <a:ln>
            <a:noFill/>
          </a:ln>
        </p:spPr>
      </p:sp>
      <p:sp>
        <p:nvSpPr>
          <p:cNvPr id="132" name="Shape 132"/>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33" name="Shape 133"/>
        <p:cNvGrpSpPr/>
        <p:nvPr/>
      </p:nvGrpSpPr>
      <p:grpSpPr>
        <a:xfrm>
          <a:off x="0" y="0"/>
          <a:ext cx="0" cy="0"/>
          <a:chOff x="0" y="0"/>
          <a:chExt cx="0" cy="0"/>
        </a:xfrm>
      </p:grpSpPr>
      <p:sp>
        <p:nvSpPr>
          <p:cNvPr id="134" name="Shape 134"/>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5" name="Shape 135"/>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6" name="Shape 136"/>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37" name="Shape 137"/>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38" name="Shape 138"/>
        <p:cNvGrpSpPr/>
        <p:nvPr/>
      </p:nvGrpSpPr>
      <p:grpSpPr>
        <a:xfrm>
          <a:off x="0" y="0"/>
          <a:ext cx="0" cy="0"/>
          <a:chOff x="0" y="0"/>
          <a:chExt cx="0" cy="0"/>
        </a:xfrm>
      </p:grpSpPr>
      <p:sp>
        <p:nvSpPr>
          <p:cNvPr id="139" name="Shape 139"/>
          <p:cNvSpPr txBox="1"/>
          <p:nvPr>
            <p:ph type="title"/>
          </p:nvPr>
        </p:nvSpPr>
        <p:spPr>
          <a:xfrm>
            <a:off x="812800" y="366712"/>
            <a:ext cx="14630400" cy="15240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8" name="Shape 18"/>
        <p:cNvGrpSpPr/>
        <p:nvPr/>
      </p:nvGrpSpPr>
      <p:grpSpPr>
        <a:xfrm>
          <a:off x="0" y="0"/>
          <a:ext cx="0" cy="0"/>
          <a:chOff x="0" y="0"/>
          <a:chExt cx="0" cy="0"/>
        </a:xfrm>
      </p:grpSpPr>
      <p:sp>
        <p:nvSpPr>
          <p:cNvPr id="19" name="Shape 19"/>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 name="Shape 20"/>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 name="Shape 21"/>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40" name="Shape 140"/>
        <p:cNvGrpSpPr/>
        <p:nvPr/>
      </p:nvGrpSpPr>
      <p:grpSpPr>
        <a:xfrm>
          <a:off x="0" y="0"/>
          <a:ext cx="0" cy="0"/>
          <a:chOff x="0" y="0"/>
          <a:chExt cx="0" cy="0"/>
        </a:xfrm>
      </p:grpSpPr>
      <p:sp>
        <p:nvSpPr>
          <p:cNvPr id="141" name="Shape 141"/>
          <p:cNvSpPr txBox="1"/>
          <p:nvPr>
            <p:ph type="title"/>
          </p:nvPr>
        </p:nvSpPr>
        <p:spPr>
          <a:xfrm>
            <a:off x="812800" y="366712"/>
            <a:ext cx="14630400" cy="15240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2" name="Shape 142"/>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43" name="Shape 143"/>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4" name="Shape 144"/>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45" name="Shape 145"/>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46" name="Shape 146"/>
        <p:cNvGrpSpPr/>
        <p:nvPr/>
      </p:nvGrpSpPr>
      <p:grpSpPr>
        <a:xfrm>
          <a:off x="0" y="0"/>
          <a:ext cx="0" cy="0"/>
          <a:chOff x="0" y="0"/>
          <a:chExt cx="0" cy="0"/>
        </a:xfrm>
      </p:grpSpPr>
      <p:sp>
        <p:nvSpPr>
          <p:cNvPr id="147" name="Shape 147"/>
          <p:cNvSpPr txBox="1"/>
          <p:nvPr>
            <p:ph type="title"/>
          </p:nvPr>
        </p:nvSpPr>
        <p:spPr>
          <a:xfrm>
            <a:off x="812800" y="366712"/>
            <a:ext cx="14630400" cy="15240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48" name="Shape 148"/>
          <p:cNvSpPr txBox="1"/>
          <p:nvPr>
            <p:ph idx="1" type="body"/>
          </p:nvPr>
        </p:nvSpPr>
        <p:spPr>
          <a:xfrm>
            <a:off x="812800" y="2133600"/>
            <a:ext cx="7239000" cy="60340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9" name="Shape 149"/>
          <p:cNvSpPr txBox="1"/>
          <p:nvPr>
            <p:ph idx="2" type="body"/>
          </p:nvPr>
        </p:nvSpPr>
        <p:spPr>
          <a:xfrm>
            <a:off x="8204200" y="2133600"/>
            <a:ext cx="7239000" cy="60340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0" name="Shape 150"/>
        <p:cNvGrpSpPr/>
        <p:nvPr/>
      </p:nvGrpSpPr>
      <p:grpSpPr>
        <a:xfrm>
          <a:off x="0" y="0"/>
          <a:ext cx="0" cy="0"/>
          <a:chOff x="0" y="0"/>
          <a:chExt cx="0" cy="0"/>
        </a:xfrm>
      </p:grpSpPr>
      <p:sp>
        <p:nvSpPr>
          <p:cNvPr id="151" name="Shape 151"/>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2" name="Shape 152"/>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53" name="Shape 153"/>
        <p:cNvGrpSpPr/>
        <p:nvPr/>
      </p:nvGrpSpPr>
      <p:grpSpPr>
        <a:xfrm>
          <a:off x="0" y="0"/>
          <a:ext cx="0" cy="0"/>
          <a:chOff x="0" y="0"/>
          <a:chExt cx="0" cy="0"/>
        </a:xfrm>
      </p:grpSpPr>
      <p:sp>
        <p:nvSpPr>
          <p:cNvPr id="154" name="Shape 154"/>
          <p:cNvSpPr txBox="1"/>
          <p:nvPr>
            <p:ph type="title"/>
          </p:nvPr>
        </p:nvSpPr>
        <p:spPr>
          <a:xfrm>
            <a:off x="812800" y="366712"/>
            <a:ext cx="14630400" cy="15240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55" name="Shape 155"/>
          <p:cNvSpPr txBox="1"/>
          <p:nvPr>
            <p:ph idx="1" type="body"/>
          </p:nvPr>
        </p:nvSpPr>
        <p:spPr>
          <a:xfrm>
            <a:off x="812800" y="2133600"/>
            <a:ext cx="14630400" cy="6034087"/>
          </a:xfrm>
          <a:prstGeom prst="rect">
            <a:avLst/>
          </a:prstGeom>
          <a:noFill/>
          <a:ln>
            <a:noFill/>
          </a:ln>
        </p:spPr>
        <p:txBody>
          <a:bodyPr anchorCtr="0" anchor="t" bIns="91425" lIns="91425" rIns="91425" tIns="91425"/>
          <a:lstStyle>
            <a:lvl1pPr indent="-142494" lvl="0" marL="749300" rtl="0" algn="l">
              <a:spcBef>
                <a:spcPts val="3500"/>
              </a:spcBef>
              <a:spcAft>
                <a:spcPts val="0"/>
              </a:spcAft>
              <a:buClr>
                <a:schemeClr val="lt1"/>
              </a:buClr>
              <a:buFont typeface="Cabin"/>
              <a:buChar char="•"/>
              <a:defRPr/>
            </a:lvl1pPr>
            <a:lvl2pPr indent="-142494" lvl="1" marL="1041400" rtl="0" algn="l">
              <a:spcBef>
                <a:spcPts val="3500"/>
              </a:spcBef>
              <a:spcAft>
                <a:spcPts val="0"/>
              </a:spcAft>
              <a:buClr>
                <a:schemeClr val="lt1"/>
              </a:buClr>
              <a:buFont typeface="Cabin"/>
              <a:buChar char="•"/>
              <a:defRPr/>
            </a:lvl2pPr>
            <a:lvl3pPr indent="-142494" lvl="2" marL="1333500" rtl="0" algn="l">
              <a:spcBef>
                <a:spcPts val="3500"/>
              </a:spcBef>
              <a:spcAft>
                <a:spcPts val="0"/>
              </a:spcAft>
              <a:buClr>
                <a:schemeClr val="lt1"/>
              </a:buClr>
              <a:buFont typeface="Cabin"/>
              <a:buChar char="•"/>
              <a:defRPr/>
            </a:lvl3pPr>
            <a:lvl4pPr indent="-142494" lvl="3" marL="1638300" rtl="0" algn="l">
              <a:spcBef>
                <a:spcPts val="3500"/>
              </a:spcBef>
              <a:spcAft>
                <a:spcPts val="0"/>
              </a:spcAft>
              <a:buClr>
                <a:schemeClr val="lt1"/>
              </a:buClr>
              <a:buFont typeface="Cabin"/>
              <a:buChar char="•"/>
              <a:defRPr/>
            </a:lvl4pPr>
            <a:lvl5pPr indent="-142494" lvl="4" marL="1930400" rtl="0" algn="l">
              <a:spcBef>
                <a:spcPts val="3500"/>
              </a:spcBef>
              <a:spcAft>
                <a:spcPts val="0"/>
              </a:spcAft>
              <a:buClr>
                <a:schemeClr val="lt1"/>
              </a:buClr>
              <a:buFont typeface="Cabin"/>
              <a:buChar char="•"/>
              <a:defRPr/>
            </a:lvl5pPr>
            <a:lvl6pPr indent="-142494" lvl="5" marL="2387600" rtl="0" algn="l">
              <a:spcBef>
                <a:spcPts val="3500"/>
              </a:spcBef>
              <a:spcAft>
                <a:spcPts val="0"/>
              </a:spcAft>
              <a:buClr>
                <a:schemeClr val="lt1"/>
              </a:buClr>
              <a:buFont typeface="Cabin"/>
              <a:buChar char="•"/>
              <a:defRPr/>
            </a:lvl6pPr>
            <a:lvl7pPr indent="-142494" lvl="6" marL="2844800" rtl="0" algn="l">
              <a:spcBef>
                <a:spcPts val="3500"/>
              </a:spcBef>
              <a:spcAft>
                <a:spcPts val="0"/>
              </a:spcAft>
              <a:buClr>
                <a:schemeClr val="lt1"/>
              </a:buClr>
              <a:buFont typeface="Cabin"/>
              <a:buChar char="•"/>
              <a:defRPr/>
            </a:lvl7pPr>
            <a:lvl8pPr indent="-142494" lvl="7" marL="3302000" rtl="0" algn="l">
              <a:spcBef>
                <a:spcPts val="3500"/>
              </a:spcBef>
              <a:spcAft>
                <a:spcPts val="0"/>
              </a:spcAft>
              <a:buClr>
                <a:schemeClr val="lt1"/>
              </a:buClr>
              <a:buFont typeface="Cabin"/>
              <a:buChar char="•"/>
              <a:defRPr/>
            </a:lvl8pPr>
            <a:lvl9pPr indent="-142494" lvl="8" marL="37592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6" name="Shape 156"/>
        <p:cNvGrpSpPr/>
        <p:nvPr/>
      </p:nvGrpSpPr>
      <p:grpSpPr>
        <a:xfrm>
          <a:off x="0" y="0"/>
          <a:ext cx="0" cy="0"/>
          <a:chOff x="0" y="0"/>
          <a:chExt cx="0" cy="0"/>
        </a:xfrm>
      </p:grpSpPr>
      <p:sp>
        <p:nvSpPr>
          <p:cNvPr id="157" name="Shape 157"/>
          <p:cNvSpPr txBox="1"/>
          <p:nvPr>
            <p:ph type="ctrTitle"/>
          </p:nvPr>
        </p:nvSpPr>
        <p:spPr>
          <a:xfrm>
            <a:off x="1219200" y="2840038"/>
            <a:ext cx="13817599" cy="1960561"/>
          </a:xfrm>
          <a:prstGeom prst="rect">
            <a:avLst/>
          </a:prstGeom>
          <a:noFill/>
          <a:ln>
            <a:noFill/>
          </a:ln>
        </p:spPr>
        <p:txBody>
          <a:bodyPr anchorCtr="0" anchor="t"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58" name="Shape 158"/>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62" name="Shape 162"/>
        <p:cNvGrpSpPr/>
        <p:nvPr/>
      </p:nvGrpSpPr>
      <p:grpSpPr>
        <a:xfrm>
          <a:off x="0" y="0"/>
          <a:ext cx="0" cy="0"/>
          <a:chOff x="0" y="0"/>
          <a:chExt cx="0" cy="0"/>
        </a:xfrm>
      </p:grpSpPr>
      <p:sp>
        <p:nvSpPr>
          <p:cNvPr id="163" name="Shape 163"/>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64" name="Shape 164"/>
          <p:cNvSpPr txBox="1"/>
          <p:nvPr>
            <p:ph idx="1" type="body"/>
          </p:nvPr>
        </p:nvSpPr>
        <p:spPr>
          <a:xfrm rot="5400000">
            <a:off x="2271712" y="-874712"/>
            <a:ext cx="8064499" cy="10296524"/>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65" name="Shape 165"/>
        <p:cNvGrpSpPr/>
        <p:nvPr/>
      </p:nvGrpSpPr>
      <p:grpSpPr>
        <a:xfrm>
          <a:off x="0" y="0"/>
          <a:ext cx="0" cy="0"/>
          <a:chOff x="0" y="0"/>
          <a:chExt cx="0" cy="0"/>
        </a:xfrm>
      </p:grpSpPr>
      <p:sp>
        <p:nvSpPr>
          <p:cNvPr id="166" name="Shape 166"/>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67" name="Shape 167"/>
          <p:cNvSpPr txBox="1"/>
          <p:nvPr>
            <p:ph idx="1" type="body"/>
          </p:nvPr>
        </p:nvSpPr>
        <p:spPr>
          <a:xfrm rot="5400000">
            <a:off x="5270500" y="-1511300"/>
            <a:ext cx="5702299" cy="13931900"/>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68" name="Shape 168"/>
        <p:cNvGrpSpPr/>
        <p:nvPr/>
      </p:nvGrpSpPr>
      <p:grpSpPr>
        <a:xfrm>
          <a:off x="0" y="0"/>
          <a:ext cx="0" cy="0"/>
          <a:chOff x="0" y="0"/>
          <a:chExt cx="0" cy="0"/>
        </a:xfrm>
      </p:grpSpPr>
      <p:sp>
        <p:nvSpPr>
          <p:cNvPr id="169" name="Shape 169"/>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0" name="Shape 170"/>
          <p:cNvSpPr/>
          <p:nvPr>
            <p:ph idx="2" type="pic"/>
          </p:nvPr>
        </p:nvSpPr>
        <p:spPr>
          <a:xfrm>
            <a:off x="3186113" y="817562"/>
            <a:ext cx="9753599" cy="5486399"/>
          </a:xfrm>
          <a:prstGeom prst="rect">
            <a:avLst/>
          </a:prstGeom>
          <a:noFill/>
          <a:ln>
            <a:noFill/>
          </a:ln>
        </p:spPr>
      </p:sp>
      <p:sp>
        <p:nvSpPr>
          <p:cNvPr id="171" name="Shape 171"/>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2" name="Shape 172"/>
        <p:cNvGrpSpPr/>
        <p:nvPr/>
      </p:nvGrpSpPr>
      <p:grpSpPr>
        <a:xfrm>
          <a:off x="0" y="0"/>
          <a:ext cx="0" cy="0"/>
          <a:chOff x="0" y="0"/>
          <a:chExt cx="0" cy="0"/>
        </a:xfrm>
      </p:grpSpPr>
      <p:sp>
        <p:nvSpPr>
          <p:cNvPr id="173" name="Shape 173"/>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4" name="Shape 174"/>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5" name="Shape 175"/>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76" name="Shape 17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7" name="Shape 177"/>
        <p:cNvGrpSpPr/>
        <p:nvPr/>
      </p:nvGrpSpPr>
      <p:grpSpPr>
        <a:xfrm>
          <a:off x="0" y="0"/>
          <a:ext cx="0" cy="0"/>
          <a:chOff x="0" y="0"/>
          <a:chExt cx="0" cy="0"/>
        </a:xfrm>
      </p:grpSpPr>
      <p:sp>
        <p:nvSpPr>
          <p:cNvPr id="178" name="Shape 178"/>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79" name="Shape 179"/>
        <p:cNvGrpSpPr/>
        <p:nvPr/>
      </p:nvGrpSpPr>
      <p:grpSpPr>
        <a:xfrm>
          <a:off x="0" y="0"/>
          <a:ext cx="0" cy="0"/>
          <a:chOff x="0" y="0"/>
          <a:chExt cx="0" cy="0"/>
        </a:xfrm>
      </p:grpSpPr>
      <p:sp>
        <p:nvSpPr>
          <p:cNvPr id="180" name="Shape 180"/>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1" name="Shape 181"/>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82" name="Shape 182"/>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3" name="Shape 183"/>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84" name="Shape 184"/>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85" name="Shape 185"/>
        <p:cNvGrpSpPr/>
        <p:nvPr/>
      </p:nvGrpSpPr>
      <p:grpSpPr>
        <a:xfrm>
          <a:off x="0" y="0"/>
          <a:ext cx="0" cy="0"/>
          <a:chOff x="0" y="0"/>
          <a:chExt cx="0" cy="0"/>
        </a:xfrm>
      </p:grpSpPr>
      <p:sp>
        <p:nvSpPr>
          <p:cNvPr id="186" name="Shape 186"/>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87" name="Shape 187"/>
          <p:cNvSpPr txBox="1"/>
          <p:nvPr>
            <p:ph idx="1" type="body"/>
          </p:nvPr>
        </p:nvSpPr>
        <p:spPr>
          <a:xfrm>
            <a:off x="1155700" y="2603500"/>
            <a:ext cx="6889750" cy="57022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8" name="Shape 188"/>
          <p:cNvSpPr txBox="1"/>
          <p:nvPr>
            <p:ph idx="2" type="body"/>
          </p:nvPr>
        </p:nvSpPr>
        <p:spPr>
          <a:xfrm>
            <a:off x="8197850" y="2603500"/>
            <a:ext cx="6889750" cy="57022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89" name="Shape 189"/>
        <p:cNvGrpSpPr/>
        <p:nvPr/>
      </p:nvGrpSpPr>
      <p:grpSpPr>
        <a:xfrm>
          <a:off x="0" y="0"/>
          <a:ext cx="0" cy="0"/>
          <a:chOff x="0" y="0"/>
          <a:chExt cx="0" cy="0"/>
        </a:xfrm>
      </p:grpSpPr>
      <p:sp>
        <p:nvSpPr>
          <p:cNvPr id="190" name="Shape 190"/>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1" name="Shape 191"/>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92" name="Shape 192"/>
        <p:cNvGrpSpPr/>
        <p:nvPr/>
      </p:nvGrpSpPr>
      <p:grpSpPr>
        <a:xfrm>
          <a:off x="0" y="0"/>
          <a:ext cx="0" cy="0"/>
          <a:chOff x="0" y="0"/>
          <a:chExt cx="0" cy="0"/>
        </a:xfrm>
      </p:grpSpPr>
      <p:sp>
        <p:nvSpPr>
          <p:cNvPr id="193" name="Shape 193"/>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94" name="Shape 194"/>
          <p:cNvSpPr txBox="1"/>
          <p:nvPr>
            <p:ph idx="1" type="body"/>
          </p:nvPr>
        </p:nvSpPr>
        <p:spPr>
          <a:xfrm>
            <a:off x="1155700" y="2603500"/>
            <a:ext cx="13931900" cy="5702299"/>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95" name="Shape 195"/>
        <p:cNvGrpSpPr/>
        <p:nvPr/>
      </p:nvGrpSpPr>
      <p:grpSpPr>
        <a:xfrm>
          <a:off x="0" y="0"/>
          <a:ext cx="0" cy="0"/>
          <a:chOff x="0" y="0"/>
          <a:chExt cx="0" cy="0"/>
        </a:xfrm>
      </p:grpSpPr>
      <p:sp>
        <p:nvSpPr>
          <p:cNvPr id="196" name="Shape 196"/>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97" name="Shape 197"/>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201" name="Shape 201"/>
        <p:cNvGrpSpPr/>
        <p:nvPr/>
      </p:nvGrpSpPr>
      <p:grpSpPr>
        <a:xfrm>
          <a:off x="0" y="0"/>
          <a:ext cx="0" cy="0"/>
          <a:chOff x="0" y="0"/>
          <a:chExt cx="0" cy="0"/>
        </a:xfrm>
      </p:grpSpPr>
      <p:sp>
        <p:nvSpPr>
          <p:cNvPr id="202" name="Shape 202"/>
          <p:cNvSpPr txBox="1"/>
          <p:nvPr>
            <p:ph type="title"/>
          </p:nvPr>
        </p:nvSpPr>
        <p:spPr>
          <a:xfrm rot="5400000">
            <a:off x="9313799" y="2532099"/>
            <a:ext cx="8064599" cy="3483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203" name="Shape 203"/>
          <p:cNvSpPr txBox="1"/>
          <p:nvPr>
            <p:ph idx="1" type="body"/>
          </p:nvPr>
        </p:nvSpPr>
        <p:spPr>
          <a:xfrm rot="5400000">
            <a:off x="2271625" y="-874699"/>
            <a:ext cx="8064599" cy="102965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204" name="Shape 204"/>
        <p:cNvGrpSpPr/>
        <p:nvPr/>
      </p:nvGrpSpPr>
      <p:grpSpPr>
        <a:xfrm>
          <a:off x="0" y="0"/>
          <a:ext cx="0" cy="0"/>
          <a:chOff x="0" y="0"/>
          <a:chExt cx="0" cy="0"/>
        </a:xfrm>
      </p:grpSpPr>
      <p:sp>
        <p:nvSpPr>
          <p:cNvPr id="205" name="Shape 205"/>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206" name="Shape 206"/>
          <p:cNvSpPr txBox="1"/>
          <p:nvPr>
            <p:ph idx="1" type="body"/>
          </p:nvPr>
        </p:nvSpPr>
        <p:spPr>
          <a:xfrm rot="5400000">
            <a:off x="5270399" y="-1511300"/>
            <a:ext cx="5702399" cy="13932000"/>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207" name="Shape 207"/>
        <p:cNvGrpSpPr/>
        <p:nvPr/>
      </p:nvGrpSpPr>
      <p:grpSpPr>
        <a:xfrm>
          <a:off x="0" y="0"/>
          <a:ext cx="0" cy="0"/>
          <a:chOff x="0" y="0"/>
          <a:chExt cx="0" cy="0"/>
        </a:xfrm>
      </p:grpSpPr>
      <p:sp>
        <p:nvSpPr>
          <p:cNvPr id="208" name="Shape 208"/>
          <p:cNvSpPr txBox="1"/>
          <p:nvPr>
            <p:ph type="title"/>
          </p:nvPr>
        </p:nvSpPr>
        <p:spPr>
          <a:xfrm>
            <a:off x="3186113" y="6400800"/>
            <a:ext cx="9753599" cy="7556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9" name="Shape 209"/>
          <p:cNvSpPr/>
          <p:nvPr>
            <p:ph idx="2" type="pic"/>
          </p:nvPr>
        </p:nvSpPr>
        <p:spPr>
          <a:xfrm>
            <a:off x="3186113" y="817562"/>
            <a:ext cx="9753599" cy="5486399"/>
          </a:xfrm>
          <a:prstGeom prst="rect">
            <a:avLst/>
          </a:prstGeom>
          <a:noFill/>
          <a:ln>
            <a:noFill/>
          </a:ln>
        </p:spPr>
      </p:sp>
      <p:sp>
        <p:nvSpPr>
          <p:cNvPr id="210" name="Shape 210"/>
          <p:cNvSpPr txBox="1"/>
          <p:nvPr>
            <p:ph idx="1" type="body"/>
          </p:nvPr>
        </p:nvSpPr>
        <p:spPr>
          <a:xfrm>
            <a:off x="3186113" y="7156450"/>
            <a:ext cx="9753599" cy="107309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211" name="Shape 211"/>
        <p:cNvGrpSpPr/>
        <p:nvPr/>
      </p:nvGrpSpPr>
      <p:grpSpPr>
        <a:xfrm>
          <a:off x="0" y="0"/>
          <a:ext cx="0" cy="0"/>
          <a:chOff x="0" y="0"/>
          <a:chExt cx="0" cy="0"/>
        </a:xfrm>
      </p:grpSpPr>
      <p:sp>
        <p:nvSpPr>
          <p:cNvPr id="212" name="Shape 212"/>
          <p:cNvSpPr txBox="1"/>
          <p:nvPr>
            <p:ph type="title"/>
          </p:nvPr>
        </p:nvSpPr>
        <p:spPr>
          <a:xfrm>
            <a:off x="812800" y="363537"/>
            <a:ext cx="5348399" cy="15494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3" name="Shape 213"/>
          <p:cNvSpPr txBox="1"/>
          <p:nvPr>
            <p:ph idx="1" type="body"/>
          </p:nvPr>
        </p:nvSpPr>
        <p:spPr>
          <a:xfrm>
            <a:off x="6356350" y="363537"/>
            <a:ext cx="9086699" cy="78041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4" name="Shape 214"/>
          <p:cNvSpPr txBox="1"/>
          <p:nvPr>
            <p:ph idx="2" type="body"/>
          </p:nvPr>
        </p:nvSpPr>
        <p:spPr>
          <a:xfrm>
            <a:off x="812800" y="1912938"/>
            <a:ext cx="5348399" cy="625469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3" name="Shape 23"/>
        <p:cNvGrpSpPr/>
        <p:nvPr/>
      </p:nvGrpSpPr>
      <p:grpSpPr>
        <a:xfrm>
          <a:off x="0" y="0"/>
          <a:ext cx="0" cy="0"/>
          <a:chOff x="0" y="0"/>
          <a:chExt cx="0" cy="0"/>
        </a:xfrm>
      </p:grpSpPr>
      <p:sp>
        <p:nvSpPr>
          <p:cNvPr id="24" name="Shape 24"/>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5" name="Shape 215"/>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6" name="Shape 216"/>
        <p:cNvGrpSpPr/>
        <p:nvPr/>
      </p:nvGrpSpPr>
      <p:grpSpPr>
        <a:xfrm>
          <a:off x="0" y="0"/>
          <a:ext cx="0" cy="0"/>
          <a:chOff x="0" y="0"/>
          <a:chExt cx="0" cy="0"/>
        </a:xfrm>
      </p:grpSpPr>
      <p:sp>
        <p:nvSpPr>
          <p:cNvPr id="217" name="Shape 217"/>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18" name="Shape 218"/>
        <p:cNvGrpSpPr/>
        <p:nvPr/>
      </p:nvGrpSpPr>
      <p:grpSpPr>
        <a:xfrm>
          <a:off x="0" y="0"/>
          <a:ext cx="0" cy="0"/>
          <a:chOff x="0" y="0"/>
          <a:chExt cx="0" cy="0"/>
        </a:xfrm>
      </p:grpSpPr>
      <p:sp>
        <p:nvSpPr>
          <p:cNvPr id="219" name="Shape 219"/>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0" name="Shape 220"/>
          <p:cNvSpPr txBox="1"/>
          <p:nvPr>
            <p:ph idx="1" type="body"/>
          </p:nvPr>
        </p:nvSpPr>
        <p:spPr>
          <a:xfrm>
            <a:off x="812800" y="2046288"/>
            <a:ext cx="7181699" cy="8541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221" name="Shape 221"/>
          <p:cNvSpPr txBox="1"/>
          <p:nvPr>
            <p:ph idx="2" type="body"/>
          </p:nvPr>
        </p:nvSpPr>
        <p:spPr>
          <a:xfrm>
            <a:off x="812800" y="2900363"/>
            <a:ext cx="7181699" cy="5267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2" name="Shape 222"/>
          <p:cNvSpPr txBox="1"/>
          <p:nvPr>
            <p:ph idx="3" type="body"/>
          </p:nvPr>
        </p:nvSpPr>
        <p:spPr>
          <a:xfrm>
            <a:off x="8258175" y="2046288"/>
            <a:ext cx="7184999" cy="8541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223" name="Shape 223"/>
          <p:cNvSpPr txBox="1"/>
          <p:nvPr>
            <p:ph idx="4" type="body"/>
          </p:nvPr>
        </p:nvSpPr>
        <p:spPr>
          <a:xfrm>
            <a:off x="8258175" y="2900363"/>
            <a:ext cx="7184999" cy="5267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24" name="Shape 224"/>
        <p:cNvGrpSpPr/>
        <p:nvPr/>
      </p:nvGrpSpPr>
      <p:grpSpPr>
        <a:xfrm>
          <a:off x="0" y="0"/>
          <a:ext cx="0" cy="0"/>
          <a:chOff x="0" y="0"/>
          <a:chExt cx="0" cy="0"/>
        </a:xfrm>
      </p:grpSpPr>
      <p:sp>
        <p:nvSpPr>
          <p:cNvPr id="225" name="Shape 225"/>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226" name="Shape 226"/>
          <p:cNvSpPr txBox="1"/>
          <p:nvPr>
            <p:ph idx="1" type="body"/>
          </p:nvPr>
        </p:nvSpPr>
        <p:spPr>
          <a:xfrm>
            <a:off x="1155700" y="2603500"/>
            <a:ext cx="6889800" cy="57023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7" name="Shape 227"/>
          <p:cNvSpPr txBox="1"/>
          <p:nvPr>
            <p:ph idx="2" type="body"/>
          </p:nvPr>
        </p:nvSpPr>
        <p:spPr>
          <a:xfrm>
            <a:off x="8197850" y="2603500"/>
            <a:ext cx="6889800" cy="57023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28" name="Shape 228"/>
        <p:cNvGrpSpPr/>
        <p:nvPr/>
      </p:nvGrpSpPr>
      <p:grpSpPr>
        <a:xfrm>
          <a:off x="0" y="0"/>
          <a:ext cx="0" cy="0"/>
          <a:chOff x="0" y="0"/>
          <a:chExt cx="0" cy="0"/>
        </a:xfrm>
      </p:grpSpPr>
      <p:sp>
        <p:nvSpPr>
          <p:cNvPr id="229" name="Shape 229"/>
          <p:cNvSpPr txBox="1"/>
          <p:nvPr>
            <p:ph type="title"/>
          </p:nvPr>
        </p:nvSpPr>
        <p:spPr>
          <a:xfrm>
            <a:off x="1284287" y="5875337"/>
            <a:ext cx="13817699" cy="1816200"/>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0" name="Shape 230"/>
          <p:cNvSpPr txBox="1"/>
          <p:nvPr>
            <p:ph idx="1" type="body"/>
          </p:nvPr>
        </p:nvSpPr>
        <p:spPr>
          <a:xfrm>
            <a:off x="1284287" y="3875087"/>
            <a:ext cx="13817699" cy="20004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31" name="Shape 231"/>
        <p:cNvGrpSpPr/>
        <p:nvPr/>
      </p:nvGrpSpPr>
      <p:grpSpPr>
        <a:xfrm>
          <a:off x="0" y="0"/>
          <a:ext cx="0" cy="0"/>
          <a:chOff x="0" y="0"/>
          <a:chExt cx="0" cy="0"/>
        </a:xfrm>
      </p:grpSpPr>
      <p:sp>
        <p:nvSpPr>
          <p:cNvPr id="232" name="Shape 232"/>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233" name="Shape 233"/>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34" name="Shape 234"/>
        <p:cNvGrpSpPr/>
        <p:nvPr/>
      </p:nvGrpSpPr>
      <p:grpSpPr>
        <a:xfrm>
          <a:off x="0" y="0"/>
          <a:ext cx="0" cy="0"/>
          <a:chOff x="0" y="0"/>
          <a:chExt cx="0" cy="0"/>
        </a:xfrm>
      </p:grpSpPr>
      <p:sp>
        <p:nvSpPr>
          <p:cNvPr id="235" name="Shape 235"/>
          <p:cNvSpPr txBox="1"/>
          <p:nvPr>
            <p:ph type="ctrTitle"/>
          </p:nvPr>
        </p:nvSpPr>
        <p:spPr>
          <a:xfrm>
            <a:off x="1219200" y="2840038"/>
            <a:ext cx="13817699" cy="19605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236" name="Shape 236"/>
          <p:cNvSpPr txBox="1"/>
          <p:nvPr>
            <p:ph idx="1" type="subTitle"/>
          </p:nvPr>
        </p:nvSpPr>
        <p:spPr>
          <a:xfrm>
            <a:off x="2438400" y="5181600"/>
            <a:ext cx="11379300" cy="2336700"/>
          </a:xfrm>
          <a:prstGeom prst="rect">
            <a:avLst/>
          </a:prstGeom>
          <a:noFill/>
          <a:ln>
            <a:noFill/>
          </a:ln>
        </p:spPr>
        <p:txBody>
          <a:bodyPr anchorCtr="0" anchor="ctr"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5" name="Shape 25"/>
        <p:cNvGrpSpPr/>
        <p:nvPr/>
      </p:nvGrpSpPr>
      <p:grpSpPr>
        <a:xfrm>
          <a:off x="0" y="0"/>
          <a:ext cx="0" cy="0"/>
          <a:chOff x="0" y="0"/>
          <a:chExt cx="0" cy="0"/>
        </a:xfrm>
      </p:grpSpPr>
      <p:sp>
        <p:nvSpPr>
          <p:cNvPr id="26" name="Shape 26"/>
          <p:cNvSpPr txBox="1"/>
          <p:nvPr>
            <p:ph type="title"/>
          </p:nvPr>
        </p:nvSpPr>
        <p:spPr>
          <a:xfrm>
            <a:off x="812800" y="366712"/>
            <a:ext cx="14630400" cy="15240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28" name="Shape 28"/>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9" name="Shape 29"/>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30" name="Shape 30"/>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1" name="Shape 31"/>
        <p:cNvGrpSpPr/>
        <p:nvPr/>
      </p:nvGrpSpPr>
      <p:grpSpPr>
        <a:xfrm>
          <a:off x="0" y="0"/>
          <a:ext cx="0" cy="0"/>
          <a:chOff x="0" y="0"/>
          <a:chExt cx="0" cy="0"/>
        </a:xfrm>
      </p:grpSpPr>
      <p:sp>
        <p:nvSpPr>
          <p:cNvPr id="32" name="Shape 32"/>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33" name="Shape 33"/>
          <p:cNvSpPr txBox="1"/>
          <p:nvPr>
            <p:ph idx="1" type="body"/>
          </p:nvPr>
        </p:nvSpPr>
        <p:spPr>
          <a:xfrm>
            <a:off x="1155700" y="4711700"/>
            <a:ext cx="6889750" cy="1054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4" name="Shape 34"/>
          <p:cNvSpPr txBox="1"/>
          <p:nvPr>
            <p:ph idx="2" type="body"/>
          </p:nvPr>
        </p:nvSpPr>
        <p:spPr>
          <a:xfrm>
            <a:off x="8197850" y="4711700"/>
            <a:ext cx="6889750" cy="1054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5" name="Shape 35"/>
        <p:cNvGrpSpPr/>
        <p:nvPr/>
      </p:nvGrpSpPr>
      <p:grpSpPr>
        <a:xfrm>
          <a:off x="0" y="0"/>
          <a:ext cx="0" cy="0"/>
          <a:chOff x="0" y="0"/>
          <a:chExt cx="0" cy="0"/>
        </a:xfrm>
      </p:grpSpPr>
      <p:sp>
        <p:nvSpPr>
          <p:cNvPr id="36" name="Shape 36"/>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 name="Shape 37"/>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5.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2.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2" Type="http://schemas.openxmlformats.org/officeDocument/2006/relationships/theme" Target="../theme/theme7.xml"/><Relationship Id="rId9" Type="http://schemas.openxmlformats.org/officeDocument/2006/relationships/slideLayout" Target="../slideLayouts/slideLayout53.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2" Type="http://schemas.openxmlformats.org/officeDocument/2006/relationships/theme" Target="../theme/theme6.xml"/><Relationship Id="rId9" Type="http://schemas.openxmlformats.org/officeDocument/2006/relationships/slideLayout" Target="../slideLayouts/slideLayout64.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5" name="Shape 5"/>
        <p:cNvGrpSpPr/>
        <p:nvPr/>
      </p:nvGrpSpPr>
      <p:grpSpPr>
        <a:xfrm>
          <a:off x="0" y="0"/>
          <a:ext cx="0" cy="0"/>
          <a:chOff x="0" y="0"/>
          <a:chExt cx="0" cy="0"/>
        </a:xfrm>
      </p:grpSpPr>
      <p:sp>
        <p:nvSpPr>
          <p:cNvPr id="6" name="Shape 6"/>
          <p:cNvSpPr txBox="1"/>
          <p:nvPr>
            <p:ph type="title"/>
          </p:nvPr>
        </p:nvSpPr>
        <p:spPr>
          <a:xfrm>
            <a:off x="1155700" y="1536700"/>
            <a:ext cx="13931900" cy="3086099"/>
          </a:xfrm>
          <a:prstGeom prst="rect">
            <a:avLst/>
          </a:prstGeom>
          <a:noFill/>
          <a:ln>
            <a:noFill/>
          </a:ln>
        </p:spPr>
        <p:txBody>
          <a:bodyPr anchorCtr="0" anchor="b"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7" name="Shape 7"/>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4" name="Shape 44"/>
        <p:cNvGrpSpPr/>
        <p:nvPr/>
      </p:nvGrpSpPr>
      <p:grpSpPr>
        <a:xfrm>
          <a:off x="0" y="0"/>
          <a:ext cx="0" cy="0"/>
          <a:chOff x="0" y="0"/>
          <a:chExt cx="0" cy="0"/>
        </a:xfrm>
      </p:grpSpPr>
      <p:sp>
        <p:nvSpPr>
          <p:cNvPr id="45" name="Shape 45"/>
          <p:cNvSpPr txBox="1"/>
          <p:nvPr>
            <p:ph type="title"/>
          </p:nvPr>
        </p:nvSpPr>
        <p:spPr>
          <a:xfrm>
            <a:off x="1511300" y="241300"/>
            <a:ext cx="13233399" cy="22860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46" name="Shape 46"/>
          <p:cNvSpPr txBox="1"/>
          <p:nvPr>
            <p:ph idx="1" type="body"/>
          </p:nvPr>
        </p:nvSpPr>
        <p:spPr>
          <a:xfrm>
            <a:off x="1511300" y="2590800"/>
            <a:ext cx="13233399" cy="5359400"/>
          </a:xfrm>
          <a:prstGeom prst="rect">
            <a:avLst/>
          </a:prstGeom>
          <a:noFill/>
          <a:ln>
            <a:noFill/>
          </a:ln>
        </p:spPr>
        <p:txBody>
          <a:bodyPr anchorCtr="0" anchor="ctr" bIns="91425" lIns="91425" rIns="91425" tIns="91425"/>
          <a:lstStyle>
            <a:lvl1pPr indent="-374776" lvl="0" marL="1054100" marR="0" rtl="0" algn="l">
              <a:spcBef>
                <a:spcPts val="2300"/>
              </a:spcBef>
              <a:spcAft>
                <a:spcPts val="0"/>
              </a:spcAft>
              <a:buClr>
                <a:schemeClr val="lt1"/>
              </a:buClr>
              <a:buFont typeface="Cabin"/>
              <a:buChar char="•"/>
              <a:defRPr/>
            </a:lvl1pPr>
            <a:lvl2pPr indent="-374776" lvl="1" marL="1498600" marR="0" rtl="0" algn="l">
              <a:spcBef>
                <a:spcPts val="2300"/>
              </a:spcBef>
              <a:spcAft>
                <a:spcPts val="0"/>
              </a:spcAft>
              <a:buClr>
                <a:schemeClr val="lt1"/>
              </a:buClr>
              <a:buFont typeface="Cabin"/>
              <a:buChar char="•"/>
              <a:defRPr/>
            </a:lvl2pPr>
            <a:lvl3pPr indent="-374776" lvl="2" marL="1943100" marR="0" rtl="0" algn="l">
              <a:spcBef>
                <a:spcPts val="2300"/>
              </a:spcBef>
              <a:spcAft>
                <a:spcPts val="0"/>
              </a:spcAft>
              <a:buClr>
                <a:schemeClr val="lt1"/>
              </a:buClr>
              <a:buFont typeface="Cabin"/>
              <a:buChar char="•"/>
              <a:defRPr/>
            </a:lvl3pPr>
            <a:lvl4pPr indent="-374776" lvl="3" marL="2387600" marR="0" rtl="0" algn="l">
              <a:spcBef>
                <a:spcPts val="2300"/>
              </a:spcBef>
              <a:spcAft>
                <a:spcPts val="0"/>
              </a:spcAft>
              <a:buClr>
                <a:schemeClr val="lt1"/>
              </a:buClr>
              <a:buFont typeface="Cabin"/>
              <a:buChar char="•"/>
              <a:defRPr/>
            </a:lvl4pPr>
            <a:lvl5pPr indent="-374776" lvl="4" marL="2832100" marR="0" rtl="0" algn="l">
              <a:spcBef>
                <a:spcPts val="2300"/>
              </a:spcBef>
              <a:spcAft>
                <a:spcPts val="0"/>
              </a:spcAft>
              <a:buClr>
                <a:schemeClr val="lt1"/>
              </a:buClr>
              <a:buFont typeface="Cabin"/>
              <a:buChar char="•"/>
              <a:defRPr/>
            </a:lvl5pPr>
            <a:lvl6pPr indent="-374776" lvl="5" marL="3289300" marR="0" rtl="0" algn="l">
              <a:spcBef>
                <a:spcPts val="2300"/>
              </a:spcBef>
              <a:spcAft>
                <a:spcPts val="0"/>
              </a:spcAft>
              <a:buClr>
                <a:schemeClr val="lt1"/>
              </a:buClr>
              <a:buFont typeface="Cabin"/>
              <a:buChar char="•"/>
              <a:defRPr/>
            </a:lvl6pPr>
            <a:lvl7pPr indent="-374777" lvl="6" marL="3746500" marR="0" rtl="0" algn="l">
              <a:spcBef>
                <a:spcPts val="2300"/>
              </a:spcBef>
              <a:spcAft>
                <a:spcPts val="0"/>
              </a:spcAft>
              <a:buClr>
                <a:schemeClr val="lt1"/>
              </a:buClr>
              <a:buFont typeface="Cabin"/>
              <a:buChar char="•"/>
              <a:defRPr/>
            </a:lvl7pPr>
            <a:lvl8pPr indent="-374777" lvl="7" marL="4203700" marR="0" rtl="0" algn="l">
              <a:spcBef>
                <a:spcPts val="2300"/>
              </a:spcBef>
              <a:spcAft>
                <a:spcPts val="0"/>
              </a:spcAft>
              <a:buClr>
                <a:schemeClr val="lt1"/>
              </a:buClr>
              <a:buFont typeface="Cabin"/>
              <a:buChar char="•"/>
              <a:defRPr/>
            </a:lvl8pPr>
            <a:lvl9pPr indent="-374777" lvl="8" marL="4660900" marR="0" rtl="0" algn="l">
              <a:spcBef>
                <a:spcPts val="23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83" name="Shape 83"/>
        <p:cNvGrpSpPr/>
        <p:nvPr/>
      </p:nvGrpSpPr>
      <p:grpSpPr>
        <a:xfrm>
          <a:off x="0" y="0"/>
          <a:ext cx="0" cy="0"/>
          <a:chOff x="0" y="0"/>
          <a:chExt cx="0" cy="0"/>
        </a:xfrm>
      </p:grpSpPr>
      <p:sp>
        <p:nvSpPr>
          <p:cNvPr id="84" name="Shape 84"/>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85" name="Shape 85"/>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lvl="0" marL="711200" marR="0" rtl="0" algn="l">
              <a:spcBef>
                <a:spcPts val="3500"/>
              </a:spcBef>
              <a:spcAft>
                <a:spcPts val="0"/>
              </a:spcAft>
              <a:buClr>
                <a:schemeClr val="lt1"/>
              </a:buClr>
              <a:buFont typeface="Cabin"/>
              <a:buChar char="•"/>
              <a:defRPr/>
            </a:lvl1pPr>
            <a:lvl2pPr indent="-142494" lvl="1" marL="1003300" marR="0" rtl="0" algn="l">
              <a:spcBef>
                <a:spcPts val="3500"/>
              </a:spcBef>
              <a:spcAft>
                <a:spcPts val="0"/>
              </a:spcAft>
              <a:buClr>
                <a:schemeClr val="lt1"/>
              </a:buClr>
              <a:buFont typeface="Cabin"/>
              <a:buChar char="•"/>
              <a:defRPr/>
            </a:lvl2pPr>
            <a:lvl3pPr indent="-142494" lvl="2" marL="1295400" marR="0" rtl="0" algn="l">
              <a:spcBef>
                <a:spcPts val="3500"/>
              </a:spcBef>
              <a:spcAft>
                <a:spcPts val="0"/>
              </a:spcAft>
              <a:buClr>
                <a:schemeClr val="lt1"/>
              </a:buClr>
              <a:buFont typeface="Cabin"/>
              <a:buChar char="•"/>
              <a:defRPr/>
            </a:lvl3pPr>
            <a:lvl4pPr indent="-142494" lvl="3" marL="1600200" marR="0" rtl="0" algn="l">
              <a:spcBef>
                <a:spcPts val="3500"/>
              </a:spcBef>
              <a:spcAft>
                <a:spcPts val="0"/>
              </a:spcAft>
              <a:buClr>
                <a:schemeClr val="lt1"/>
              </a:buClr>
              <a:buFont typeface="Cabin"/>
              <a:buChar char="•"/>
              <a:defRPr/>
            </a:lvl4pPr>
            <a:lvl5pPr indent="-142494" lvl="4" marL="1892300" marR="0" rtl="0" algn="l">
              <a:spcBef>
                <a:spcPts val="3500"/>
              </a:spcBef>
              <a:spcAft>
                <a:spcPts val="0"/>
              </a:spcAft>
              <a:buClr>
                <a:schemeClr val="lt1"/>
              </a:buClr>
              <a:buFont typeface="Cabin"/>
              <a:buChar char="•"/>
              <a:defRPr/>
            </a:lvl5pPr>
            <a:lvl6pPr indent="-142494" lvl="5" marL="2349500" marR="0" rtl="0" algn="l">
              <a:spcBef>
                <a:spcPts val="3500"/>
              </a:spcBef>
              <a:spcAft>
                <a:spcPts val="0"/>
              </a:spcAft>
              <a:buClr>
                <a:schemeClr val="lt1"/>
              </a:buClr>
              <a:buFont typeface="Cabin"/>
              <a:buChar char="•"/>
              <a:defRPr/>
            </a:lvl6pPr>
            <a:lvl7pPr indent="-142494" lvl="6" marL="2806700" marR="0" rtl="0" algn="l">
              <a:spcBef>
                <a:spcPts val="3500"/>
              </a:spcBef>
              <a:spcAft>
                <a:spcPts val="0"/>
              </a:spcAft>
              <a:buClr>
                <a:schemeClr val="lt1"/>
              </a:buClr>
              <a:buFont typeface="Cabin"/>
              <a:buChar char="•"/>
              <a:defRPr/>
            </a:lvl7pPr>
            <a:lvl8pPr indent="-142494" lvl="7" marL="3263900" marR="0" rtl="0" algn="l">
              <a:spcBef>
                <a:spcPts val="3500"/>
              </a:spcBef>
              <a:spcAft>
                <a:spcPts val="0"/>
              </a:spcAft>
              <a:buClr>
                <a:schemeClr val="lt1"/>
              </a:buClr>
              <a:buFont typeface="Cabin"/>
              <a:buChar char="•"/>
              <a:defRPr/>
            </a:lvl8pPr>
            <a:lvl9pPr indent="-142494" lvl="8"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22" name="Shape 122"/>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59" name="Shape 159"/>
        <p:cNvGrpSpPr/>
        <p:nvPr/>
      </p:nvGrpSpPr>
      <p:grpSpPr>
        <a:xfrm>
          <a:off x="0" y="0"/>
          <a:ext cx="0" cy="0"/>
          <a:chOff x="0" y="0"/>
          <a:chExt cx="0" cy="0"/>
        </a:xfrm>
      </p:grpSpPr>
      <p:sp>
        <p:nvSpPr>
          <p:cNvPr id="160" name="Shape 160"/>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61" name="Shape 161"/>
          <p:cNvSpPr txBox="1"/>
          <p:nvPr>
            <p:ph idx="1" type="body"/>
          </p:nvPr>
        </p:nvSpPr>
        <p:spPr>
          <a:xfrm>
            <a:off x="1155700" y="2603500"/>
            <a:ext cx="13931900" cy="5702299"/>
          </a:xfrm>
          <a:prstGeom prst="rect">
            <a:avLst/>
          </a:prstGeom>
          <a:noFill/>
          <a:ln>
            <a:noFill/>
          </a:ln>
        </p:spPr>
        <p:txBody>
          <a:bodyPr anchorCtr="0" anchor="t" bIns="91425" lIns="91425" rIns="91425" tIns="91425"/>
          <a:lstStyle>
            <a:lvl1pPr indent="-165861" lvl="0" marL="647700" marR="0" rtl="0" algn="l">
              <a:spcBef>
                <a:spcPts val="3500"/>
              </a:spcBef>
              <a:spcAft>
                <a:spcPts val="0"/>
              </a:spcAft>
              <a:buClr>
                <a:schemeClr val="lt1"/>
              </a:buClr>
              <a:buFont typeface="Cabin"/>
              <a:buChar char="•"/>
              <a:defRPr/>
            </a:lvl1pPr>
            <a:lvl2pPr indent="-165861" lvl="1" marL="939800" marR="0" rtl="0" algn="l">
              <a:spcBef>
                <a:spcPts val="3500"/>
              </a:spcBef>
              <a:spcAft>
                <a:spcPts val="0"/>
              </a:spcAft>
              <a:buClr>
                <a:schemeClr val="lt1"/>
              </a:buClr>
              <a:buFont typeface="Cabin"/>
              <a:buChar char="•"/>
              <a:defRPr/>
            </a:lvl2pPr>
            <a:lvl3pPr indent="-165861" lvl="2" marL="1231900" marR="0" rtl="0" algn="l">
              <a:spcBef>
                <a:spcPts val="3500"/>
              </a:spcBef>
              <a:spcAft>
                <a:spcPts val="0"/>
              </a:spcAft>
              <a:buClr>
                <a:schemeClr val="lt1"/>
              </a:buClr>
              <a:buFont typeface="Cabin"/>
              <a:buChar char="•"/>
              <a:defRPr/>
            </a:lvl3pPr>
            <a:lvl4pPr indent="-165861" lvl="3" marL="1536700" marR="0" rtl="0" algn="l">
              <a:spcBef>
                <a:spcPts val="3500"/>
              </a:spcBef>
              <a:spcAft>
                <a:spcPts val="0"/>
              </a:spcAft>
              <a:buClr>
                <a:schemeClr val="lt1"/>
              </a:buClr>
              <a:buFont typeface="Cabin"/>
              <a:buChar char="•"/>
              <a:defRPr/>
            </a:lvl4pPr>
            <a:lvl5pPr indent="-165861" lvl="4" marL="1828800" marR="0" rtl="0" algn="l">
              <a:spcBef>
                <a:spcPts val="3500"/>
              </a:spcBef>
              <a:spcAft>
                <a:spcPts val="0"/>
              </a:spcAft>
              <a:buClr>
                <a:schemeClr val="lt1"/>
              </a:buClr>
              <a:buFont typeface="Cabin"/>
              <a:buChar char="•"/>
              <a:defRPr/>
            </a:lvl5pPr>
            <a:lvl6pPr indent="-165861" lvl="5" marL="2286000" marR="0" rtl="0" algn="l">
              <a:spcBef>
                <a:spcPts val="3500"/>
              </a:spcBef>
              <a:spcAft>
                <a:spcPts val="0"/>
              </a:spcAft>
              <a:buClr>
                <a:schemeClr val="lt1"/>
              </a:buClr>
              <a:buFont typeface="Cabin"/>
              <a:buChar char="•"/>
              <a:defRPr/>
            </a:lvl6pPr>
            <a:lvl7pPr indent="-165861" lvl="6" marL="2743200" marR="0" rtl="0" algn="l">
              <a:spcBef>
                <a:spcPts val="3500"/>
              </a:spcBef>
              <a:spcAft>
                <a:spcPts val="0"/>
              </a:spcAft>
              <a:buClr>
                <a:schemeClr val="lt1"/>
              </a:buClr>
              <a:buFont typeface="Cabin"/>
              <a:buChar char="•"/>
              <a:defRPr/>
            </a:lvl7pPr>
            <a:lvl8pPr indent="-165861" lvl="7" marL="3200400" marR="0" rtl="0" algn="l">
              <a:spcBef>
                <a:spcPts val="3500"/>
              </a:spcBef>
              <a:spcAft>
                <a:spcPts val="0"/>
              </a:spcAft>
              <a:buClr>
                <a:schemeClr val="lt1"/>
              </a:buClr>
              <a:buFont typeface="Cabin"/>
              <a:buChar char="•"/>
              <a:defRPr/>
            </a:lvl8pPr>
            <a:lvl9pPr indent="-165861" lvl="8" marL="36576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98" name="Shape 198"/>
        <p:cNvGrpSpPr/>
        <p:nvPr/>
      </p:nvGrpSpPr>
      <p:grpSpPr>
        <a:xfrm>
          <a:off x="0" y="0"/>
          <a:ext cx="0" cy="0"/>
          <a:chOff x="0" y="0"/>
          <a:chExt cx="0" cy="0"/>
        </a:xfrm>
      </p:grpSpPr>
      <p:sp>
        <p:nvSpPr>
          <p:cNvPr id="199" name="Shape 199"/>
          <p:cNvSpPr txBox="1"/>
          <p:nvPr>
            <p:ph type="title"/>
          </p:nvPr>
        </p:nvSpPr>
        <p:spPr>
          <a:xfrm>
            <a:off x="1155700" y="241300"/>
            <a:ext cx="13932000" cy="22986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200" name="Shape 200"/>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lvl="0" marL="711200" marR="0" rtl="0" algn="l">
              <a:spcBef>
                <a:spcPts val="3500"/>
              </a:spcBef>
              <a:spcAft>
                <a:spcPts val="0"/>
              </a:spcAft>
              <a:buClr>
                <a:schemeClr val="lt1"/>
              </a:buClr>
              <a:buFont typeface="Cabin"/>
              <a:buChar char="•"/>
              <a:defRPr/>
            </a:lvl1pPr>
            <a:lvl2pPr indent="-142494" lvl="1" marL="1003300" marR="0" rtl="0" algn="l">
              <a:spcBef>
                <a:spcPts val="3500"/>
              </a:spcBef>
              <a:spcAft>
                <a:spcPts val="0"/>
              </a:spcAft>
              <a:buClr>
                <a:schemeClr val="lt1"/>
              </a:buClr>
              <a:buFont typeface="Cabin"/>
              <a:buChar char="•"/>
              <a:defRPr/>
            </a:lvl2pPr>
            <a:lvl3pPr indent="-142494" lvl="2" marL="1295400" marR="0" rtl="0" algn="l">
              <a:spcBef>
                <a:spcPts val="3500"/>
              </a:spcBef>
              <a:spcAft>
                <a:spcPts val="0"/>
              </a:spcAft>
              <a:buClr>
                <a:schemeClr val="lt1"/>
              </a:buClr>
              <a:buFont typeface="Cabin"/>
              <a:buChar char="•"/>
              <a:defRPr/>
            </a:lvl3pPr>
            <a:lvl4pPr indent="-142494" lvl="3" marL="1600200" marR="0" rtl="0" algn="l">
              <a:spcBef>
                <a:spcPts val="3500"/>
              </a:spcBef>
              <a:spcAft>
                <a:spcPts val="0"/>
              </a:spcAft>
              <a:buClr>
                <a:schemeClr val="lt1"/>
              </a:buClr>
              <a:buFont typeface="Cabin"/>
              <a:buChar char="•"/>
              <a:defRPr/>
            </a:lvl4pPr>
            <a:lvl5pPr indent="-142494" lvl="4" marL="1892300" marR="0" rtl="0" algn="l">
              <a:spcBef>
                <a:spcPts val="3500"/>
              </a:spcBef>
              <a:spcAft>
                <a:spcPts val="0"/>
              </a:spcAft>
              <a:buClr>
                <a:schemeClr val="lt1"/>
              </a:buClr>
              <a:buFont typeface="Cabin"/>
              <a:buChar char="•"/>
              <a:defRPr/>
            </a:lvl5pPr>
            <a:lvl6pPr indent="-142494" lvl="5" marL="2349500" marR="0" rtl="0" algn="l">
              <a:spcBef>
                <a:spcPts val="3500"/>
              </a:spcBef>
              <a:spcAft>
                <a:spcPts val="0"/>
              </a:spcAft>
              <a:buClr>
                <a:schemeClr val="lt1"/>
              </a:buClr>
              <a:buFont typeface="Cabin"/>
              <a:buChar char="•"/>
              <a:defRPr/>
            </a:lvl6pPr>
            <a:lvl7pPr indent="-142494" lvl="6" marL="2806700" marR="0" rtl="0" algn="l">
              <a:spcBef>
                <a:spcPts val="3500"/>
              </a:spcBef>
              <a:spcAft>
                <a:spcPts val="0"/>
              </a:spcAft>
              <a:buClr>
                <a:schemeClr val="lt1"/>
              </a:buClr>
              <a:buFont typeface="Cabin"/>
              <a:buChar char="•"/>
              <a:defRPr/>
            </a:lvl7pPr>
            <a:lvl8pPr indent="-142494" lvl="7" marL="3263900" marR="0" rtl="0" algn="l">
              <a:spcBef>
                <a:spcPts val="3500"/>
              </a:spcBef>
              <a:spcAft>
                <a:spcPts val="0"/>
              </a:spcAft>
              <a:buClr>
                <a:schemeClr val="lt1"/>
              </a:buClr>
              <a:buFont typeface="Cabin"/>
              <a:buChar char="•"/>
              <a:defRPr/>
            </a:lvl8pPr>
            <a:lvl9pPr indent="-142494" lvl="8"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hyperlink" Target="www.pythonlearn.com" TargetMode="External"/><Relationship Id="rId5" Type="http://schemas.openxmlformats.org/officeDocument/2006/relationships/image" Target="../media/image00.png"/><Relationship Id="rId6" Type="http://schemas.openxmlformats.org/officeDocument/2006/relationships/image" Target="../media/image0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 Id="rId3" Type="http://schemas.openxmlformats.org/officeDocument/2006/relationships/image" Target="../media/image0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 Id="rId3" Type="http://schemas.openxmlformats.org/officeDocument/2006/relationships/hyperlink" Target="http://en.wikipedia.org/wiki/Mnemonic"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28.xml"/><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01.jpg"/><Relationship Id="rId6" Type="http://schemas.openxmlformats.org/officeDocument/2006/relationships/image" Target="../media/image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Variables, Expressions, and Statements</a:t>
            </a:r>
          </a:p>
        </p:txBody>
      </p:sp>
      <p:sp>
        <p:nvSpPr>
          <p:cNvPr id="242" name="Shape 242"/>
          <p:cNvSpPr txBox="1"/>
          <p:nvPr>
            <p:ph idx="1" type="body"/>
          </p:nvPr>
        </p:nvSpPr>
        <p:spPr>
          <a:xfrm>
            <a:off x="1155700" y="4711700"/>
            <a:ext cx="13931900" cy="1549400"/>
          </a:xfrm>
          <a:prstGeom prst="rect">
            <a:avLst/>
          </a:prstGeom>
          <a:noFill/>
          <a:ln>
            <a:noFill/>
          </a:ln>
        </p:spPr>
        <p:txBody>
          <a:bodyPr anchorCtr="0" anchor="t"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4800" u="none" cap="none" strike="noStrike">
                <a:solidFill>
                  <a:schemeClr val="lt1"/>
                </a:solidFill>
                <a:latin typeface="Cabin"/>
                <a:ea typeface="Cabin"/>
                <a:cs typeface="Cabin"/>
                <a:sym typeface="Cabin"/>
              </a:rPr>
              <a:t>Chapter 2</a:t>
            </a:r>
          </a:p>
        </p:txBody>
      </p:sp>
      <p:sp>
        <p:nvSpPr>
          <p:cNvPr id="243" name="Shape 243"/>
          <p:cNvSpPr txBox="1"/>
          <p:nvPr/>
        </p:nvSpPr>
        <p:spPr>
          <a:xfrm>
            <a:off x="4081448" y="7759700"/>
            <a:ext cx="8328600" cy="1016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200" u="none" cap="none" strike="noStrike">
                <a:solidFill>
                  <a:srgbClr val="FFFF00"/>
                </a:solidFill>
                <a:latin typeface="Cabin"/>
                <a:ea typeface="Cabin"/>
                <a:cs typeface="Cabin"/>
                <a:sym typeface="Cabin"/>
              </a:rPr>
              <a:t>Python for Informatics: Exploring Information</a:t>
            </a:r>
          </a:p>
          <a:p>
            <a:pPr indent="0" lvl="0" marL="0" marR="0" rtl="0" algn="ctr">
              <a:lnSpc>
                <a:spcPct val="100000"/>
              </a:lnSpc>
              <a:spcBef>
                <a:spcPts val="0"/>
              </a:spcBef>
              <a:spcAft>
                <a:spcPts val="0"/>
              </a:spcAft>
              <a:buClr>
                <a:srgbClr val="FFFF00"/>
              </a:buClr>
              <a:buSzPct val="25000"/>
              <a:buFont typeface="Cabin"/>
              <a:buNone/>
            </a:pPr>
            <a:r>
              <a:rPr b="0" i="0" lang="en-US" sz="3200" u="sng" cap="none" strike="noStrike">
                <a:solidFill>
                  <a:srgbClr val="FFFF00"/>
                </a:solidFill>
                <a:latin typeface="Cabin"/>
                <a:ea typeface="Cabin"/>
                <a:cs typeface="Cabin"/>
                <a:sym typeface="Cabin"/>
                <a:hlinkClick r:id="rId4"/>
              </a:rPr>
              <a:t>www.pythonlearn.com</a:t>
            </a:r>
          </a:p>
        </p:txBody>
      </p:sp>
      <p:pic>
        <p:nvPicPr>
          <p:cNvPr id="244" name="Shape 244"/>
          <p:cNvPicPr preferRelativeResize="0"/>
          <p:nvPr/>
        </p:nvPicPr>
        <p:blipFill rotWithShape="1">
          <a:blip r:embed="rId5">
            <a:alphaModFix/>
          </a:blip>
          <a:srcRect b="0" l="0" r="0" t="0"/>
          <a:stretch/>
        </p:blipFill>
        <p:spPr>
          <a:xfrm>
            <a:off x="13800662" y="8064000"/>
            <a:ext cx="1968599" cy="668400"/>
          </a:xfrm>
          <a:prstGeom prst="rect">
            <a:avLst/>
          </a:prstGeom>
          <a:noFill/>
          <a:ln>
            <a:noFill/>
          </a:ln>
        </p:spPr>
      </p:pic>
      <p:pic>
        <p:nvPicPr>
          <p:cNvPr id="245" name="Shape 245"/>
          <p:cNvPicPr preferRelativeResize="0"/>
          <p:nvPr/>
        </p:nvPicPr>
        <p:blipFill rotWithShape="1">
          <a:blip r:embed="rId6">
            <a:alphaModFix/>
          </a:blip>
          <a:srcRect b="0" l="0" r="0" t="0"/>
          <a:stretch/>
        </p:blipFill>
        <p:spPr>
          <a:xfrm>
            <a:off x="635250" y="7733400"/>
            <a:ext cx="1024800" cy="102480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FF"/>
              </a:buClr>
              <a:buSzPct val="25000"/>
              <a:buFont typeface="Cabin"/>
              <a:buNone/>
            </a:pPr>
            <a:r>
              <a:rPr b="0" i="0" lang="en-US" sz="7600" u="none" cap="none" strike="noStrike">
                <a:solidFill>
                  <a:srgbClr val="FFFF00"/>
                </a:solidFill>
                <a:latin typeface="Cabin"/>
                <a:ea typeface="Cabin"/>
                <a:cs typeface="Cabin"/>
                <a:sym typeface="Cabin"/>
              </a:rPr>
              <a:t>Order of Evaluation</a:t>
            </a:r>
          </a:p>
        </p:txBody>
      </p:sp>
      <p:sp>
        <p:nvSpPr>
          <p:cNvPr id="339" name="Shape 339"/>
          <p:cNvSpPr txBox="1"/>
          <p:nvPr>
            <p:ph idx="1" type="body"/>
          </p:nvPr>
        </p:nvSpPr>
        <p:spPr>
          <a:xfrm>
            <a:off x="1155700" y="2819400"/>
            <a:ext cx="13931900" cy="3492500"/>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When we string operators together - Python must know which one to do first</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This is called </a:t>
            </a:r>
            <a:r>
              <a:rPr b="0" i="0" lang="en-US" sz="3600" u="none" cap="none" strike="noStrike">
                <a:solidFill>
                  <a:schemeClr val="lt1"/>
                </a:solidFill>
                <a:latin typeface="Arial"/>
                <a:ea typeface="Arial"/>
                <a:cs typeface="Arial"/>
                <a:sym typeface="Arial"/>
              </a:rPr>
              <a:t>“</a:t>
            </a:r>
            <a:r>
              <a:rPr b="0" i="0" lang="en-US" sz="3600" u="none" cap="none" strike="noStrike">
                <a:solidFill>
                  <a:srgbClr val="00FFFF"/>
                </a:solidFill>
                <a:latin typeface="Cabin"/>
                <a:ea typeface="Cabin"/>
                <a:cs typeface="Cabin"/>
                <a:sym typeface="Cabin"/>
              </a:rPr>
              <a:t>operator precedence</a:t>
            </a:r>
            <a:r>
              <a:rPr b="0" i="0" lang="en-US" sz="3600" u="none" cap="none" strike="noStrike">
                <a:solidFill>
                  <a:schemeClr val="lt1"/>
                </a:solidFill>
                <a:latin typeface="Arial"/>
                <a:ea typeface="Arial"/>
                <a:cs typeface="Arial"/>
                <a:sym typeface="Arial"/>
              </a:rPr>
              <a:t>”</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Which operator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takes precedence</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over the others?</a:t>
            </a:r>
          </a:p>
        </p:txBody>
      </p:sp>
      <p:sp>
        <p:nvSpPr>
          <p:cNvPr id="340" name="Shape 340"/>
          <p:cNvSpPr txBox="1"/>
          <p:nvPr/>
        </p:nvSpPr>
        <p:spPr>
          <a:xfrm>
            <a:off x="5095875" y="7307650"/>
            <a:ext cx="46212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3600" u="none" cap="none" strike="noStrike">
                <a:solidFill>
                  <a:srgbClr val="00FF00"/>
                </a:solidFill>
                <a:latin typeface="Cabin"/>
                <a:ea typeface="Cabin"/>
                <a:cs typeface="Cabin"/>
                <a:sym typeface="Cabin"/>
              </a:rPr>
              <a:t>x</a:t>
            </a:r>
            <a:r>
              <a:rPr b="0" i="0" lang="en-US" sz="3600" u="none" cap="none" strike="noStrike">
                <a:solidFill>
                  <a:schemeClr val="lt1"/>
                </a:solidFill>
                <a:latin typeface="Cabin"/>
                <a:ea typeface="Cabin"/>
                <a:cs typeface="Cabin"/>
                <a:sym typeface="Cabin"/>
              </a:rPr>
              <a:t> = 1</a:t>
            </a:r>
            <a:r>
              <a:rPr b="0" i="0" lang="en-US" sz="3600" u="none" cap="none" strike="noStrike">
                <a:solidFill>
                  <a:srgbClr val="00FFFF"/>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 2 </a:t>
            </a:r>
            <a:r>
              <a:rPr b="0" i="0" lang="en-US" sz="3600" u="none" cap="none" strike="noStrike">
                <a:solidFill>
                  <a:srgbClr val="00FFFF"/>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3 </a:t>
            </a:r>
            <a:r>
              <a:rPr b="0" i="0" lang="en-US" sz="3600" u="none" cap="none" strike="noStrike">
                <a:solidFill>
                  <a:srgbClr val="00FFFF"/>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4</a:t>
            </a:r>
            <a:r>
              <a:rPr b="0" i="0" lang="en-US" sz="3600" u="none" cap="none" strike="noStrike">
                <a:solidFill>
                  <a:srgbClr val="00FFFF"/>
                </a:solidFill>
                <a:latin typeface="Cabin"/>
                <a:ea typeface="Cabin"/>
                <a:cs typeface="Cabin"/>
                <a:sym typeface="Cabin"/>
              </a:rPr>
              <a:t> / </a:t>
            </a:r>
            <a:r>
              <a:rPr b="0" i="0" lang="en-US" sz="3600" u="none" cap="none" strike="noStrike">
                <a:solidFill>
                  <a:schemeClr val="lt1"/>
                </a:solidFill>
                <a:latin typeface="Cabin"/>
                <a:ea typeface="Cabin"/>
                <a:cs typeface="Cabin"/>
                <a:sym typeface="Cabin"/>
              </a:rPr>
              <a:t>5 </a:t>
            </a:r>
            <a:r>
              <a:rPr b="0" i="0" lang="en-US" sz="3600" u="none" cap="none" strike="noStrike">
                <a:solidFill>
                  <a:srgbClr val="00FFFF"/>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6</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grpSp>
        <p:nvGrpSpPr>
          <p:cNvPr id="345" name="Shape 345"/>
          <p:cNvGrpSpPr/>
          <p:nvPr/>
        </p:nvGrpSpPr>
        <p:grpSpPr>
          <a:xfrm>
            <a:off x="2922586" y="5435600"/>
            <a:ext cx="2541586" cy="2324099"/>
            <a:chOff x="0" y="0"/>
            <a:chExt cx="2541586" cy="2324099"/>
          </a:xfrm>
        </p:grpSpPr>
        <p:sp>
          <p:nvSpPr>
            <p:cNvPr id="346" name="Shape 346"/>
            <p:cNvSpPr txBox="1"/>
            <p:nvPr/>
          </p:nvSpPr>
          <p:spPr>
            <a:xfrm>
              <a:off x="0" y="0"/>
              <a:ext cx="2262187" cy="2324099"/>
            </a:xfrm>
            <a:prstGeom prst="rect">
              <a:avLst/>
            </a:prstGeom>
            <a:noFill/>
            <a:ln cap="flat" cmpd="sng" w="9525">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100" u="none" cap="none" strike="noStrike">
                  <a:solidFill>
                    <a:srgbClr val="FF00FF"/>
                  </a:solidFill>
                  <a:latin typeface="Cabin"/>
                  <a:ea typeface="Cabin"/>
                  <a:cs typeface="Cabin"/>
                  <a:sym typeface="Cabin"/>
                </a:rPr>
                <a:t>Parenthesis</a:t>
              </a:r>
            </a:p>
            <a:p>
              <a:pPr indent="0" lvl="0" marL="0" marR="0" rtl="0" algn="ctr">
                <a:lnSpc>
                  <a:spcPct val="100000"/>
                </a:lnSpc>
                <a:spcBef>
                  <a:spcPts val="0"/>
                </a:spcBef>
                <a:spcAft>
                  <a:spcPts val="0"/>
                </a:spcAft>
                <a:buClr>
                  <a:srgbClr val="FF0000"/>
                </a:buClr>
                <a:buSzPct val="25000"/>
                <a:buFont typeface="Cabin"/>
                <a:buNone/>
              </a:pPr>
              <a:r>
                <a:rPr b="0" i="0" lang="en-US" sz="3100" u="none" cap="none" strike="noStrike">
                  <a:solidFill>
                    <a:srgbClr val="00FFFF"/>
                  </a:solidFill>
                  <a:latin typeface="Cabin"/>
                  <a:ea typeface="Cabin"/>
                  <a:cs typeface="Cabin"/>
                  <a:sym typeface="Cabin"/>
                </a:rPr>
                <a:t>Power</a:t>
              </a:r>
            </a:p>
            <a:p>
              <a:pPr indent="0" lvl="0" marL="0" marR="0" rtl="0" algn="ctr">
                <a:lnSpc>
                  <a:spcPct val="100000"/>
                </a:lnSpc>
                <a:spcBef>
                  <a:spcPts val="0"/>
                </a:spcBef>
                <a:spcAft>
                  <a:spcPts val="0"/>
                </a:spcAft>
                <a:buClr>
                  <a:srgbClr val="00FF00"/>
                </a:buClr>
                <a:buSzPct val="25000"/>
                <a:buFont typeface="Cabin"/>
                <a:buNone/>
              </a:pPr>
              <a:r>
                <a:rPr b="0" i="0" lang="en-US" sz="3100" u="none" cap="none" strike="noStrike">
                  <a:solidFill>
                    <a:srgbClr val="00FF00"/>
                  </a:solidFill>
                  <a:latin typeface="Cabin"/>
                  <a:ea typeface="Cabin"/>
                  <a:cs typeface="Cabin"/>
                  <a:sym typeface="Cabin"/>
                </a:rPr>
                <a:t>Multiplication</a:t>
              </a:r>
            </a:p>
            <a:p>
              <a:pPr indent="0" lvl="0" marL="0" marR="0" rtl="0" algn="ctr">
                <a:lnSpc>
                  <a:spcPct val="100000"/>
                </a:lnSpc>
                <a:spcBef>
                  <a:spcPts val="0"/>
                </a:spcBef>
                <a:spcAft>
                  <a:spcPts val="0"/>
                </a:spcAft>
                <a:buClr>
                  <a:srgbClr val="FF7F00"/>
                </a:buClr>
                <a:buSzPct val="25000"/>
                <a:buFont typeface="Cabin"/>
                <a:buNone/>
              </a:pPr>
              <a:r>
                <a:rPr b="0" i="0" lang="en-US" sz="3100" u="none" cap="none" strike="noStrike">
                  <a:solidFill>
                    <a:srgbClr val="FF9900"/>
                  </a:solidFill>
                  <a:latin typeface="Cabin"/>
                  <a:ea typeface="Cabin"/>
                  <a:cs typeface="Cabin"/>
                  <a:sym typeface="Cabin"/>
                </a:rPr>
                <a:t>Addition</a:t>
              </a:r>
            </a:p>
            <a:p>
              <a:pPr indent="0" lvl="0" marL="0" marR="0" rtl="0" algn="ctr">
                <a:lnSpc>
                  <a:spcPct val="100000"/>
                </a:lnSpc>
                <a:spcBef>
                  <a:spcPts val="0"/>
                </a:spcBef>
                <a:spcAft>
                  <a:spcPts val="0"/>
                </a:spcAft>
                <a:buClr>
                  <a:srgbClr val="FFFF00"/>
                </a:buClr>
                <a:buSzPct val="25000"/>
                <a:buFont typeface="Cabin"/>
                <a:buNone/>
              </a:pPr>
              <a:r>
                <a:rPr b="0" i="0" lang="en-US" sz="3100" u="none" cap="none" strike="noStrike">
                  <a:solidFill>
                    <a:srgbClr val="FFFF00"/>
                  </a:solidFill>
                  <a:latin typeface="Cabin"/>
                  <a:ea typeface="Cabin"/>
                  <a:cs typeface="Cabin"/>
                  <a:sym typeface="Cabin"/>
                </a:rPr>
                <a:t>Left to Right</a:t>
              </a:r>
            </a:p>
          </p:txBody>
        </p:sp>
        <p:cxnSp>
          <p:nvCxnSpPr>
            <p:cNvPr id="347" name="Shape 347"/>
            <p:cNvCxnSpPr/>
            <p:nvPr/>
          </p:nvCxnSpPr>
          <p:spPr>
            <a:xfrm rot="10800000">
              <a:off x="2522536" y="134936"/>
              <a:ext cx="19049" cy="2051050"/>
            </a:xfrm>
            <a:prstGeom prst="straightConnector1">
              <a:avLst/>
            </a:prstGeom>
            <a:noFill/>
            <a:ln cap="rnd" cmpd="sng" w="88900">
              <a:solidFill>
                <a:schemeClr val="lt1"/>
              </a:solidFill>
              <a:prstDash val="solid"/>
              <a:miter/>
              <a:headEnd len="med" w="med" type="stealth"/>
              <a:tailEnd len="med" w="med" type="none"/>
            </a:ln>
          </p:spPr>
        </p:cxnSp>
      </p:grpSp>
      <p:sp>
        <p:nvSpPr>
          <p:cNvPr id="348" name="Shape 348"/>
          <p:cNvSpPr txBox="1"/>
          <p:nvPr/>
        </p:nvSpPr>
        <p:spPr>
          <a:xfrm>
            <a:off x="10307636" y="990600"/>
            <a:ext cx="4283075" cy="800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4800" u="none" cap="none" strike="noStrike">
                <a:solidFill>
                  <a:schemeClr val="lt1"/>
                </a:solidFill>
                <a:latin typeface="Cabin"/>
                <a:ea typeface="Cabin"/>
                <a:cs typeface="Cabin"/>
                <a:sym typeface="Cabin"/>
              </a:rPr>
              <a:t>1 + </a:t>
            </a:r>
            <a:r>
              <a:rPr b="0" i="0" lang="en-US" sz="4800" u="none" cap="none" strike="noStrike">
                <a:solidFill>
                  <a:srgbClr val="00FFFF"/>
                </a:solidFill>
                <a:latin typeface="Cabin"/>
                <a:ea typeface="Cabin"/>
                <a:cs typeface="Cabin"/>
                <a:sym typeface="Cabin"/>
              </a:rPr>
              <a:t>2 ** 3</a:t>
            </a:r>
            <a:r>
              <a:rPr b="0" i="0" lang="en-US" sz="4800" u="none" cap="none" strike="noStrike">
                <a:solidFill>
                  <a:schemeClr val="lt1"/>
                </a:solidFill>
                <a:latin typeface="Cabin"/>
                <a:ea typeface="Cabin"/>
                <a:cs typeface="Cabin"/>
                <a:sym typeface="Cabin"/>
              </a:rPr>
              <a:t> / 4 * 5</a:t>
            </a:r>
          </a:p>
        </p:txBody>
      </p:sp>
      <p:sp>
        <p:nvSpPr>
          <p:cNvPr id="349" name="Shape 349"/>
          <p:cNvSpPr txBox="1"/>
          <p:nvPr/>
        </p:nvSpPr>
        <p:spPr>
          <a:xfrm>
            <a:off x="10891836" y="2540000"/>
            <a:ext cx="3130549" cy="800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4800" u="none" cap="none" strike="noStrike">
                <a:solidFill>
                  <a:schemeClr val="lt1"/>
                </a:solidFill>
                <a:latin typeface="Cabin"/>
                <a:ea typeface="Cabin"/>
                <a:cs typeface="Cabin"/>
                <a:sym typeface="Cabin"/>
              </a:rPr>
              <a:t>1 + </a:t>
            </a:r>
            <a:r>
              <a:rPr b="0" i="0" lang="en-US" sz="4800" u="none" cap="none" strike="noStrike">
                <a:solidFill>
                  <a:srgbClr val="00FF00"/>
                </a:solidFill>
                <a:latin typeface="Cabin"/>
                <a:ea typeface="Cabin"/>
                <a:cs typeface="Cabin"/>
                <a:sym typeface="Cabin"/>
              </a:rPr>
              <a:t>8 / 4</a:t>
            </a:r>
            <a:r>
              <a:rPr b="0" i="0" lang="en-US" sz="4800" u="none" cap="none" strike="noStrike">
                <a:solidFill>
                  <a:schemeClr val="lt1"/>
                </a:solidFill>
                <a:latin typeface="Cabin"/>
                <a:ea typeface="Cabin"/>
                <a:cs typeface="Cabin"/>
                <a:sym typeface="Cabin"/>
              </a:rPr>
              <a:t> * 5</a:t>
            </a:r>
          </a:p>
        </p:txBody>
      </p:sp>
      <p:cxnSp>
        <p:nvCxnSpPr>
          <p:cNvPr id="350" name="Shape 350"/>
          <p:cNvCxnSpPr/>
          <p:nvPr/>
        </p:nvCxnSpPr>
        <p:spPr>
          <a:xfrm rot="10800000">
            <a:off x="11917975" y="1686224"/>
            <a:ext cx="277199" cy="837900"/>
          </a:xfrm>
          <a:prstGeom prst="straightConnector1">
            <a:avLst/>
          </a:prstGeom>
          <a:noFill/>
          <a:ln cap="rnd" cmpd="sng" w="63500">
            <a:solidFill>
              <a:srgbClr val="00FFFF"/>
            </a:solidFill>
            <a:prstDash val="solid"/>
            <a:miter/>
            <a:headEnd len="med" w="med" type="stealth"/>
            <a:tailEnd len="med" w="med" type="none"/>
          </a:ln>
        </p:spPr>
      </p:cxnSp>
      <p:sp>
        <p:nvSpPr>
          <p:cNvPr id="351" name="Shape 351"/>
          <p:cNvSpPr txBox="1"/>
          <p:nvPr/>
        </p:nvSpPr>
        <p:spPr>
          <a:xfrm>
            <a:off x="11298236" y="4000500"/>
            <a:ext cx="2316162" cy="800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4800" u="none" cap="none" strike="noStrike">
                <a:solidFill>
                  <a:schemeClr val="lt1"/>
                </a:solidFill>
                <a:latin typeface="Cabin"/>
                <a:ea typeface="Cabin"/>
                <a:cs typeface="Cabin"/>
                <a:sym typeface="Cabin"/>
              </a:rPr>
              <a:t>1 + </a:t>
            </a:r>
            <a:r>
              <a:rPr b="0" i="0" lang="en-US" sz="4800" u="none" cap="none" strike="noStrike">
                <a:solidFill>
                  <a:srgbClr val="00FF00"/>
                </a:solidFill>
                <a:latin typeface="Cabin"/>
                <a:ea typeface="Cabin"/>
                <a:cs typeface="Cabin"/>
                <a:sym typeface="Cabin"/>
              </a:rPr>
              <a:t>2 * 5</a:t>
            </a:r>
          </a:p>
        </p:txBody>
      </p:sp>
      <p:cxnSp>
        <p:nvCxnSpPr>
          <p:cNvPr id="352" name="Shape 352"/>
          <p:cNvCxnSpPr/>
          <p:nvPr/>
        </p:nvCxnSpPr>
        <p:spPr>
          <a:xfrm flipH="1" rot="10800000">
            <a:off x="12114325" y="3348025"/>
            <a:ext cx="282600" cy="646499"/>
          </a:xfrm>
          <a:prstGeom prst="straightConnector1">
            <a:avLst/>
          </a:prstGeom>
          <a:noFill/>
          <a:ln cap="rnd" cmpd="sng" w="63500">
            <a:solidFill>
              <a:srgbClr val="00FF00"/>
            </a:solidFill>
            <a:prstDash val="solid"/>
            <a:miter/>
            <a:headEnd len="med" w="med" type="stealth"/>
            <a:tailEnd len="med" w="med" type="none"/>
          </a:ln>
        </p:spPr>
      </p:cxnSp>
      <p:sp>
        <p:nvSpPr>
          <p:cNvPr id="353" name="Shape 353"/>
          <p:cNvSpPr txBox="1"/>
          <p:nvPr/>
        </p:nvSpPr>
        <p:spPr>
          <a:xfrm>
            <a:off x="11590336" y="5638800"/>
            <a:ext cx="1722437" cy="800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b="0" i="0" lang="en-US" sz="4800" u="none" cap="none" strike="noStrike">
                <a:solidFill>
                  <a:srgbClr val="FF9900"/>
                </a:solidFill>
                <a:latin typeface="Cabin"/>
                <a:ea typeface="Cabin"/>
                <a:cs typeface="Cabin"/>
                <a:sym typeface="Cabin"/>
              </a:rPr>
              <a:t>1 + 10</a:t>
            </a:r>
          </a:p>
        </p:txBody>
      </p:sp>
      <p:cxnSp>
        <p:nvCxnSpPr>
          <p:cNvPr id="354" name="Shape 354"/>
          <p:cNvCxnSpPr/>
          <p:nvPr/>
        </p:nvCxnSpPr>
        <p:spPr>
          <a:xfrm rot="10800000">
            <a:off x="12733324" y="4833924"/>
            <a:ext cx="52200" cy="830400"/>
          </a:xfrm>
          <a:prstGeom prst="straightConnector1">
            <a:avLst/>
          </a:prstGeom>
          <a:noFill/>
          <a:ln cap="rnd" cmpd="sng" w="63500">
            <a:solidFill>
              <a:srgbClr val="00FF00"/>
            </a:solidFill>
            <a:prstDash val="solid"/>
            <a:miter/>
            <a:headEnd len="med" w="med" type="stealth"/>
            <a:tailEnd len="med" w="med" type="none"/>
          </a:ln>
        </p:spPr>
      </p:cxnSp>
      <p:sp>
        <p:nvSpPr>
          <p:cNvPr id="355" name="Shape 355"/>
          <p:cNvSpPr txBox="1"/>
          <p:nvPr/>
        </p:nvSpPr>
        <p:spPr>
          <a:xfrm>
            <a:off x="12085636" y="6934200"/>
            <a:ext cx="723900" cy="800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b="0" i="0" lang="en-US" sz="4800" u="none" cap="none" strike="noStrike">
                <a:solidFill>
                  <a:srgbClr val="FF9900"/>
                </a:solidFill>
                <a:latin typeface="Cabin"/>
                <a:ea typeface="Cabin"/>
                <a:cs typeface="Cabin"/>
                <a:sym typeface="Cabin"/>
              </a:rPr>
              <a:t>11</a:t>
            </a:r>
          </a:p>
        </p:txBody>
      </p:sp>
      <p:cxnSp>
        <p:nvCxnSpPr>
          <p:cNvPr id="356" name="Shape 356"/>
          <p:cNvCxnSpPr/>
          <p:nvPr/>
        </p:nvCxnSpPr>
        <p:spPr>
          <a:xfrm rot="10800000">
            <a:off x="12225274" y="6308749"/>
            <a:ext cx="96899" cy="708000"/>
          </a:xfrm>
          <a:prstGeom prst="straightConnector1">
            <a:avLst/>
          </a:prstGeom>
          <a:noFill/>
          <a:ln cap="rnd" cmpd="sng" w="63500">
            <a:solidFill>
              <a:srgbClr val="FF9900"/>
            </a:solidFill>
            <a:prstDash val="solid"/>
            <a:miter/>
            <a:headEnd len="med" w="med" type="stealth"/>
            <a:tailEnd len="med" w="med" type="none"/>
          </a:ln>
        </p:spPr>
      </p:cxnSp>
      <p:sp>
        <p:nvSpPr>
          <p:cNvPr id="357" name="Shape 357"/>
          <p:cNvSpPr txBox="1"/>
          <p:nvPr/>
        </p:nvSpPr>
        <p:spPr>
          <a:xfrm>
            <a:off x="1455723" y="1309675"/>
            <a:ext cx="7351799" cy="29559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ourier New"/>
                <a:ea typeface="Courier New"/>
                <a:cs typeface="Courier New"/>
                <a:sym typeface="Courier New"/>
              </a:rPr>
              <a:t>&gt;&gt;&gt; </a:t>
            </a:r>
            <a:r>
              <a:rPr b="0" i="0" lang="en-US" sz="3600" u="none" cap="none" strike="noStrike">
                <a:solidFill>
                  <a:srgbClr val="FFFF00"/>
                </a:solidFill>
                <a:latin typeface="Courier New"/>
                <a:ea typeface="Courier New"/>
                <a:cs typeface="Courier New"/>
                <a:sym typeface="Courier New"/>
              </a:rPr>
              <a:t>x = 1 + 2 ** 3 / 4 * 5</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ourier New"/>
                <a:ea typeface="Courier New"/>
                <a:cs typeface="Courier New"/>
                <a:sym typeface="Courier New"/>
              </a:rPr>
              <a:t>&gt;&gt;&gt; </a:t>
            </a:r>
            <a:r>
              <a:rPr b="0" i="0" lang="en-US" sz="3600" u="none" cap="none" strike="noStrike">
                <a:solidFill>
                  <a:srgbClr val="FFFF00"/>
                </a:solidFill>
                <a:latin typeface="Courier New"/>
                <a:ea typeface="Courier New"/>
                <a:cs typeface="Courier New"/>
                <a:sym typeface="Courier New"/>
              </a:rPr>
              <a:t>print x</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ourier New"/>
                <a:ea typeface="Courier New"/>
                <a:cs typeface="Courier New"/>
                <a:sym typeface="Courier New"/>
              </a:rPr>
              <a:t>11</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ourier New"/>
                <a:ea typeface="Courier New"/>
                <a:cs typeface="Courier New"/>
                <a:sym typeface="Courier New"/>
              </a:rPr>
              <a:t>&gt;&gt;&gt;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1" name="Shape 361"/>
        <p:cNvGrpSpPr/>
        <p:nvPr/>
      </p:nvGrpSpPr>
      <p:grpSpPr>
        <a:xfrm>
          <a:off x="0" y="0"/>
          <a:ext cx="0" cy="0"/>
          <a:chOff x="0" y="0"/>
          <a:chExt cx="0" cy="0"/>
        </a:xfrm>
      </p:grpSpPr>
      <p:sp>
        <p:nvSpPr>
          <p:cNvPr id="362" name="Shape 362"/>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Python Integer Division is Weird!</a:t>
            </a:r>
          </a:p>
        </p:txBody>
      </p:sp>
      <p:sp>
        <p:nvSpPr>
          <p:cNvPr id="363" name="Shape 363"/>
          <p:cNvSpPr txBox="1"/>
          <p:nvPr>
            <p:ph idx="1" type="body"/>
          </p:nvPr>
        </p:nvSpPr>
        <p:spPr>
          <a:xfrm>
            <a:off x="1155700" y="2085025"/>
            <a:ext cx="7327800" cy="4836600"/>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Integer division truncates</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Floating point division produces floating point numbers</a:t>
            </a:r>
          </a:p>
        </p:txBody>
      </p:sp>
      <p:sp>
        <p:nvSpPr>
          <p:cNvPr id="364" name="Shape 364"/>
          <p:cNvSpPr txBox="1"/>
          <p:nvPr/>
        </p:nvSpPr>
        <p:spPr>
          <a:xfrm>
            <a:off x="9527775" y="2647950"/>
            <a:ext cx="5305799" cy="53085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10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2</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5</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9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2</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4</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99 </a:t>
            </a:r>
            <a:r>
              <a:rPr b="0" i="0" lang="en-US" sz="3000" u="none" cap="none" strike="noStrike">
                <a:solidFill>
                  <a:srgbClr val="00FFFF"/>
                </a:solidFill>
                <a:latin typeface="Courier New"/>
                <a:ea typeface="Courier New"/>
                <a:cs typeface="Courier New"/>
                <a:sym typeface="Courier New"/>
              </a:rPr>
              <a:t>/ </a:t>
            </a:r>
            <a:r>
              <a:rPr b="0" i="0" lang="en-US" sz="3000" u="none" cap="none" strike="noStrike">
                <a:solidFill>
                  <a:schemeClr val="lt1"/>
                </a:solidFill>
                <a:latin typeface="Courier New"/>
                <a:ea typeface="Courier New"/>
                <a:cs typeface="Courier New"/>
                <a:sym typeface="Courier New"/>
              </a:rPr>
              <a:t>100</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0</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10.0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2.0</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5.0</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99.0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100.0</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0.99</a:t>
            </a:r>
          </a:p>
        </p:txBody>
      </p:sp>
      <p:sp>
        <p:nvSpPr>
          <p:cNvPr id="365" name="Shape 365"/>
          <p:cNvSpPr txBox="1"/>
          <p:nvPr/>
        </p:nvSpPr>
        <p:spPr>
          <a:xfrm>
            <a:off x="1367600" y="7834225"/>
            <a:ext cx="61004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3600" u="none" cap="none" strike="noStrike">
                <a:solidFill>
                  <a:srgbClr val="FFFF00"/>
                </a:solidFill>
                <a:latin typeface="Cabin"/>
                <a:ea typeface="Cabin"/>
                <a:cs typeface="Cabin"/>
                <a:sym typeface="Cabin"/>
              </a:rPr>
              <a:t>This changes in Python 3.0</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9" name="Shape 369"/>
        <p:cNvGrpSpPr/>
        <p:nvPr/>
      </p:nvGrpSpPr>
      <p:grpSpPr>
        <a:xfrm>
          <a:off x="0" y="0"/>
          <a:ext cx="0" cy="0"/>
          <a:chOff x="0" y="0"/>
          <a:chExt cx="0" cy="0"/>
        </a:xfrm>
      </p:grpSpPr>
      <p:sp>
        <p:nvSpPr>
          <p:cNvPr id="370" name="Shape 37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Mixing Integer and Floating</a:t>
            </a:r>
          </a:p>
        </p:txBody>
      </p:sp>
      <p:sp>
        <p:nvSpPr>
          <p:cNvPr id="371" name="Shape 371"/>
          <p:cNvSpPr txBox="1"/>
          <p:nvPr>
            <p:ph idx="1" type="body"/>
          </p:nvPr>
        </p:nvSpPr>
        <p:spPr>
          <a:xfrm>
            <a:off x="1155700" y="2603500"/>
            <a:ext cx="6311900"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When you perform an operation where one operand is an integer and the other operand is a floating point, the result is a floating point</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The integer is converted to a floating point before the operation</a:t>
            </a:r>
          </a:p>
        </p:txBody>
      </p:sp>
      <p:sp>
        <p:nvSpPr>
          <p:cNvPr id="372" name="Shape 372"/>
          <p:cNvSpPr txBox="1"/>
          <p:nvPr/>
        </p:nvSpPr>
        <p:spPr>
          <a:xfrm>
            <a:off x="8900725" y="2813050"/>
            <a:ext cx="6391500" cy="47879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2800" u="none" cap="none" strike="noStrike">
                <a:solidFill>
                  <a:schemeClr val="lt1"/>
                </a:solidFill>
                <a:latin typeface="Courier New"/>
                <a:ea typeface="Courier New"/>
                <a:cs typeface="Courier New"/>
                <a:sym typeface="Courier New"/>
              </a:rPr>
              <a:t>&gt;&gt;&gt; </a:t>
            </a:r>
            <a:r>
              <a:rPr b="0" i="0" lang="en-US" sz="2800" u="none" cap="none" strike="noStrike">
                <a:solidFill>
                  <a:srgbClr val="FFFF00"/>
                </a:solidFill>
                <a:latin typeface="Courier New"/>
                <a:ea typeface="Courier New"/>
                <a:cs typeface="Courier New"/>
                <a:sym typeface="Courier New"/>
              </a:rPr>
              <a:t>print</a:t>
            </a:r>
            <a:r>
              <a:rPr b="0" i="0" lang="en-US" sz="2800" u="none" cap="none" strike="noStrike">
                <a:solidFill>
                  <a:schemeClr val="lt1"/>
                </a:solidFill>
                <a:latin typeface="Courier New"/>
                <a:ea typeface="Courier New"/>
                <a:cs typeface="Courier New"/>
                <a:sym typeface="Courier New"/>
              </a:rPr>
              <a:t> 99 </a:t>
            </a:r>
            <a:r>
              <a:rPr b="0" i="0" lang="en-US" sz="2800" u="none" cap="none" strike="noStrike">
                <a:solidFill>
                  <a:srgbClr val="00FFFF"/>
                </a:solidFill>
                <a:latin typeface="Courier New"/>
                <a:ea typeface="Courier New"/>
                <a:cs typeface="Courier New"/>
                <a:sym typeface="Courier New"/>
              </a:rPr>
              <a:t>/</a:t>
            </a:r>
            <a:r>
              <a:rPr b="0" i="0" lang="en-US" sz="2800" u="none" cap="none" strike="noStrike">
                <a:solidFill>
                  <a:schemeClr val="lt1"/>
                </a:solidFill>
                <a:latin typeface="Courier New"/>
                <a:ea typeface="Courier New"/>
                <a:cs typeface="Courier New"/>
                <a:sym typeface="Courier New"/>
              </a:rPr>
              <a:t> 100</a:t>
            </a:r>
          </a:p>
          <a:p>
            <a:pPr indent="0" lvl="0" marL="0" marR="0" rtl="0" algn="l">
              <a:lnSpc>
                <a:spcPct val="100000"/>
              </a:lnSpc>
              <a:spcBef>
                <a:spcPts val="0"/>
              </a:spcBef>
              <a:spcAft>
                <a:spcPts val="0"/>
              </a:spcAft>
              <a:buClr>
                <a:schemeClr val="lt1"/>
              </a:buClr>
              <a:buSzPct val="25000"/>
              <a:buFont typeface="Cabin"/>
              <a:buNone/>
            </a:pPr>
            <a:r>
              <a:rPr b="0" i="0" lang="en-US" sz="2800" u="none" cap="none" strike="noStrike">
                <a:solidFill>
                  <a:schemeClr val="lt1"/>
                </a:solidFill>
                <a:latin typeface="Courier New"/>
                <a:ea typeface="Courier New"/>
                <a:cs typeface="Courier New"/>
                <a:sym typeface="Courier New"/>
              </a:rPr>
              <a:t>0</a:t>
            </a:r>
          </a:p>
          <a:p>
            <a:pPr indent="0" lvl="0" marL="0" marR="0" rtl="0" algn="l">
              <a:lnSpc>
                <a:spcPct val="100000"/>
              </a:lnSpc>
              <a:spcBef>
                <a:spcPts val="0"/>
              </a:spcBef>
              <a:spcAft>
                <a:spcPts val="0"/>
              </a:spcAft>
              <a:buClr>
                <a:schemeClr val="lt1"/>
              </a:buClr>
              <a:buSzPct val="25000"/>
              <a:buFont typeface="Cabin"/>
              <a:buNone/>
            </a:pPr>
            <a:r>
              <a:rPr b="0" i="0" lang="en-US" sz="2800" u="none" cap="none" strike="noStrike">
                <a:solidFill>
                  <a:schemeClr val="lt1"/>
                </a:solidFill>
                <a:latin typeface="Courier New"/>
                <a:ea typeface="Courier New"/>
                <a:cs typeface="Courier New"/>
                <a:sym typeface="Courier New"/>
              </a:rPr>
              <a:t>&gt;&gt;&gt; </a:t>
            </a:r>
            <a:r>
              <a:rPr b="0" i="0" lang="en-US" sz="2800" u="none" cap="none" strike="noStrike">
                <a:solidFill>
                  <a:srgbClr val="FFFF00"/>
                </a:solidFill>
                <a:latin typeface="Courier New"/>
                <a:ea typeface="Courier New"/>
                <a:cs typeface="Courier New"/>
                <a:sym typeface="Courier New"/>
              </a:rPr>
              <a:t>print</a:t>
            </a:r>
            <a:r>
              <a:rPr b="0" i="0" lang="en-US" sz="2800" u="none" cap="none" strike="noStrike">
                <a:solidFill>
                  <a:schemeClr val="lt1"/>
                </a:solidFill>
                <a:latin typeface="Courier New"/>
                <a:ea typeface="Courier New"/>
                <a:cs typeface="Courier New"/>
                <a:sym typeface="Courier New"/>
              </a:rPr>
              <a:t> 99</a:t>
            </a:r>
            <a:r>
              <a:rPr b="0" i="0" lang="en-US" sz="2800" u="none" cap="none" strike="noStrike">
                <a:solidFill>
                  <a:srgbClr val="00FFFF"/>
                </a:solidFill>
                <a:latin typeface="Courier New"/>
                <a:ea typeface="Courier New"/>
                <a:cs typeface="Courier New"/>
                <a:sym typeface="Courier New"/>
              </a:rPr>
              <a:t> /</a:t>
            </a:r>
            <a:r>
              <a:rPr b="0" i="0" lang="en-US" sz="2800" u="none" cap="none" strike="noStrike">
                <a:solidFill>
                  <a:schemeClr val="lt1"/>
                </a:solidFill>
                <a:latin typeface="Courier New"/>
                <a:ea typeface="Courier New"/>
                <a:cs typeface="Courier New"/>
                <a:sym typeface="Courier New"/>
              </a:rPr>
              <a:t> 100.0</a:t>
            </a:r>
          </a:p>
          <a:p>
            <a:pPr indent="0" lvl="0" marL="0" marR="0" rtl="0" algn="l">
              <a:lnSpc>
                <a:spcPct val="100000"/>
              </a:lnSpc>
              <a:spcBef>
                <a:spcPts val="0"/>
              </a:spcBef>
              <a:spcAft>
                <a:spcPts val="0"/>
              </a:spcAft>
              <a:buClr>
                <a:schemeClr val="lt1"/>
              </a:buClr>
              <a:buSzPct val="25000"/>
              <a:buFont typeface="Cabin"/>
              <a:buNone/>
            </a:pPr>
            <a:r>
              <a:rPr b="0" i="0" lang="en-US" sz="2800" u="none" cap="none" strike="noStrike">
                <a:solidFill>
                  <a:schemeClr val="lt1"/>
                </a:solidFill>
                <a:latin typeface="Courier New"/>
                <a:ea typeface="Courier New"/>
                <a:cs typeface="Courier New"/>
                <a:sym typeface="Courier New"/>
              </a:rPr>
              <a:t>0.99</a:t>
            </a:r>
          </a:p>
          <a:p>
            <a:pPr indent="0" lvl="0" marL="0" marR="0" rtl="0" algn="l">
              <a:lnSpc>
                <a:spcPct val="100000"/>
              </a:lnSpc>
              <a:spcBef>
                <a:spcPts val="0"/>
              </a:spcBef>
              <a:spcAft>
                <a:spcPts val="0"/>
              </a:spcAft>
              <a:buClr>
                <a:schemeClr val="lt1"/>
              </a:buClr>
              <a:buSzPct val="25000"/>
              <a:buFont typeface="Cabin"/>
              <a:buNone/>
            </a:pPr>
            <a:r>
              <a:rPr b="0" i="0" lang="en-US" sz="2800" u="none" cap="none" strike="noStrike">
                <a:solidFill>
                  <a:schemeClr val="lt1"/>
                </a:solidFill>
                <a:latin typeface="Courier New"/>
                <a:ea typeface="Courier New"/>
                <a:cs typeface="Courier New"/>
                <a:sym typeface="Courier New"/>
              </a:rPr>
              <a:t>&gt;&gt;&gt; </a:t>
            </a:r>
            <a:r>
              <a:rPr b="0" i="0" lang="en-US" sz="2800" u="none" cap="none" strike="noStrike">
                <a:solidFill>
                  <a:srgbClr val="FFFF00"/>
                </a:solidFill>
                <a:latin typeface="Courier New"/>
                <a:ea typeface="Courier New"/>
                <a:cs typeface="Courier New"/>
                <a:sym typeface="Courier New"/>
              </a:rPr>
              <a:t>print</a:t>
            </a:r>
            <a:r>
              <a:rPr b="0" i="0" lang="en-US" sz="2800" u="none" cap="none" strike="noStrike">
                <a:solidFill>
                  <a:schemeClr val="lt1"/>
                </a:solidFill>
                <a:latin typeface="Courier New"/>
                <a:ea typeface="Courier New"/>
                <a:cs typeface="Courier New"/>
                <a:sym typeface="Courier New"/>
              </a:rPr>
              <a:t> 99.0 </a:t>
            </a:r>
            <a:r>
              <a:rPr b="0" i="0" lang="en-US" sz="2800" u="none" cap="none" strike="noStrike">
                <a:solidFill>
                  <a:srgbClr val="00FFFF"/>
                </a:solidFill>
                <a:latin typeface="Courier New"/>
                <a:ea typeface="Courier New"/>
                <a:cs typeface="Courier New"/>
                <a:sym typeface="Courier New"/>
              </a:rPr>
              <a:t>/</a:t>
            </a:r>
            <a:r>
              <a:rPr b="0" i="0" lang="en-US" sz="2800" u="none" cap="none" strike="noStrike">
                <a:solidFill>
                  <a:schemeClr val="lt1"/>
                </a:solidFill>
                <a:latin typeface="Courier New"/>
                <a:ea typeface="Courier New"/>
                <a:cs typeface="Courier New"/>
                <a:sym typeface="Courier New"/>
              </a:rPr>
              <a:t> 100</a:t>
            </a:r>
          </a:p>
          <a:p>
            <a:pPr indent="0" lvl="0" marL="0" marR="0" rtl="0" algn="l">
              <a:lnSpc>
                <a:spcPct val="100000"/>
              </a:lnSpc>
              <a:spcBef>
                <a:spcPts val="0"/>
              </a:spcBef>
              <a:spcAft>
                <a:spcPts val="0"/>
              </a:spcAft>
              <a:buClr>
                <a:schemeClr val="lt1"/>
              </a:buClr>
              <a:buSzPct val="25000"/>
              <a:buFont typeface="Cabin"/>
              <a:buNone/>
            </a:pPr>
            <a:r>
              <a:rPr b="0" i="0" lang="en-US" sz="2800" u="none" cap="none" strike="noStrike">
                <a:solidFill>
                  <a:schemeClr val="lt1"/>
                </a:solidFill>
                <a:latin typeface="Courier New"/>
                <a:ea typeface="Courier New"/>
                <a:cs typeface="Courier New"/>
                <a:sym typeface="Courier New"/>
              </a:rPr>
              <a:t>0.99</a:t>
            </a:r>
          </a:p>
          <a:p>
            <a:pPr indent="0" lvl="0" marL="0" marR="0" rtl="0" algn="l">
              <a:lnSpc>
                <a:spcPct val="100000"/>
              </a:lnSpc>
              <a:spcBef>
                <a:spcPts val="0"/>
              </a:spcBef>
              <a:spcAft>
                <a:spcPts val="0"/>
              </a:spcAft>
              <a:buClr>
                <a:schemeClr val="lt1"/>
              </a:buClr>
              <a:buSzPct val="25000"/>
              <a:buFont typeface="Cabin"/>
              <a:buNone/>
            </a:pPr>
            <a:r>
              <a:rPr b="0" i="0" lang="en-US" sz="2800" u="none" cap="none" strike="noStrike">
                <a:solidFill>
                  <a:schemeClr val="lt1"/>
                </a:solidFill>
                <a:latin typeface="Courier New"/>
                <a:ea typeface="Courier New"/>
                <a:cs typeface="Courier New"/>
                <a:sym typeface="Courier New"/>
              </a:rPr>
              <a:t>&gt;&gt;&gt; </a:t>
            </a:r>
            <a:r>
              <a:rPr b="0" i="0" lang="en-US" sz="2800" u="none" cap="none" strike="noStrike">
                <a:solidFill>
                  <a:srgbClr val="FFFF00"/>
                </a:solidFill>
                <a:latin typeface="Courier New"/>
                <a:ea typeface="Courier New"/>
                <a:cs typeface="Courier New"/>
                <a:sym typeface="Courier New"/>
              </a:rPr>
              <a:t>print</a:t>
            </a:r>
            <a:r>
              <a:rPr b="0" i="0" lang="en-US" sz="2800" u="none" cap="none" strike="noStrike">
                <a:solidFill>
                  <a:schemeClr val="lt1"/>
                </a:solidFill>
                <a:latin typeface="Courier New"/>
                <a:ea typeface="Courier New"/>
                <a:cs typeface="Courier New"/>
                <a:sym typeface="Courier New"/>
              </a:rPr>
              <a:t> 1 </a:t>
            </a:r>
            <a:r>
              <a:rPr b="0" i="0" lang="en-US" sz="2800" u="none" cap="none" strike="noStrike">
                <a:solidFill>
                  <a:srgbClr val="00FFFF"/>
                </a:solidFill>
                <a:latin typeface="Courier New"/>
                <a:ea typeface="Courier New"/>
                <a:cs typeface="Courier New"/>
                <a:sym typeface="Courier New"/>
              </a:rPr>
              <a:t>+</a:t>
            </a:r>
            <a:r>
              <a:rPr b="0" i="0" lang="en-US" sz="2800" u="none" cap="none" strike="noStrike">
                <a:solidFill>
                  <a:schemeClr val="lt1"/>
                </a:solidFill>
                <a:latin typeface="Courier New"/>
                <a:ea typeface="Courier New"/>
                <a:cs typeface="Courier New"/>
                <a:sym typeface="Courier New"/>
              </a:rPr>
              <a:t> 2 </a:t>
            </a:r>
            <a:r>
              <a:rPr b="0" i="0" lang="en-US" sz="2800" u="none" cap="none" strike="noStrike">
                <a:solidFill>
                  <a:srgbClr val="00FFFF"/>
                </a:solidFill>
                <a:latin typeface="Courier New"/>
                <a:ea typeface="Courier New"/>
                <a:cs typeface="Courier New"/>
                <a:sym typeface="Courier New"/>
              </a:rPr>
              <a:t>*</a:t>
            </a:r>
            <a:r>
              <a:rPr b="0" i="0" lang="en-US" sz="2800" u="none" cap="none" strike="noStrike">
                <a:solidFill>
                  <a:schemeClr val="lt1"/>
                </a:solidFill>
                <a:latin typeface="Courier New"/>
                <a:ea typeface="Courier New"/>
                <a:cs typeface="Courier New"/>
                <a:sym typeface="Courier New"/>
              </a:rPr>
              <a:t> 3 </a:t>
            </a:r>
            <a:r>
              <a:rPr b="0" i="0" lang="en-US" sz="2800" u="none" cap="none" strike="noStrike">
                <a:solidFill>
                  <a:srgbClr val="00FFFF"/>
                </a:solidFill>
                <a:latin typeface="Courier New"/>
                <a:ea typeface="Courier New"/>
                <a:cs typeface="Courier New"/>
                <a:sym typeface="Courier New"/>
              </a:rPr>
              <a:t>/</a:t>
            </a:r>
            <a:r>
              <a:rPr b="0" i="0" lang="en-US" sz="2800" u="none" cap="none" strike="noStrike">
                <a:solidFill>
                  <a:schemeClr val="lt1"/>
                </a:solidFill>
                <a:latin typeface="Courier New"/>
                <a:ea typeface="Courier New"/>
                <a:cs typeface="Courier New"/>
                <a:sym typeface="Courier New"/>
              </a:rPr>
              <a:t> 4.0 </a:t>
            </a:r>
            <a:r>
              <a:rPr b="0" i="0" lang="en-US" sz="2800" u="none" cap="none" strike="noStrike">
                <a:solidFill>
                  <a:srgbClr val="00FFFF"/>
                </a:solidFill>
                <a:latin typeface="Courier New"/>
                <a:ea typeface="Courier New"/>
                <a:cs typeface="Courier New"/>
                <a:sym typeface="Courier New"/>
              </a:rPr>
              <a:t>-</a:t>
            </a:r>
            <a:r>
              <a:rPr b="0" i="0" lang="en-US" sz="2800" u="none" cap="none" strike="noStrike">
                <a:solidFill>
                  <a:schemeClr val="lt1"/>
                </a:solidFill>
                <a:latin typeface="Courier New"/>
                <a:ea typeface="Courier New"/>
                <a:cs typeface="Courier New"/>
                <a:sym typeface="Courier New"/>
              </a:rPr>
              <a:t> 5</a:t>
            </a:r>
          </a:p>
          <a:p>
            <a:pPr indent="0" lvl="0" marL="0" marR="0" rtl="0" algn="l">
              <a:lnSpc>
                <a:spcPct val="100000"/>
              </a:lnSpc>
              <a:spcBef>
                <a:spcPts val="0"/>
              </a:spcBef>
              <a:spcAft>
                <a:spcPts val="0"/>
              </a:spcAft>
              <a:buClr>
                <a:schemeClr val="lt1"/>
              </a:buClr>
              <a:buSzPct val="25000"/>
              <a:buFont typeface="Cabin"/>
              <a:buNone/>
            </a:pPr>
            <a:r>
              <a:rPr b="0" i="0" lang="en-US" sz="2800" u="none" cap="none" strike="noStrike">
                <a:solidFill>
                  <a:schemeClr val="lt1"/>
                </a:solidFill>
                <a:latin typeface="Courier New"/>
                <a:ea typeface="Courier New"/>
                <a:cs typeface="Courier New"/>
                <a:sym typeface="Courier New"/>
              </a:rPr>
              <a:t>-2.5</a:t>
            </a:r>
          </a:p>
          <a:p>
            <a:pPr indent="0" lvl="0" marL="0" marR="0" rtl="0" algn="l">
              <a:lnSpc>
                <a:spcPct val="100000"/>
              </a:lnSpc>
              <a:spcBef>
                <a:spcPts val="0"/>
              </a:spcBef>
              <a:spcAft>
                <a:spcPts val="0"/>
              </a:spcAft>
              <a:buClr>
                <a:schemeClr val="lt1"/>
              </a:buClr>
              <a:buSzPct val="25000"/>
              <a:buFont typeface="Cabin"/>
              <a:buNone/>
            </a:pPr>
            <a:r>
              <a:rPr b="0" i="0" lang="en-US" sz="2800" u="none" cap="none" strike="noStrike">
                <a:solidFill>
                  <a:schemeClr val="lt1"/>
                </a:solidFill>
                <a:latin typeface="Courier New"/>
                <a:ea typeface="Courier New"/>
                <a:cs typeface="Courier New"/>
                <a:sym typeface="Courier New"/>
              </a:rPr>
              <a:t>&gt;&gt;&gt;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6" name="Shape 376"/>
        <p:cNvGrpSpPr/>
        <p:nvPr/>
      </p:nvGrpSpPr>
      <p:grpSpPr>
        <a:xfrm>
          <a:off x="0" y="0"/>
          <a:ext cx="0" cy="0"/>
          <a:chOff x="0" y="0"/>
          <a:chExt cx="0" cy="0"/>
        </a:xfrm>
      </p:grpSpPr>
      <p:sp>
        <p:nvSpPr>
          <p:cNvPr id="377" name="Shape 377"/>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rgbClr val="FFFF00"/>
                </a:solidFill>
                <a:latin typeface="Cabin"/>
                <a:ea typeface="Cabin"/>
                <a:cs typeface="Cabin"/>
                <a:sym typeface="Cabin"/>
              </a:rPr>
              <a:t>What does </a:t>
            </a:r>
            <a:r>
              <a:rPr b="0" i="0" lang="en-US" sz="7600" u="none" cap="none" strike="noStrike">
                <a:solidFill>
                  <a:srgbClr val="FFFF00"/>
                </a:solidFill>
                <a:latin typeface="Arial"/>
                <a:ea typeface="Arial"/>
                <a:cs typeface="Arial"/>
                <a:sym typeface="Arial"/>
              </a:rPr>
              <a:t>“</a:t>
            </a:r>
            <a:r>
              <a:rPr b="0" i="0" lang="en-US" sz="7600" u="none" cap="none" strike="noStrike">
                <a:solidFill>
                  <a:srgbClr val="FFFF00"/>
                </a:solidFill>
                <a:latin typeface="Cabin"/>
                <a:ea typeface="Cabin"/>
                <a:cs typeface="Cabin"/>
                <a:sym typeface="Cabin"/>
              </a:rPr>
              <a:t>Type</a:t>
            </a:r>
            <a:r>
              <a:rPr b="0" i="0" lang="en-US" sz="7600" u="none" cap="none" strike="noStrike">
                <a:solidFill>
                  <a:srgbClr val="FFFF00"/>
                </a:solidFill>
                <a:latin typeface="Arial"/>
                <a:ea typeface="Arial"/>
                <a:cs typeface="Arial"/>
                <a:sym typeface="Arial"/>
              </a:rPr>
              <a:t>”</a:t>
            </a:r>
            <a:r>
              <a:rPr b="0" i="0" lang="en-US" sz="7600" u="none" cap="none" strike="noStrike">
                <a:solidFill>
                  <a:srgbClr val="FFFF00"/>
                </a:solidFill>
                <a:latin typeface="Cabin"/>
                <a:ea typeface="Cabin"/>
                <a:cs typeface="Cabin"/>
                <a:sym typeface="Cabin"/>
              </a:rPr>
              <a:t> Mean?</a:t>
            </a:r>
          </a:p>
        </p:txBody>
      </p:sp>
      <p:sp>
        <p:nvSpPr>
          <p:cNvPr id="378" name="Shape 378"/>
          <p:cNvSpPr txBox="1"/>
          <p:nvPr>
            <p:ph idx="1" type="body"/>
          </p:nvPr>
        </p:nvSpPr>
        <p:spPr>
          <a:xfrm>
            <a:off x="1155700" y="2603500"/>
            <a:ext cx="7213600"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In Python variables, literals and constants have a </a:t>
            </a:r>
            <a:r>
              <a:rPr b="0" i="0" lang="en-US" sz="3600" u="none" cap="none" strike="noStrike">
                <a:solidFill>
                  <a:schemeClr val="lt1"/>
                </a:solidFill>
                <a:latin typeface="Arial"/>
                <a:ea typeface="Arial"/>
                <a:cs typeface="Arial"/>
                <a:sym typeface="Arial"/>
              </a:rPr>
              <a:t>“</a:t>
            </a:r>
            <a:r>
              <a:rPr b="0" i="0" lang="en-US" sz="3600" u="none" cap="none" strike="noStrike">
                <a:solidFill>
                  <a:srgbClr val="00FF00"/>
                </a:solidFill>
                <a:latin typeface="Cabin"/>
                <a:ea typeface="Cabin"/>
                <a:cs typeface="Cabin"/>
                <a:sym typeface="Cabin"/>
              </a:rPr>
              <a:t>type</a:t>
            </a:r>
            <a:r>
              <a:rPr b="0" i="0" lang="en-US" sz="3600" u="none" cap="none" strike="noStrike">
                <a:solidFill>
                  <a:schemeClr val="lt1"/>
                </a:solidFill>
                <a:latin typeface="Arial"/>
                <a:ea typeface="Arial"/>
                <a:cs typeface="Arial"/>
                <a:sym typeface="Arial"/>
              </a:rPr>
              <a:t>”</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Python knows the </a:t>
            </a:r>
            <a:r>
              <a:rPr b="0" i="0" lang="en-US" sz="3600" u="none" cap="none" strike="noStrike">
                <a:solidFill>
                  <a:srgbClr val="00FF00"/>
                </a:solidFill>
                <a:latin typeface="Cabin"/>
                <a:ea typeface="Cabin"/>
                <a:cs typeface="Cabin"/>
                <a:sym typeface="Cabin"/>
              </a:rPr>
              <a:t>difference</a:t>
            </a:r>
            <a:r>
              <a:rPr b="0" i="0" lang="en-US" sz="3600" u="none" cap="none" strike="noStrike">
                <a:solidFill>
                  <a:schemeClr val="lt1"/>
                </a:solidFill>
                <a:latin typeface="Cabin"/>
                <a:ea typeface="Cabin"/>
                <a:cs typeface="Cabin"/>
                <a:sym typeface="Cabin"/>
              </a:rPr>
              <a:t> between an integer number and a string</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For example </a:t>
            </a:r>
            <a:r>
              <a:rPr b="0" i="0" lang="en-US" sz="3600" u="none" cap="none" strike="noStrike">
                <a:solidFill>
                  <a:schemeClr val="lt1"/>
                </a:solidFill>
                <a:latin typeface="Arial"/>
                <a:ea typeface="Arial"/>
                <a:cs typeface="Arial"/>
                <a:sym typeface="Arial"/>
              </a:rPr>
              <a:t>“</a:t>
            </a:r>
            <a:r>
              <a:rPr b="0" i="0" lang="en-US" sz="3600" u="none" cap="none" strike="noStrike">
                <a:solidFill>
                  <a:srgbClr val="00FFFF"/>
                </a:solidFill>
                <a:latin typeface="Cabin"/>
                <a:ea typeface="Cabin"/>
                <a:cs typeface="Cabin"/>
                <a:sym typeface="Cabin"/>
              </a:rPr>
              <a:t>+</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means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addition</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if something is a number and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concatenate</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if something is a string </a:t>
            </a:r>
          </a:p>
        </p:txBody>
      </p:sp>
      <p:sp>
        <p:nvSpPr>
          <p:cNvPr id="379" name="Shape 379"/>
          <p:cNvSpPr txBox="1"/>
          <p:nvPr/>
        </p:nvSpPr>
        <p:spPr>
          <a:xfrm>
            <a:off x="9982200" y="3549650"/>
            <a:ext cx="6076799" cy="32258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&gt;&gt;&gt; ddd = 1 + 4</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&gt;&gt;&gt; print ddd</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5</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&gt;&gt;&gt; eee = 'hello ' + 'there'</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&gt;&gt;&gt; print eee</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hello there</a:t>
            </a:r>
          </a:p>
        </p:txBody>
      </p:sp>
      <p:sp>
        <p:nvSpPr>
          <p:cNvPr id="380" name="Shape 380"/>
          <p:cNvSpPr txBox="1"/>
          <p:nvPr/>
        </p:nvSpPr>
        <p:spPr>
          <a:xfrm>
            <a:off x="9141125" y="7785100"/>
            <a:ext cx="62145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concatenate = put together</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4" name="Shape 384"/>
        <p:cNvGrpSpPr/>
        <p:nvPr/>
      </p:nvGrpSpPr>
      <p:grpSpPr>
        <a:xfrm>
          <a:off x="0" y="0"/>
          <a:ext cx="0" cy="0"/>
          <a:chOff x="0" y="0"/>
          <a:chExt cx="0" cy="0"/>
        </a:xfrm>
      </p:grpSpPr>
      <p:sp>
        <p:nvSpPr>
          <p:cNvPr id="385" name="Shape 385"/>
          <p:cNvSpPr txBox="1"/>
          <p:nvPr>
            <p:ph type="title"/>
          </p:nvPr>
        </p:nvSpPr>
        <p:spPr>
          <a:xfrm>
            <a:off x="3387675" y="83275"/>
            <a:ext cx="73152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Type Matters</a:t>
            </a:r>
          </a:p>
        </p:txBody>
      </p:sp>
      <p:sp>
        <p:nvSpPr>
          <p:cNvPr id="386" name="Shape 386"/>
          <p:cNvSpPr txBox="1"/>
          <p:nvPr>
            <p:ph idx="1" type="body"/>
          </p:nvPr>
        </p:nvSpPr>
        <p:spPr>
          <a:xfrm>
            <a:off x="774700" y="2603500"/>
            <a:ext cx="7467600" cy="57023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Python knows what </a:t>
            </a:r>
            <a:r>
              <a:rPr b="0" i="0" lang="en-US" sz="3600" u="none" cap="none" strike="noStrike">
                <a:solidFill>
                  <a:schemeClr val="lt1"/>
                </a:solidFill>
                <a:latin typeface="Arial"/>
                <a:ea typeface="Arial"/>
                <a:cs typeface="Arial"/>
                <a:sym typeface="Arial"/>
              </a:rPr>
              <a:t>“</a:t>
            </a:r>
            <a:r>
              <a:rPr b="0" i="0" lang="en-US" sz="3600" u="none" cap="none" strike="noStrike">
                <a:solidFill>
                  <a:srgbClr val="00FF00"/>
                </a:solidFill>
                <a:latin typeface="Cabin"/>
                <a:ea typeface="Cabin"/>
                <a:cs typeface="Cabin"/>
                <a:sym typeface="Cabin"/>
              </a:rPr>
              <a:t>type</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everything is </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Some operations are prohibited</a:t>
            </a:r>
          </a:p>
          <a:p>
            <a:pPr indent="-371094" lvl="0" marL="749300" marR="0" rtl="0" algn="l">
              <a:lnSpc>
                <a:spcPct val="100000"/>
              </a:lnSpc>
              <a:spcBef>
                <a:spcPts val="3500"/>
              </a:spcBef>
              <a:spcAft>
                <a:spcPts val="0"/>
              </a:spcAft>
              <a:buClr>
                <a:srgbClr val="00FFFF"/>
              </a:buClr>
              <a:buSzPct val="100000"/>
              <a:buFont typeface="Cabin"/>
              <a:buChar char="•"/>
            </a:pPr>
            <a:r>
              <a:rPr b="0" i="0" lang="en-US" sz="3600" u="none" cap="none" strike="noStrike">
                <a:solidFill>
                  <a:srgbClr val="00FFFF"/>
                </a:solidFill>
                <a:latin typeface="Cabin"/>
                <a:ea typeface="Cabin"/>
                <a:cs typeface="Cabin"/>
                <a:sym typeface="Cabin"/>
              </a:rPr>
              <a:t>You cannot </a:t>
            </a:r>
            <a:r>
              <a:rPr b="0" i="0" lang="en-US" sz="3600" u="none" cap="none" strike="noStrike">
                <a:solidFill>
                  <a:srgbClr val="00FFFF"/>
                </a:solidFill>
                <a:latin typeface="Arial"/>
                <a:ea typeface="Arial"/>
                <a:cs typeface="Arial"/>
                <a:sym typeface="Arial"/>
              </a:rPr>
              <a:t>“</a:t>
            </a:r>
            <a:r>
              <a:rPr b="0" i="0" lang="en-US" sz="3600" u="none" cap="none" strike="noStrike">
                <a:solidFill>
                  <a:srgbClr val="00FFFF"/>
                </a:solidFill>
                <a:latin typeface="Cabin"/>
                <a:ea typeface="Cabin"/>
                <a:cs typeface="Cabin"/>
                <a:sym typeface="Cabin"/>
              </a:rPr>
              <a:t>add 1</a:t>
            </a:r>
            <a:r>
              <a:rPr b="0" i="0" lang="en-US" sz="3600" u="none" cap="none" strike="noStrike">
                <a:solidFill>
                  <a:srgbClr val="00FFFF"/>
                </a:solidFill>
                <a:latin typeface="Arial"/>
                <a:ea typeface="Arial"/>
                <a:cs typeface="Arial"/>
                <a:sym typeface="Arial"/>
              </a:rPr>
              <a:t>”</a:t>
            </a:r>
            <a:r>
              <a:rPr b="0" i="0" lang="en-US" sz="3600" u="none" cap="none" strike="noStrike">
                <a:solidFill>
                  <a:srgbClr val="00FFFF"/>
                </a:solidFill>
                <a:latin typeface="Cabin"/>
                <a:ea typeface="Cabin"/>
                <a:cs typeface="Cabin"/>
                <a:sym typeface="Cabin"/>
              </a:rPr>
              <a:t> to a string</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We can ask Python what type something is by using the </a:t>
            </a:r>
            <a:r>
              <a:rPr b="0" i="0" lang="en-US" sz="3600" u="none" cap="none" strike="noStrike">
                <a:solidFill>
                  <a:srgbClr val="00FF00"/>
                </a:solidFill>
                <a:latin typeface="Cabin"/>
                <a:ea typeface="Cabin"/>
                <a:cs typeface="Cabin"/>
                <a:sym typeface="Cabin"/>
              </a:rPr>
              <a:t>type()</a:t>
            </a:r>
            <a:r>
              <a:rPr b="0" i="0" lang="en-US" sz="3600" u="none" cap="none" strike="noStrike">
                <a:solidFill>
                  <a:schemeClr val="lt1"/>
                </a:solidFill>
                <a:latin typeface="Cabin"/>
                <a:ea typeface="Cabin"/>
                <a:cs typeface="Cabin"/>
                <a:sym typeface="Cabin"/>
              </a:rPr>
              <a:t> function</a:t>
            </a:r>
          </a:p>
        </p:txBody>
      </p:sp>
      <p:sp>
        <p:nvSpPr>
          <p:cNvPr id="387" name="Shape 387"/>
          <p:cNvSpPr txBox="1"/>
          <p:nvPr/>
        </p:nvSpPr>
        <p:spPr>
          <a:xfrm>
            <a:off x="8778875" y="2120900"/>
            <a:ext cx="7315200" cy="6403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2800" u="none" cap="none" strike="noStrike">
                <a:solidFill>
                  <a:srgbClr val="FFFF00"/>
                </a:solidFill>
                <a:latin typeface="Courier New"/>
                <a:ea typeface="Courier New"/>
                <a:cs typeface="Courier New"/>
                <a:sym typeface="Courier New"/>
              </a:rPr>
              <a:t>&gt;&gt;&gt; eee = 'hello ' + 'there'</a:t>
            </a:r>
          </a:p>
          <a:p>
            <a:pPr indent="0" lvl="0" marL="0" marR="0" rtl="0" algn="l">
              <a:lnSpc>
                <a:spcPct val="100000"/>
              </a:lnSpc>
              <a:spcBef>
                <a:spcPts val="0"/>
              </a:spcBef>
              <a:spcAft>
                <a:spcPts val="0"/>
              </a:spcAft>
              <a:buClr>
                <a:srgbClr val="FFFF00"/>
              </a:buClr>
              <a:buSzPct val="25000"/>
              <a:buFont typeface="Cabin"/>
              <a:buNone/>
            </a:pPr>
            <a:r>
              <a:rPr b="0" i="0" lang="en-US" sz="2800" u="none" cap="none" strike="noStrike">
                <a:solidFill>
                  <a:srgbClr val="FFFF00"/>
                </a:solidFill>
                <a:latin typeface="Courier New"/>
                <a:ea typeface="Courier New"/>
                <a:cs typeface="Courier New"/>
                <a:sym typeface="Courier New"/>
              </a:rPr>
              <a:t>&gt;&gt;&gt; </a:t>
            </a:r>
            <a:r>
              <a:rPr b="0" i="0" lang="en-US" sz="2800" u="none" cap="none" strike="noStrike">
                <a:solidFill>
                  <a:srgbClr val="00FFFF"/>
                </a:solidFill>
                <a:latin typeface="Courier New"/>
                <a:ea typeface="Courier New"/>
                <a:cs typeface="Courier New"/>
                <a:sym typeface="Courier New"/>
              </a:rPr>
              <a:t>eee = eee + 1</a:t>
            </a:r>
          </a:p>
          <a:p>
            <a:pPr indent="0" lvl="0" marL="0" marR="0" rtl="0" algn="l">
              <a:lnSpc>
                <a:spcPct val="100000"/>
              </a:lnSpc>
              <a:spcBef>
                <a:spcPts val="0"/>
              </a:spcBef>
              <a:spcAft>
                <a:spcPts val="0"/>
              </a:spcAft>
              <a:buClr>
                <a:srgbClr val="FF0000"/>
              </a:buClr>
              <a:buSzPct val="25000"/>
              <a:buFont typeface="Cabin"/>
              <a:buNone/>
            </a:pPr>
            <a:r>
              <a:rPr b="0" i="0" lang="en-US" sz="2800" u="none" cap="none" strike="noStrike">
                <a:solidFill>
                  <a:srgbClr val="E06666"/>
                </a:solidFill>
                <a:latin typeface="Courier New"/>
                <a:ea typeface="Courier New"/>
                <a:cs typeface="Courier New"/>
                <a:sym typeface="Courier New"/>
              </a:rPr>
              <a:t>Traceback (most recent call last):</a:t>
            </a:r>
          </a:p>
          <a:p>
            <a:pPr indent="0" lvl="0" marL="0" marR="0" rtl="0" algn="l">
              <a:lnSpc>
                <a:spcPct val="100000"/>
              </a:lnSpc>
              <a:spcBef>
                <a:spcPts val="0"/>
              </a:spcBef>
              <a:spcAft>
                <a:spcPts val="0"/>
              </a:spcAft>
              <a:buClr>
                <a:srgbClr val="FF0000"/>
              </a:buClr>
              <a:buSzPct val="25000"/>
              <a:buFont typeface="Cabin"/>
              <a:buNone/>
            </a:pPr>
            <a:r>
              <a:rPr b="0" i="0" lang="en-US" sz="2800" u="none" cap="none" strike="noStrike">
                <a:solidFill>
                  <a:srgbClr val="E06666"/>
                </a:solidFill>
                <a:latin typeface="Courier New"/>
                <a:ea typeface="Courier New"/>
                <a:cs typeface="Courier New"/>
                <a:sym typeface="Courier New"/>
              </a:rPr>
              <a:t>  File "&lt;stdin&gt;", line 1, in &lt;module&gt;</a:t>
            </a:r>
          </a:p>
          <a:p>
            <a:pPr indent="0" lvl="0" marL="0" marR="0" rtl="0" algn="l">
              <a:lnSpc>
                <a:spcPct val="100000"/>
              </a:lnSpc>
              <a:spcBef>
                <a:spcPts val="0"/>
              </a:spcBef>
              <a:spcAft>
                <a:spcPts val="0"/>
              </a:spcAft>
              <a:buClr>
                <a:srgbClr val="FF0000"/>
              </a:buClr>
              <a:buSzPct val="25000"/>
              <a:buFont typeface="Cabin"/>
              <a:buNone/>
            </a:pPr>
            <a:r>
              <a:rPr b="0" i="0" lang="en-US" sz="2800" u="none" cap="none" strike="noStrike">
                <a:solidFill>
                  <a:srgbClr val="E06666"/>
                </a:solidFill>
                <a:latin typeface="Courier New"/>
                <a:ea typeface="Courier New"/>
                <a:cs typeface="Courier New"/>
                <a:sym typeface="Courier New"/>
              </a:rPr>
              <a:t>TypeError: cannot concatenate 'str' and 'int' objects</a:t>
            </a:r>
          </a:p>
          <a:p>
            <a:pPr indent="0" lvl="0" marL="0" marR="0" rtl="0" algn="l">
              <a:lnSpc>
                <a:spcPct val="100000"/>
              </a:lnSpc>
              <a:spcBef>
                <a:spcPts val="0"/>
              </a:spcBef>
              <a:spcAft>
                <a:spcPts val="0"/>
              </a:spcAft>
              <a:buClr>
                <a:srgbClr val="FFFF00"/>
              </a:buClr>
              <a:buSzPct val="25000"/>
              <a:buFont typeface="Cabin"/>
              <a:buNone/>
            </a:pPr>
            <a:r>
              <a:rPr b="0" i="0" lang="en-US" sz="2800" u="none" cap="none" strike="noStrike">
                <a:solidFill>
                  <a:srgbClr val="FFFF00"/>
                </a:solidFill>
                <a:latin typeface="Courier New"/>
                <a:ea typeface="Courier New"/>
                <a:cs typeface="Courier New"/>
                <a:sym typeface="Courier New"/>
              </a:rPr>
              <a:t>&gt;&gt;&gt; </a:t>
            </a:r>
            <a:r>
              <a:rPr b="0" i="0" lang="en-US" sz="2800" u="none" cap="none" strike="noStrike">
                <a:solidFill>
                  <a:srgbClr val="00FF00"/>
                </a:solidFill>
                <a:latin typeface="Courier New"/>
                <a:ea typeface="Courier New"/>
                <a:cs typeface="Courier New"/>
                <a:sym typeface="Courier New"/>
              </a:rPr>
              <a:t>type</a:t>
            </a:r>
            <a:r>
              <a:rPr b="0" i="0" lang="en-US" sz="2800" u="none" cap="none" strike="noStrike">
                <a:solidFill>
                  <a:srgbClr val="FFFF00"/>
                </a:solidFill>
                <a:latin typeface="Courier New"/>
                <a:ea typeface="Courier New"/>
                <a:cs typeface="Courier New"/>
                <a:sym typeface="Courier New"/>
              </a:rPr>
              <a:t>(eee)</a:t>
            </a:r>
          </a:p>
          <a:p>
            <a:pPr indent="0" lvl="0" marL="0" marR="0" rtl="0" algn="l">
              <a:lnSpc>
                <a:spcPct val="100000"/>
              </a:lnSpc>
              <a:spcBef>
                <a:spcPts val="0"/>
              </a:spcBef>
              <a:spcAft>
                <a:spcPts val="0"/>
              </a:spcAft>
              <a:buClr>
                <a:srgbClr val="FFFF00"/>
              </a:buClr>
              <a:buSzPct val="25000"/>
              <a:buFont typeface="Cabin"/>
              <a:buNone/>
            </a:pPr>
            <a:r>
              <a:rPr b="0" i="0" lang="en-US" sz="2800" u="none" cap="none" strike="noStrike">
                <a:solidFill>
                  <a:srgbClr val="FFFF00"/>
                </a:solidFill>
                <a:latin typeface="Courier New"/>
                <a:ea typeface="Courier New"/>
                <a:cs typeface="Courier New"/>
                <a:sym typeface="Courier New"/>
              </a:rPr>
              <a:t>&lt;type 'str'&gt;</a:t>
            </a:r>
          </a:p>
          <a:p>
            <a:pPr indent="0" lvl="0" marL="0" marR="0" rtl="0" algn="l">
              <a:lnSpc>
                <a:spcPct val="100000"/>
              </a:lnSpc>
              <a:spcBef>
                <a:spcPts val="0"/>
              </a:spcBef>
              <a:spcAft>
                <a:spcPts val="0"/>
              </a:spcAft>
              <a:buClr>
                <a:srgbClr val="FFFF00"/>
              </a:buClr>
              <a:buSzPct val="25000"/>
              <a:buFont typeface="Cabin"/>
              <a:buNone/>
            </a:pPr>
            <a:r>
              <a:rPr b="0" i="0" lang="en-US" sz="2800" u="none" cap="none" strike="noStrike">
                <a:solidFill>
                  <a:srgbClr val="FFFF00"/>
                </a:solidFill>
                <a:latin typeface="Courier New"/>
                <a:ea typeface="Courier New"/>
                <a:cs typeface="Courier New"/>
                <a:sym typeface="Courier New"/>
              </a:rPr>
              <a:t>&gt;&gt;&gt; </a:t>
            </a:r>
            <a:r>
              <a:rPr b="0" i="0" lang="en-US" sz="2800" u="none" cap="none" strike="noStrike">
                <a:solidFill>
                  <a:srgbClr val="00FF00"/>
                </a:solidFill>
                <a:latin typeface="Courier New"/>
                <a:ea typeface="Courier New"/>
                <a:cs typeface="Courier New"/>
                <a:sym typeface="Courier New"/>
              </a:rPr>
              <a:t>type</a:t>
            </a:r>
            <a:r>
              <a:rPr b="0" i="0" lang="en-US" sz="2800" u="none" cap="none" strike="noStrike">
                <a:solidFill>
                  <a:srgbClr val="FFFF00"/>
                </a:solidFill>
                <a:latin typeface="Courier New"/>
                <a:ea typeface="Courier New"/>
                <a:cs typeface="Courier New"/>
                <a:sym typeface="Courier New"/>
              </a:rPr>
              <a:t>('hello')</a:t>
            </a:r>
          </a:p>
          <a:p>
            <a:pPr indent="0" lvl="0" marL="0" marR="0" rtl="0" algn="l">
              <a:lnSpc>
                <a:spcPct val="100000"/>
              </a:lnSpc>
              <a:spcBef>
                <a:spcPts val="0"/>
              </a:spcBef>
              <a:spcAft>
                <a:spcPts val="0"/>
              </a:spcAft>
              <a:buClr>
                <a:srgbClr val="FFFF00"/>
              </a:buClr>
              <a:buSzPct val="25000"/>
              <a:buFont typeface="Cabin"/>
              <a:buNone/>
            </a:pPr>
            <a:r>
              <a:rPr b="0" i="0" lang="en-US" sz="2800" u="none" cap="none" strike="noStrike">
                <a:solidFill>
                  <a:srgbClr val="FFFF00"/>
                </a:solidFill>
                <a:latin typeface="Courier New"/>
                <a:ea typeface="Courier New"/>
                <a:cs typeface="Courier New"/>
                <a:sym typeface="Courier New"/>
              </a:rPr>
              <a:t>&lt;type 'str'&gt;</a:t>
            </a:r>
          </a:p>
          <a:p>
            <a:pPr indent="0" lvl="0" marL="0" marR="0" rtl="0" algn="l">
              <a:lnSpc>
                <a:spcPct val="100000"/>
              </a:lnSpc>
              <a:spcBef>
                <a:spcPts val="0"/>
              </a:spcBef>
              <a:spcAft>
                <a:spcPts val="0"/>
              </a:spcAft>
              <a:buClr>
                <a:srgbClr val="FFFF00"/>
              </a:buClr>
              <a:buSzPct val="25000"/>
              <a:buFont typeface="Cabin"/>
              <a:buNone/>
            </a:pPr>
            <a:r>
              <a:rPr b="0" i="0" lang="en-US" sz="2800" u="none" cap="none" strike="noStrike">
                <a:solidFill>
                  <a:srgbClr val="FFFF00"/>
                </a:solidFill>
                <a:latin typeface="Courier New"/>
                <a:ea typeface="Courier New"/>
                <a:cs typeface="Courier New"/>
                <a:sym typeface="Courier New"/>
              </a:rPr>
              <a:t>&gt;&gt;&gt; </a:t>
            </a:r>
            <a:r>
              <a:rPr b="0" i="0" lang="en-US" sz="2800" u="none" cap="none" strike="noStrike">
                <a:solidFill>
                  <a:srgbClr val="00FF00"/>
                </a:solidFill>
                <a:latin typeface="Courier New"/>
                <a:ea typeface="Courier New"/>
                <a:cs typeface="Courier New"/>
                <a:sym typeface="Courier New"/>
              </a:rPr>
              <a:t>type</a:t>
            </a:r>
            <a:r>
              <a:rPr b="0" i="0" lang="en-US" sz="2800" u="none" cap="none" strike="noStrike">
                <a:solidFill>
                  <a:srgbClr val="FFFF00"/>
                </a:solidFill>
                <a:latin typeface="Courier New"/>
                <a:ea typeface="Courier New"/>
                <a:cs typeface="Courier New"/>
                <a:sym typeface="Courier New"/>
              </a:rPr>
              <a:t>(1)</a:t>
            </a:r>
          </a:p>
          <a:p>
            <a:pPr indent="0" lvl="0" marL="0" marR="0" rtl="0" algn="l">
              <a:lnSpc>
                <a:spcPct val="100000"/>
              </a:lnSpc>
              <a:spcBef>
                <a:spcPts val="0"/>
              </a:spcBef>
              <a:spcAft>
                <a:spcPts val="0"/>
              </a:spcAft>
              <a:buClr>
                <a:srgbClr val="FFFF00"/>
              </a:buClr>
              <a:buSzPct val="25000"/>
              <a:buFont typeface="Cabin"/>
              <a:buNone/>
            </a:pPr>
            <a:r>
              <a:rPr b="0" i="0" lang="en-US" sz="2800" u="none" cap="none" strike="noStrike">
                <a:solidFill>
                  <a:srgbClr val="FFFF00"/>
                </a:solidFill>
                <a:latin typeface="Courier New"/>
                <a:ea typeface="Courier New"/>
                <a:cs typeface="Courier New"/>
                <a:sym typeface="Courier New"/>
              </a:rPr>
              <a:t>&lt;type 'int'&gt;</a:t>
            </a:r>
          </a:p>
          <a:p>
            <a:pPr indent="0" lvl="0" marL="0" marR="0" rtl="0" algn="l">
              <a:lnSpc>
                <a:spcPct val="100000"/>
              </a:lnSpc>
              <a:spcBef>
                <a:spcPts val="0"/>
              </a:spcBef>
              <a:spcAft>
                <a:spcPts val="0"/>
              </a:spcAft>
              <a:buClr>
                <a:srgbClr val="FFFF00"/>
              </a:buClr>
              <a:buSzPct val="25000"/>
              <a:buFont typeface="Cabin"/>
              <a:buNone/>
            </a:pPr>
            <a:r>
              <a:rPr b="0" i="0" lang="en-US" sz="2800" u="none" cap="none" strike="noStrike">
                <a:solidFill>
                  <a:srgbClr val="FFFF00"/>
                </a:solidFill>
                <a:latin typeface="Courier New"/>
                <a:ea typeface="Courier New"/>
                <a:cs typeface="Courier New"/>
                <a:sym typeface="Courier New"/>
              </a:rPr>
              <a:t>&gt;&gt;&gt;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1" name="Shape 391"/>
        <p:cNvGrpSpPr/>
        <p:nvPr/>
      </p:nvGrpSpPr>
      <p:grpSpPr>
        <a:xfrm>
          <a:off x="0" y="0"/>
          <a:ext cx="0" cy="0"/>
          <a:chOff x="0" y="0"/>
          <a:chExt cx="0" cy="0"/>
        </a:xfrm>
      </p:grpSpPr>
      <p:sp>
        <p:nvSpPr>
          <p:cNvPr id="392" name="Shape 392"/>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rgbClr val="FFFF00"/>
                </a:solidFill>
                <a:latin typeface="Cabin"/>
                <a:ea typeface="Cabin"/>
                <a:cs typeface="Cabin"/>
                <a:sym typeface="Cabin"/>
              </a:rPr>
              <a:t>Several Types of Numbers</a:t>
            </a:r>
          </a:p>
        </p:txBody>
      </p:sp>
      <p:sp>
        <p:nvSpPr>
          <p:cNvPr id="393" name="Shape 393"/>
          <p:cNvSpPr txBox="1"/>
          <p:nvPr>
            <p:ph idx="1" type="body"/>
          </p:nvPr>
        </p:nvSpPr>
        <p:spPr>
          <a:xfrm>
            <a:off x="1155700" y="2603500"/>
            <a:ext cx="8407399"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Numbers have two main types</a:t>
            </a:r>
          </a:p>
          <a:p>
            <a:pPr indent="-371094" lvl="1" marL="1041400" marR="0" rtl="0" algn="l">
              <a:lnSpc>
                <a:spcPct val="100000"/>
              </a:lnSpc>
              <a:spcBef>
                <a:spcPts val="3500"/>
              </a:spcBef>
              <a:spcAft>
                <a:spcPts val="0"/>
              </a:spcAft>
              <a:buClr>
                <a:schemeClr val="lt1"/>
              </a:buClr>
              <a:buSzPct val="100000"/>
              <a:buFont typeface="Cabin"/>
            </a:pPr>
            <a:r>
              <a:rPr b="0" i="0" lang="en-US" sz="3600" u="none" cap="none" strike="noStrike">
                <a:solidFill>
                  <a:srgbClr val="FFFF00"/>
                </a:solidFill>
                <a:latin typeface="Cabin"/>
                <a:ea typeface="Cabin"/>
                <a:cs typeface="Cabin"/>
                <a:sym typeface="Cabin"/>
              </a:rPr>
              <a:t>Integers</a:t>
            </a:r>
            <a:r>
              <a:rPr b="0" i="0" lang="en-US" sz="3600" u="none" cap="none" strike="noStrike">
                <a:solidFill>
                  <a:schemeClr val="lt1"/>
                </a:solidFill>
                <a:latin typeface="Cabin"/>
                <a:ea typeface="Cabin"/>
                <a:cs typeface="Cabin"/>
                <a:sym typeface="Cabin"/>
              </a:rPr>
              <a:t> are whole numbers: </a:t>
            </a:r>
            <a:br>
              <a:rPr b="0" i="0" lang="en-US" sz="3600" u="none" cap="none" strike="noStrike">
                <a:solidFill>
                  <a:schemeClr val="lt1"/>
                </a:solidFill>
                <a:latin typeface="Cabin"/>
                <a:ea typeface="Cabin"/>
                <a:cs typeface="Cabin"/>
                <a:sym typeface="Cabin"/>
              </a:rPr>
            </a:br>
            <a:r>
              <a:rPr b="0" i="0" lang="en-US" sz="3600" u="none" cap="none" strike="noStrike">
                <a:solidFill>
                  <a:schemeClr val="lt1"/>
                </a:solidFill>
                <a:latin typeface="Cabin"/>
                <a:ea typeface="Cabin"/>
                <a:cs typeface="Cabin"/>
                <a:sym typeface="Cabin"/>
              </a:rPr>
              <a:t>-14, -2, 0, 1, 100, 401233</a:t>
            </a:r>
          </a:p>
          <a:p>
            <a:pPr indent="-371094" lvl="1" marL="1041400" marR="0" rtl="0" algn="l">
              <a:lnSpc>
                <a:spcPct val="100000"/>
              </a:lnSpc>
              <a:spcBef>
                <a:spcPts val="3500"/>
              </a:spcBef>
              <a:spcAft>
                <a:spcPts val="0"/>
              </a:spcAft>
              <a:buClr>
                <a:schemeClr val="lt1"/>
              </a:buClr>
              <a:buSzPct val="100000"/>
              <a:buFont typeface="Cabin"/>
            </a:pPr>
            <a:r>
              <a:rPr b="0" i="0" lang="en-US" sz="3600" u="none" cap="none" strike="noStrike">
                <a:solidFill>
                  <a:srgbClr val="FFFF00"/>
                </a:solidFill>
                <a:latin typeface="Cabin"/>
                <a:ea typeface="Cabin"/>
                <a:cs typeface="Cabin"/>
                <a:sym typeface="Cabin"/>
              </a:rPr>
              <a:t>Floating Point Numbers</a:t>
            </a:r>
            <a:r>
              <a:rPr b="0" i="0" lang="en-US" sz="3600" u="none" cap="none" strike="noStrike">
                <a:solidFill>
                  <a:schemeClr val="lt1"/>
                </a:solidFill>
                <a:latin typeface="Cabin"/>
                <a:ea typeface="Cabin"/>
                <a:cs typeface="Cabin"/>
                <a:sym typeface="Cabin"/>
              </a:rPr>
              <a:t> have decimal parts:  -2.5 , 0.0, 98.6, 14.0</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There are other number types - they are variations on float and integer</a:t>
            </a:r>
          </a:p>
        </p:txBody>
      </p:sp>
      <p:sp>
        <p:nvSpPr>
          <p:cNvPr id="394" name="Shape 394"/>
          <p:cNvSpPr txBox="1"/>
          <p:nvPr/>
        </p:nvSpPr>
        <p:spPr>
          <a:xfrm>
            <a:off x="10902900" y="2533650"/>
            <a:ext cx="5238599" cy="58292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400" u="none" cap="none" strike="noStrike">
                <a:solidFill>
                  <a:schemeClr val="lt1"/>
                </a:solidFill>
                <a:latin typeface="Courier New"/>
                <a:ea typeface="Courier New"/>
                <a:cs typeface="Courier New"/>
                <a:sym typeface="Courier New"/>
              </a:rPr>
              <a:t>&gt;&gt;&gt; </a:t>
            </a:r>
            <a:r>
              <a:rPr b="0" i="0" lang="en-US" sz="3400" u="none" cap="none" strike="noStrike">
                <a:solidFill>
                  <a:srgbClr val="00FF00"/>
                </a:solidFill>
                <a:latin typeface="Courier New"/>
                <a:ea typeface="Courier New"/>
                <a:cs typeface="Courier New"/>
                <a:sym typeface="Courier New"/>
              </a:rPr>
              <a:t>xx</a:t>
            </a:r>
            <a:r>
              <a:rPr b="0" i="0" lang="en-US" sz="3400" u="none" cap="none" strike="noStrike">
                <a:solidFill>
                  <a:schemeClr val="lt1"/>
                </a:solidFill>
                <a:latin typeface="Courier New"/>
                <a:ea typeface="Courier New"/>
                <a:cs typeface="Courier New"/>
                <a:sym typeface="Courier New"/>
              </a:rPr>
              <a:t> = 1</a:t>
            </a:r>
          </a:p>
          <a:p>
            <a:pPr indent="0" lvl="0" marL="0" marR="0" rtl="0" algn="l">
              <a:lnSpc>
                <a:spcPct val="100000"/>
              </a:lnSpc>
              <a:spcBef>
                <a:spcPts val="0"/>
              </a:spcBef>
              <a:spcAft>
                <a:spcPts val="0"/>
              </a:spcAft>
              <a:buClr>
                <a:schemeClr val="lt1"/>
              </a:buClr>
              <a:buSzPct val="25000"/>
              <a:buFont typeface="Cabin"/>
              <a:buNone/>
            </a:pPr>
            <a:r>
              <a:rPr b="0" i="0" lang="en-US" sz="3400" u="none" cap="none" strike="noStrike">
                <a:solidFill>
                  <a:schemeClr val="lt1"/>
                </a:solidFill>
                <a:latin typeface="Courier New"/>
                <a:ea typeface="Courier New"/>
                <a:cs typeface="Courier New"/>
                <a:sym typeface="Courier New"/>
              </a:rPr>
              <a:t>&gt;&gt;&gt; </a:t>
            </a:r>
            <a:r>
              <a:rPr b="0" i="0" lang="en-US" sz="3400" u="none" cap="none" strike="noStrike">
                <a:solidFill>
                  <a:srgbClr val="FFFF00"/>
                </a:solidFill>
                <a:latin typeface="Courier New"/>
                <a:ea typeface="Courier New"/>
                <a:cs typeface="Courier New"/>
                <a:sym typeface="Courier New"/>
              </a:rPr>
              <a:t>type</a:t>
            </a:r>
            <a:r>
              <a:rPr b="0" i="0" lang="en-US" sz="3400" u="none" cap="none" strike="noStrike">
                <a:solidFill>
                  <a:schemeClr val="lt1"/>
                </a:solidFill>
                <a:latin typeface="Courier New"/>
                <a:ea typeface="Courier New"/>
                <a:cs typeface="Courier New"/>
                <a:sym typeface="Courier New"/>
              </a:rPr>
              <a:t> (</a:t>
            </a:r>
            <a:r>
              <a:rPr b="0" i="0" lang="en-US" sz="3400" u="none" cap="none" strike="noStrike">
                <a:solidFill>
                  <a:srgbClr val="00FF00"/>
                </a:solidFill>
                <a:latin typeface="Courier New"/>
                <a:ea typeface="Courier New"/>
                <a:cs typeface="Courier New"/>
                <a:sym typeface="Courier New"/>
              </a:rPr>
              <a:t>xx</a:t>
            </a:r>
            <a:r>
              <a:rPr b="0" i="0" lang="en-US" sz="34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400" u="none" cap="none" strike="noStrike">
                <a:solidFill>
                  <a:schemeClr val="lt1"/>
                </a:solidFill>
                <a:latin typeface="Courier New"/>
                <a:ea typeface="Courier New"/>
                <a:cs typeface="Courier New"/>
                <a:sym typeface="Courier New"/>
              </a:rPr>
              <a:t>&lt;type 'int'&gt;</a:t>
            </a:r>
          </a:p>
          <a:p>
            <a:pPr indent="0" lvl="0" marL="0" marR="0" rtl="0" algn="l">
              <a:lnSpc>
                <a:spcPct val="100000"/>
              </a:lnSpc>
              <a:spcBef>
                <a:spcPts val="0"/>
              </a:spcBef>
              <a:spcAft>
                <a:spcPts val="0"/>
              </a:spcAft>
              <a:buClr>
                <a:schemeClr val="lt1"/>
              </a:buClr>
              <a:buSzPct val="25000"/>
              <a:buFont typeface="Cabin"/>
              <a:buNone/>
            </a:pPr>
            <a:r>
              <a:rPr b="0" i="0" lang="en-US" sz="3400" u="none" cap="none" strike="noStrike">
                <a:solidFill>
                  <a:schemeClr val="lt1"/>
                </a:solidFill>
                <a:latin typeface="Courier New"/>
                <a:ea typeface="Courier New"/>
                <a:cs typeface="Courier New"/>
                <a:sym typeface="Courier New"/>
              </a:rPr>
              <a:t>&gt;&gt;&gt; </a:t>
            </a:r>
            <a:r>
              <a:rPr b="0" i="0" lang="en-US" sz="3400" u="none" cap="none" strike="noStrike">
                <a:solidFill>
                  <a:srgbClr val="00FF00"/>
                </a:solidFill>
                <a:latin typeface="Courier New"/>
                <a:ea typeface="Courier New"/>
                <a:cs typeface="Courier New"/>
                <a:sym typeface="Courier New"/>
              </a:rPr>
              <a:t>temp</a:t>
            </a:r>
            <a:r>
              <a:rPr b="0" i="0" lang="en-US" sz="3400" u="none" cap="none" strike="noStrike">
                <a:solidFill>
                  <a:schemeClr val="lt1"/>
                </a:solidFill>
                <a:latin typeface="Courier New"/>
                <a:ea typeface="Courier New"/>
                <a:cs typeface="Courier New"/>
                <a:sym typeface="Courier New"/>
              </a:rPr>
              <a:t> = 98.6</a:t>
            </a:r>
          </a:p>
          <a:p>
            <a:pPr indent="0" lvl="0" marL="0" marR="0" rtl="0" algn="l">
              <a:lnSpc>
                <a:spcPct val="100000"/>
              </a:lnSpc>
              <a:spcBef>
                <a:spcPts val="0"/>
              </a:spcBef>
              <a:spcAft>
                <a:spcPts val="0"/>
              </a:spcAft>
              <a:buClr>
                <a:schemeClr val="lt1"/>
              </a:buClr>
              <a:buSzPct val="25000"/>
              <a:buFont typeface="Cabin"/>
              <a:buNone/>
            </a:pPr>
            <a:r>
              <a:rPr b="0" i="0" lang="en-US" sz="3400" u="none" cap="none" strike="noStrike">
                <a:solidFill>
                  <a:schemeClr val="lt1"/>
                </a:solidFill>
                <a:latin typeface="Courier New"/>
                <a:ea typeface="Courier New"/>
                <a:cs typeface="Courier New"/>
                <a:sym typeface="Courier New"/>
              </a:rPr>
              <a:t>&gt;&gt;&gt; </a:t>
            </a:r>
            <a:r>
              <a:rPr b="0" i="0" lang="en-US" sz="3400" u="none" cap="none" strike="noStrike">
                <a:solidFill>
                  <a:srgbClr val="FFFF00"/>
                </a:solidFill>
                <a:latin typeface="Courier New"/>
                <a:ea typeface="Courier New"/>
                <a:cs typeface="Courier New"/>
                <a:sym typeface="Courier New"/>
              </a:rPr>
              <a:t>type</a:t>
            </a:r>
            <a:r>
              <a:rPr b="0" i="0" lang="en-US" sz="3400" u="none" cap="none" strike="noStrike">
                <a:solidFill>
                  <a:schemeClr val="lt1"/>
                </a:solidFill>
                <a:latin typeface="Courier New"/>
                <a:ea typeface="Courier New"/>
                <a:cs typeface="Courier New"/>
                <a:sym typeface="Courier New"/>
              </a:rPr>
              <a:t>(</a:t>
            </a:r>
            <a:r>
              <a:rPr b="0" i="0" lang="en-US" sz="3400" u="none" cap="none" strike="noStrike">
                <a:solidFill>
                  <a:srgbClr val="00FF00"/>
                </a:solidFill>
                <a:latin typeface="Courier New"/>
                <a:ea typeface="Courier New"/>
                <a:cs typeface="Courier New"/>
                <a:sym typeface="Courier New"/>
              </a:rPr>
              <a:t>temp</a:t>
            </a:r>
            <a:r>
              <a:rPr b="0" i="0" lang="en-US" sz="34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400" u="none" cap="none" strike="noStrike">
                <a:solidFill>
                  <a:schemeClr val="lt1"/>
                </a:solidFill>
                <a:latin typeface="Courier New"/>
                <a:ea typeface="Courier New"/>
                <a:cs typeface="Courier New"/>
                <a:sym typeface="Courier New"/>
              </a:rPr>
              <a:t>&lt;type 'float'&gt;</a:t>
            </a:r>
          </a:p>
          <a:p>
            <a:pPr indent="0" lvl="0" marL="0" marR="0" rtl="0" algn="l">
              <a:lnSpc>
                <a:spcPct val="100000"/>
              </a:lnSpc>
              <a:spcBef>
                <a:spcPts val="0"/>
              </a:spcBef>
              <a:spcAft>
                <a:spcPts val="0"/>
              </a:spcAft>
              <a:buClr>
                <a:schemeClr val="lt1"/>
              </a:buClr>
              <a:buSzPct val="25000"/>
              <a:buFont typeface="Cabin"/>
              <a:buNone/>
            </a:pPr>
            <a:r>
              <a:rPr b="0" i="0" lang="en-US" sz="3400" u="none" cap="none" strike="noStrike">
                <a:solidFill>
                  <a:schemeClr val="lt1"/>
                </a:solidFill>
                <a:latin typeface="Courier New"/>
                <a:ea typeface="Courier New"/>
                <a:cs typeface="Courier New"/>
                <a:sym typeface="Courier New"/>
              </a:rPr>
              <a:t>&gt;&gt;&gt; </a:t>
            </a:r>
            <a:r>
              <a:rPr b="0" i="0" lang="en-US" sz="3400" u="none" cap="none" strike="noStrike">
                <a:solidFill>
                  <a:srgbClr val="FFFF00"/>
                </a:solidFill>
                <a:latin typeface="Courier New"/>
                <a:ea typeface="Courier New"/>
                <a:cs typeface="Courier New"/>
                <a:sym typeface="Courier New"/>
              </a:rPr>
              <a:t>type</a:t>
            </a:r>
            <a:r>
              <a:rPr b="0" i="0" lang="en-US" sz="3400" u="none" cap="none" strike="noStrike">
                <a:solidFill>
                  <a:schemeClr val="lt1"/>
                </a:solidFill>
                <a:latin typeface="Courier New"/>
                <a:ea typeface="Courier New"/>
                <a:cs typeface="Courier New"/>
                <a:sym typeface="Courier New"/>
              </a:rPr>
              <a:t>(1)</a:t>
            </a:r>
          </a:p>
          <a:p>
            <a:pPr indent="0" lvl="0" marL="0" marR="0" rtl="0" algn="l">
              <a:lnSpc>
                <a:spcPct val="100000"/>
              </a:lnSpc>
              <a:spcBef>
                <a:spcPts val="0"/>
              </a:spcBef>
              <a:spcAft>
                <a:spcPts val="0"/>
              </a:spcAft>
              <a:buClr>
                <a:schemeClr val="lt1"/>
              </a:buClr>
              <a:buSzPct val="25000"/>
              <a:buFont typeface="Cabin"/>
              <a:buNone/>
            </a:pPr>
            <a:r>
              <a:rPr b="0" i="0" lang="en-US" sz="3400" u="none" cap="none" strike="noStrike">
                <a:solidFill>
                  <a:schemeClr val="lt1"/>
                </a:solidFill>
                <a:latin typeface="Courier New"/>
                <a:ea typeface="Courier New"/>
                <a:cs typeface="Courier New"/>
                <a:sym typeface="Courier New"/>
              </a:rPr>
              <a:t>&lt;type 'int'&gt;</a:t>
            </a:r>
          </a:p>
          <a:p>
            <a:pPr indent="0" lvl="0" marL="0" marR="0" rtl="0" algn="l">
              <a:lnSpc>
                <a:spcPct val="100000"/>
              </a:lnSpc>
              <a:spcBef>
                <a:spcPts val="0"/>
              </a:spcBef>
              <a:spcAft>
                <a:spcPts val="0"/>
              </a:spcAft>
              <a:buClr>
                <a:schemeClr val="lt1"/>
              </a:buClr>
              <a:buSzPct val="25000"/>
              <a:buFont typeface="Cabin"/>
              <a:buNone/>
            </a:pPr>
            <a:r>
              <a:rPr b="0" i="0" lang="en-US" sz="3400" u="none" cap="none" strike="noStrike">
                <a:solidFill>
                  <a:schemeClr val="lt1"/>
                </a:solidFill>
                <a:latin typeface="Courier New"/>
                <a:ea typeface="Courier New"/>
                <a:cs typeface="Courier New"/>
                <a:sym typeface="Courier New"/>
              </a:rPr>
              <a:t>&gt;&gt;&gt; </a:t>
            </a:r>
            <a:r>
              <a:rPr b="0" i="0" lang="en-US" sz="3400" u="none" cap="none" strike="noStrike">
                <a:solidFill>
                  <a:srgbClr val="FFFF00"/>
                </a:solidFill>
                <a:latin typeface="Courier New"/>
                <a:ea typeface="Courier New"/>
                <a:cs typeface="Courier New"/>
                <a:sym typeface="Courier New"/>
              </a:rPr>
              <a:t>type</a:t>
            </a:r>
            <a:r>
              <a:rPr b="0" i="0" lang="en-US" sz="3400" u="none" cap="none" strike="noStrike">
                <a:solidFill>
                  <a:schemeClr val="lt1"/>
                </a:solidFill>
                <a:latin typeface="Courier New"/>
                <a:ea typeface="Courier New"/>
                <a:cs typeface="Courier New"/>
                <a:sym typeface="Courier New"/>
              </a:rPr>
              <a:t>(1.0)</a:t>
            </a:r>
          </a:p>
          <a:p>
            <a:pPr indent="0" lvl="0" marL="0" marR="0" rtl="0" algn="l">
              <a:lnSpc>
                <a:spcPct val="100000"/>
              </a:lnSpc>
              <a:spcBef>
                <a:spcPts val="0"/>
              </a:spcBef>
              <a:spcAft>
                <a:spcPts val="0"/>
              </a:spcAft>
              <a:buClr>
                <a:schemeClr val="lt1"/>
              </a:buClr>
              <a:buSzPct val="25000"/>
              <a:buFont typeface="Cabin"/>
              <a:buNone/>
            </a:pPr>
            <a:r>
              <a:rPr b="0" i="0" lang="en-US" sz="3400" u="none" cap="none" strike="noStrike">
                <a:solidFill>
                  <a:schemeClr val="lt1"/>
                </a:solidFill>
                <a:latin typeface="Courier New"/>
                <a:ea typeface="Courier New"/>
                <a:cs typeface="Courier New"/>
                <a:sym typeface="Courier New"/>
              </a:rPr>
              <a:t>&lt;type 'float'&gt;</a:t>
            </a:r>
          </a:p>
          <a:p>
            <a:pPr indent="0" lvl="0" marL="0" marR="0" rtl="0" algn="l">
              <a:lnSpc>
                <a:spcPct val="100000"/>
              </a:lnSpc>
              <a:spcBef>
                <a:spcPts val="0"/>
              </a:spcBef>
              <a:spcAft>
                <a:spcPts val="0"/>
              </a:spcAft>
              <a:buClr>
                <a:schemeClr val="lt1"/>
              </a:buClr>
              <a:buSzPct val="25000"/>
              <a:buFont typeface="Cabin"/>
              <a:buNone/>
            </a:pPr>
            <a:r>
              <a:rPr b="0" i="0" lang="en-US" sz="3400" u="none" cap="none" strike="noStrike">
                <a:solidFill>
                  <a:schemeClr val="lt1"/>
                </a:solidFill>
                <a:latin typeface="Courier New"/>
                <a:ea typeface="Courier New"/>
                <a:cs typeface="Courier New"/>
                <a:sym typeface="Courier New"/>
              </a:rPr>
              <a:t>&gt;&gt;&gt;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8" name="Shape 398"/>
        <p:cNvGrpSpPr/>
        <p:nvPr/>
      </p:nvGrpSpPr>
      <p:grpSpPr>
        <a:xfrm>
          <a:off x="0" y="0"/>
          <a:ext cx="0" cy="0"/>
          <a:chOff x="0" y="0"/>
          <a:chExt cx="0" cy="0"/>
        </a:xfrm>
      </p:grpSpPr>
      <p:sp>
        <p:nvSpPr>
          <p:cNvPr id="399" name="Shape 399"/>
          <p:cNvSpPr txBox="1"/>
          <p:nvPr>
            <p:ph type="title"/>
          </p:nvPr>
        </p:nvSpPr>
        <p:spPr>
          <a:xfrm>
            <a:off x="1155700" y="241300"/>
            <a:ext cx="7988300" cy="2298699"/>
          </a:xfrm>
          <a:prstGeom prst="rect">
            <a:avLst/>
          </a:prstGeom>
          <a:noFill/>
          <a:ln>
            <a:noFill/>
          </a:ln>
        </p:spPr>
        <p:txBody>
          <a:bodyPr anchorCtr="0" anchor="ctr" bIns="38100" lIns="38100" rIns="38100" tIns="38100">
            <a:noAutofit/>
          </a:bodyPr>
          <a:lstStyle/>
          <a:p>
            <a:pPr indent="0" lvl="0" marL="0" marR="0" rtl="0" algn="l">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Type Conversions</a:t>
            </a:r>
          </a:p>
        </p:txBody>
      </p:sp>
      <p:sp>
        <p:nvSpPr>
          <p:cNvPr id="400" name="Shape 400"/>
          <p:cNvSpPr txBox="1"/>
          <p:nvPr>
            <p:ph idx="1" type="body"/>
          </p:nvPr>
        </p:nvSpPr>
        <p:spPr>
          <a:xfrm>
            <a:off x="1155700" y="2298700"/>
            <a:ext cx="6921599" cy="57023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When you put an integer and floating point in an expression, the integer is </a:t>
            </a:r>
            <a:r>
              <a:rPr b="0" i="0" lang="en-US" sz="3600" u="none" cap="none" strike="noStrike">
                <a:solidFill>
                  <a:srgbClr val="FFFF00"/>
                </a:solidFill>
                <a:latin typeface="Cabin"/>
                <a:ea typeface="Cabin"/>
                <a:cs typeface="Cabin"/>
                <a:sym typeface="Cabin"/>
              </a:rPr>
              <a:t>implicitly </a:t>
            </a:r>
            <a:r>
              <a:rPr b="0" i="0" lang="en-US" sz="3600" u="none" cap="none" strike="noStrike">
                <a:solidFill>
                  <a:schemeClr val="lt1"/>
                </a:solidFill>
                <a:latin typeface="Cabin"/>
                <a:ea typeface="Cabin"/>
                <a:cs typeface="Cabin"/>
                <a:sym typeface="Cabin"/>
              </a:rPr>
              <a:t>converted to a float</a:t>
            </a:r>
          </a:p>
          <a:p>
            <a:pPr indent="-533400" lvl="0" marL="749300" marR="0" rtl="0" algn="l">
              <a:lnSpc>
                <a:spcPct val="100000"/>
              </a:lnSpc>
              <a:spcBef>
                <a:spcPts val="350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You can control this with the built</a:t>
            </a:r>
            <a:r>
              <a:rPr lang="en-US" sz="3600">
                <a:solidFill>
                  <a:schemeClr val="lt1"/>
                </a:solidFill>
                <a:latin typeface="Cabin"/>
                <a:ea typeface="Cabin"/>
                <a:cs typeface="Cabin"/>
                <a:sym typeface="Cabin"/>
              </a:rPr>
              <a:t>-</a:t>
            </a:r>
            <a:r>
              <a:rPr b="0" i="0" lang="en-US" sz="3600" u="none" cap="none" strike="noStrike">
                <a:solidFill>
                  <a:schemeClr val="lt1"/>
                </a:solidFill>
                <a:latin typeface="Cabin"/>
                <a:ea typeface="Cabin"/>
                <a:cs typeface="Cabin"/>
                <a:sym typeface="Cabin"/>
              </a:rPr>
              <a:t>in functions int() and float()</a:t>
            </a:r>
          </a:p>
        </p:txBody>
      </p:sp>
      <p:sp>
        <p:nvSpPr>
          <p:cNvPr id="401" name="Shape 401"/>
          <p:cNvSpPr txBox="1"/>
          <p:nvPr/>
        </p:nvSpPr>
        <p:spPr>
          <a:xfrm>
            <a:off x="8780475" y="1714600"/>
            <a:ext cx="6921599" cy="6870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float</a:t>
            </a:r>
            <a:r>
              <a:rPr b="0" i="0" lang="en-US" sz="2600" u="none" cap="none" strike="noStrike">
                <a:solidFill>
                  <a:schemeClr val="lt1"/>
                </a:solidFill>
                <a:latin typeface="Courier New"/>
                <a:ea typeface="Courier New"/>
                <a:cs typeface="Courier New"/>
                <a:sym typeface="Courier New"/>
              </a:rPr>
              <a:t>(99) </a:t>
            </a:r>
            <a:r>
              <a:rPr b="0" i="0" lang="en-US" sz="2600" u="none" cap="none" strike="noStrike">
                <a:solidFill>
                  <a:srgbClr val="00FFFF"/>
                </a:solidFill>
                <a:latin typeface="Courier New"/>
                <a:ea typeface="Courier New"/>
                <a:cs typeface="Courier New"/>
                <a:sym typeface="Courier New"/>
              </a:rPr>
              <a:t>/</a:t>
            </a:r>
            <a:r>
              <a:rPr b="0" i="0" lang="en-US" sz="2600" u="none" cap="none" strike="noStrike">
                <a:solidFill>
                  <a:schemeClr val="lt1"/>
                </a:solidFill>
                <a:latin typeface="Courier New"/>
                <a:ea typeface="Courier New"/>
                <a:cs typeface="Courier New"/>
                <a:sym typeface="Courier New"/>
              </a:rPr>
              <a:t> 100</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0.99</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i = 42</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r>
              <a:rPr b="0" i="0" lang="en-US" sz="2600" u="none" cap="none" strike="noStrike">
                <a:solidFill>
                  <a:srgbClr val="00FF00"/>
                </a:solidFill>
                <a:latin typeface="Courier New"/>
                <a:ea typeface="Courier New"/>
                <a:cs typeface="Courier New"/>
                <a:sym typeface="Courier New"/>
              </a:rPr>
              <a:t>type</a:t>
            </a:r>
            <a:r>
              <a:rPr b="0" i="0" lang="en-US" sz="2600" u="none" cap="none" strike="noStrike">
                <a:solidFill>
                  <a:schemeClr val="lt1"/>
                </a:solidFill>
                <a:latin typeface="Courier New"/>
                <a:ea typeface="Courier New"/>
                <a:cs typeface="Courier New"/>
                <a:sym typeface="Courier New"/>
              </a:rPr>
              <a:t>(i)</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&lt;type 'int'&gt;</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f = </a:t>
            </a:r>
            <a:r>
              <a:rPr b="0" i="0" lang="en-US" sz="2600" u="none" cap="none" strike="noStrike">
                <a:solidFill>
                  <a:srgbClr val="00FF00"/>
                </a:solidFill>
                <a:latin typeface="Courier New"/>
                <a:ea typeface="Courier New"/>
                <a:cs typeface="Courier New"/>
                <a:sym typeface="Courier New"/>
              </a:rPr>
              <a:t>float</a:t>
            </a:r>
            <a:r>
              <a:rPr b="0" i="0" lang="en-US" sz="2600" u="none" cap="none" strike="noStrike">
                <a:solidFill>
                  <a:schemeClr val="lt1"/>
                </a:solidFill>
                <a:latin typeface="Courier New"/>
                <a:ea typeface="Courier New"/>
                <a:cs typeface="Courier New"/>
                <a:sym typeface="Courier New"/>
              </a:rPr>
              <a:t>(i)</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chemeClr val="lt1"/>
                </a:solidFill>
                <a:latin typeface="Courier New"/>
                <a:ea typeface="Courier New"/>
                <a:cs typeface="Courier New"/>
                <a:sym typeface="Courier New"/>
              </a:rPr>
              <a:t> f</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42.0</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r>
              <a:rPr b="0" i="0" lang="en-US" sz="2600" u="none" cap="none" strike="noStrike">
                <a:solidFill>
                  <a:srgbClr val="00FF00"/>
                </a:solidFill>
                <a:latin typeface="Courier New"/>
                <a:ea typeface="Courier New"/>
                <a:cs typeface="Courier New"/>
                <a:sym typeface="Courier New"/>
              </a:rPr>
              <a:t>type</a:t>
            </a:r>
            <a:r>
              <a:rPr b="0" i="0" lang="en-US" sz="2600" u="none" cap="none" strike="noStrike">
                <a:solidFill>
                  <a:schemeClr val="lt1"/>
                </a:solidFill>
                <a:latin typeface="Courier New"/>
                <a:ea typeface="Courier New"/>
                <a:cs typeface="Courier New"/>
                <a:sym typeface="Courier New"/>
              </a:rPr>
              <a:t>(f)</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&lt;type 'float'&gt;</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chemeClr val="lt1"/>
                </a:solidFill>
                <a:latin typeface="Courier New"/>
                <a:ea typeface="Courier New"/>
                <a:cs typeface="Courier New"/>
                <a:sym typeface="Courier New"/>
              </a:rPr>
              <a:t> 1 </a:t>
            </a:r>
            <a:r>
              <a:rPr b="0" i="0" lang="en-US" sz="2600" u="none" cap="none" strike="noStrike">
                <a:solidFill>
                  <a:srgbClr val="00FFFF"/>
                </a:solidFill>
                <a:latin typeface="Courier New"/>
                <a:ea typeface="Courier New"/>
                <a:cs typeface="Courier New"/>
                <a:sym typeface="Courier New"/>
              </a:rPr>
              <a:t>+</a:t>
            </a:r>
            <a:r>
              <a:rPr b="0" i="0" lang="en-US" sz="2600" u="none" cap="none" strike="noStrike">
                <a:solidFill>
                  <a:schemeClr val="lt1"/>
                </a:solidFill>
                <a:latin typeface="Courier New"/>
                <a:ea typeface="Courier New"/>
                <a:cs typeface="Courier New"/>
                <a:sym typeface="Courier New"/>
              </a:rPr>
              <a:t> 2 </a:t>
            </a:r>
            <a:r>
              <a:rPr b="0" i="0" lang="en-US" sz="2600" u="none" cap="none" strike="noStrike">
                <a:solidFill>
                  <a:srgbClr val="00FFFF"/>
                </a:solidFill>
                <a:latin typeface="Courier New"/>
                <a:ea typeface="Courier New"/>
                <a:cs typeface="Courier New"/>
                <a:sym typeface="Courier New"/>
              </a:rPr>
              <a:t>*</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float</a:t>
            </a:r>
            <a:r>
              <a:rPr b="0" i="0" lang="en-US" sz="2600" u="none" cap="none" strike="noStrike">
                <a:solidFill>
                  <a:schemeClr val="lt1"/>
                </a:solidFill>
                <a:latin typeface="Courier New"/>
                <a:ea typeface="Courier New"/>
                <a:cs typeface="Courier New"/>
                <a:sym typeface="Courier New"/>
              </a:rPr>
              <a:t>(3) </a:t>
            </a:r>
            <a:r>
              <a:rPr b="0" i="0" lang="en-US" sz="2600" u="none" cap="none" strike="noStrike">
                <a:solidFill>
                  <a:srgbClr val="00FFFF"/>
                </a:solidFill>
                <a:latin typeface="Courier New"/>
                <a:ea typeface="Courier New"/>
                <a:cs typeface="Courier New"/>
                <a:sym typeface="Courier New"/>
              </a:rPr>
              <a:t>/</a:t>
            </a:r>
            <a:r>
              <a:rPr b="0" i="0" lang="en-US" sz="2600" u="none" cap="none" strike="noStrike">
                <a:solidFill>
                  <a:schemeClr val="lt1"/>
                </a:solidFill>
                <a:latin typeface="Courier New"/>
                <a:ea typeface="Courier New"/>
                <a:cs typeface="Courier New"/>
                <a:sym typeface="Courier New"/>
              </a:rPr>
              <a:t> 4 </a:t>
            </a:r>
            <a:r>
              <a:rPr b="0" i="0" lang="en-US" sz="2600" u="none" cap="none" strike="noStrike">
                <a:solidFill>
                  <a:srgbClr val="00FFFF"/>
                </a:solidFill>
                <a:latin typeface="Courier New"/>
                <a:ea typeface="Courier New"/>
                <a:cs typeface="Courier New"/>
                <a:sym typeface="Courier New"/>
              </a:rPr>
              <a:t>-</a:t>
            </a:r>
            <a:r>
              <a:rPr b="0" i="0" lang="en-US" sz="2600" u="none" cap="none" strike="noStrike">
                <a:solidFill>
                  <a:schemeClr val="lt1"/>
                </a:solidFill>
                <a:latin typeface="Courier New"/>
                <a:ea typeface="Courier New"/>
                <a:cs typeface="Courier New"/>
                <a:sym typeface="Courier New"/>
              </a:rPr>
              <a:t> 5</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-2.5</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5" name="Shape 405"/>
        <p:cNvGrpSpPr/>
        <p:nvPr/>
      </p:nvGrpSpPr>
      <p:grpSpPr>
        <a:xfrm>
          <a:off x="0" y="0"/>
          <a:ext cx="0" cy="0"/>
          <a:chOff x="0" y="0"/>
          <a:chExt cx="0" cy="0"/>
        </a:xfrm>
      </p:grpSpPr>
      <p:sp>
        <p:nvSpPr>
          <p:cNvPr id="406" name="Shape 406"/>
          <p:cNvSpPr txBox="1"/>
          <p:nvPr>
            <p:ph type="title"/>
          </p:nvPr>
        </p:nvSpPr>
        <p:spPr>
          <a:xfrm>
            <a:off x="1155700" y="393700"/>
            <a:ext cx="6032399"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String Conversions</a:t>
            </a:r>
          </a:p>
        </p:txBody>
      </p:sp>
      <p:sp>
        <p:nvSpPr>
          <p:cNvPr id="407" name="Shape 407"/>
          <p:cNvSpPr txBox="1"/>
          <p:nvPr>
            <p:ph idx="1" type="body"/>
          </p:nvPr>
        </p:nvSpPr>
        <p:spPr>
          <a:xfrm>
            <a:off x="1155700" y="2603500"/>
            <a:ext cx="6159600" cy="57023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You can also use </a:t>
            </a:r>
            <a:r>
              <a:rPr b="0" i="0" lang="en-US" sz="3600" u="none" cap="none" strike="noStrike">
                <a:solidFill>
                  <a:srgbClr val="FFFF00"/>
                </a:solidFill>
                <a:latin typeface="Cabin"/>
                <a:ea typeface="Cabin"/>
                <a:cs typeface="Cabin"/>
                <a:sym typeface="Cabin"/>
              </a:rPr>
              <a:t>int()</a:t>
            </a:r>
            <a:r>
              <a:rPr b="0" i="0" lang="en-US" sz="3600" u="none" cap="none" strike="noStrike">
                <a:solidFill>
                  <a:schemeClr val="lt1"/>
                </a:solidFill>
                <a:latin typeface="Cabin"/>
                <a:ea typeface="Cabin"/>
                <a:cs typeface="Cabin"/>
                <a:sym typeface="Cabin"/>
              </a:rPr>
              <a:t> and </a:t>
            </a:r>
            <a:r>
              <a:rPr b="0" i="0" lang="en-US" sz="3600" u="none" cap="none" strike="noStrike">
                <a:solidFill>
                  <a:srgbClr val="FFFF00"/>
                </a:solidFill>
                <a:latin typeface="Cabin"/>
                <a:ea typeface="Cabin"/>
                <a:cs typeface="Cabin"/>
                <a:sym typeface="Cabin"/>
              </a:rPr>
              <a:t>float()</a:t>
            </a:r>
            <a:r>
              <a:rPr b="0" i="0" lang="en-US" sz="3600" u="none" cap="none" strike="noStrike">
                <a:solidFill>
                  <a:schemeClr val="lt1"/>
                </a:solidFill>
                <a:latin typeface="Cabin"/>
                <a:ea typeface="Cabin"/>
                <a:cs typeface="Cabin"/>
                <a:sym typeface="Cabin"/>
              </a:rPr>
              <a:t> to convert between strings and integers</a:t>
            </a:r>
          </a:p>
          <a:p>
            <a:pPr indent="-533400" lvl="0" marL="749300" marR="0" rtl="0" algn="l">
              <a:lnSpc>
                <a:spcPct val="100000"/>
              </a:lnSpc>
              <a:spcBef>
                <a:spcPts val="350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You will get an </a:t>
            </a:r>
            <a:r>
              <a:rPr b="0" i="0" lang="en-US" sz="3600" u="none" cap="none" strike="noStrike">
                <a:solidFill>
                  <a:srgbClr val="E06666"/>
                </a:solidFill>
                <a:latin typeface="Cabin"/>
                <a:ea typeface="Cabin"/>
                <a:cs typeface="Cabin"/>
                <a:sym typeface="Cabin"/>
              </a:rPr>
              <a:t>error</a:t>
            </a:r>
            <a:r>
              <a:rPr b="0" i="0" lang="en-US" sz="3600" u="none" cap="none" strike="noStrike">
                <a:solidFill>
                  <a:schemeClr val="lt1"/>
                </a:solidFill>
                <a:latin typeface="Cabin"/>
                <a:ea typeface="Cabin"/>
                <a:cs typeface="Cabin"/>
                <a:sym typeface="Cabin"/>
              </a:rPr>
              <a:t> if the string does not contain numeric characters</a:t>
            </a:r>
          </a:p>
        </p:txBody>
      </p:sp>
      <p:sp>
        <p:nvSpPr>
          <p:cNvPr id="408" name="Shape 408"/>
          <p:cNvSpPr txBox="1"/>
          <p:nvPr/>
        </p:nvSpPr>
        <p:spPr>
          <a:xfrm>
            <a:off x="8470900" y="730250"/>
            <a:ext cx="7340600" cy="7658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2400" u="none" cap="none" strike="noStrike">
                <a:solidFill>
                  <a:schemeClr val="lt1"/>
                </a:solidFill>
                <a:latin typeface="Courier New"/>
                <a:ea typeface="Courier New"/>
                <a:cs typeface="Courier New"/>
                <a:sym typeface="Courier New"/>
              </a:rPr>
              <a:t>&gt;</a:t>
            </a:r>
            <a:r>
              <a:rPr b="0" i="0" lang="en-US" sz="2600" u="none" cap="none" strike="noStrike">
                <a:solidFill>
                  <a:schemeClr val="lt1"/>
                </a:solidFill>
                <a:latin typeface="Courier New"/>
                <a:ea typeface="Courier New"/>
                <a:cs typeface="Courier New"/>
                <a:sym typeface="Courier New"/>
              </a:rPr>
              <a:t>&gt;&gt; </a:t>
            </a:r>
            <a:r>
              <a:rPr b="0" i="0" lang="en-US" sz="2600" u="none" cap="none" strike="noStrike">
                <a:solidFill>
                  <a:srgbClr val="00FF00"/>
                </a:solidFill>
                <a:latin typeface="Courier New"/>
                <a:ea typeface="Courier New"/>
                <a:cs typeface="Courier New"/>
                <a:sym typeface="Courier New"/>
              </a:rPr>
              <a:t>sval</a:t>
            </a:r>
            <a:r>
              <a:rPr b="0" i="0" lang="en-US" sz="2600" u="none" cap="none" strike="noStrike">
                <a:solidFill>
                  <a:schemeClr val="lt1"/>
                </a:solidFill>
                <a:latin typeface="Courier New"/>
                <a:ea typeface="Courier New"/>
                <a:cs typeface="Courier New"/>
                <a:sym typeface="Courier New"/>
              </a:rPr>
              <a:t> = '123'</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r>
              <a:rPr b="0" i="0" lang="en-US" sz="2600" u="none" cap="none" strike="noStrike">
                <a:solidFill>
                  <a:srgbClr val="FFFF00"/>
                </a:solidFill>
                <a:latin typeface="Courier New"/>
                <a:ea typeface="Courier New"/>
                <a:cs typeface="Courier New"/>
                <a:sym typeface="Courier New"/>
              </a:rPr>
              <a:t>type</a:t>
            </a:r>
            <a:r>
              <a:rPr b="0" i="0" lang="en-US" sz="2600" u="none" cap="none" strike="noStrike">
                <a:solidFill>
                  <a:schemeClr val="lt1"/>
                </a:solidFill>
                <a:latin typeface="Courier New"/>
                <a:ea typeface="Courier New"/>
                <a:cs typeface="Courier New"/>
                <a:sym typeface="Courier New"/>
              </a:rPr>
              <a:t>(</a:t>
            </a:r>
            <a:r>
              <a:rPr b="0" i="0" lang="en-US" sz="2600" u="none" cap="none" strike="noStrike">
                <a:solidFill>
                  <a:srgbClr val="00FF00"/>
                </a:solidFill>
                <a:latin typeface="Courier New"/>
                <a:ea typeface="Courier New"/>
                <a:cs typeface="Courier New"/>
                <a:sym typeface="Courier New"/>
              </a:rPr>
              <a:t>sval</a:t>
            </a:r>
            <a:r>
              <a:rPr b="0" i="0" lang="en-US" sz="26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&lt;type 'str'&gt;</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sval</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FF"/>
                </a:solidFill>
                <a:latin typeface="Courier New"/>
                <a:ea typeface="Courier New"/>
                <a:cs typeface="Courier New"/>
                <a:sym typeface="Courier New"/>
              </a:rPr>
              <a:t>+</a:t>
            </a:r>
            <a:r>
              <a:rPr b="0" i="0" lang="en-US" sz="2600" u="none" cap="none" strike="noStrike">
                <a:solidFill>
                  <a:schemeClr val="lt1"/>
                </a:solidFill>
                <a:latin typeface="Courier New"/>
                <a:ea typeface="Courier New"/>
                <a:cs typeface="Courier New"/>
                <a:sym typeface="Courier New"/>
              </a:rPr>
              <a:t> 1</a:t>
            </a:r>
          </a:p>
          <a:p>
            <a:pPr indent="0" lvl="0" marL="0" marR="0" rtl="0" algn="l">
              <a:lnSpc>
                <a:spcPct val="100000"/>
              </a:lnSpc>
              <a:spcBef>
                <a:spcPts val="0"/>
              </a:spcBef>
              <a:spcAft>
                <a:spcPts val="0"/>
              </a:spcAft>
              <a:buClr>
                <a:srgbClr val="FF0000"/>
              </a:buClr>
              <a:buSzPct val="25000"/>
              <a:buFont typeface="Cabin"/>
              <a:buNone/>
            </a:pPr>
            <a:r>
              <a:rPr b="0" i="0" lang="en-US" sz="2600" u="none" cap="none" strike="noStrike">
                <a:solidFill>
                  <a:srgbClr val="E06666"/>
                </a:solidFill>
                <a:latin typeface="Courier New"/>
                <a:ea typeface="Courier New"/>
                <a:cs typeface="Courier New"/>
                <a:sym typeface="Courier New"/>
              </a:rPr>
              <a:t>Traceback (most recent call last):</a:t>
            </a:r>
          </a:p>
          <a:p>
            <a:pPr indent="0" lvl="0" marL="0" marR="0" rtl="0" algn="l">
              <a:lnSpc>
                <a:spcPct val="100000"/>
              </a:lnSpc>
              <a:spcBef>
                <a:spcPts val="0"/>
              </a:spcBef>
              <a:spcAft>
                <a:spcPts val="0"/>
              </a:spcAft>
              <a:buClr>
                <a:srgbClr val="FF0000"/>
              </a:buClr>
              <a:buSzPct val="25000"/>
              <a:buFont typeface="Cabin"/>
              <a:buNone/>
            </a:pPr>
            <a:r>
              <a:rPr b="0" i="0" lang="en-US" sz="2600" u="none" cap="none" strike="noStrike">
                <a:solidFill>
                  <a:srgbClr val="E06666"/>
                </a:solidFill>
                <a:latin typeface="Courier New"/>
                <a:ea typeface="Courier New"/>
                <a:cs typeface="Courier New"/>
                <a:sym typeface="Courier New"/>
              </a:rPr>
              <a:t>  File "&lt;stdin&gt;", line 1, in &lt;module&gt;</a:t>
            </a:r>
          </a:p>
          <a:p>
            <a:pPr indent="0" lvl="0" marL="0" marR="0" rtl="0" algn="l">
              <a:lnSpc>
                <a:spcPct val="100000"/>
              </a:lnSpc>
              <a:spcBef>
                <a:spcPts val="0"/>
              </a:spcBef>
              <a:spcAft>
                <a:spcPts val="0"/>
              </a:spcAft>
              <a:buClr>
                <a:srgbClr val="FF0000"/>
              </a:buClr>
              <a:buSzPct val="25000"/>
              <a:buFont typeface="Cabin"/>
              <a:buNone/>
            </a:pPr>
            <a:r>
              <a:rPr b="0" i="0" lang="en-US" sz="2600" u="none" cap="none" strike="noStrike">
                <a:solidFill>
                  <a:srgbClr val="E06666"/>
                </a:solidFill>
                <a:latin typeface="Courier New"/>
                <a:ea typeface="Courier New"/>
                <a:cs typeface="Courier New"/>
                <a:sym typeface="Courier New"/>
              </a:rPr>
              <a:t>TypeError: cannot concatenate 'str' and 'int'</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r>
              <a:rPr b="0" i="0" lang="en-US" sz="2600" u="none" cap="none" strike="noStrike">
                <a:solidFill>
                  <a:srgbClr val="00FF00"/>
                </a:solidFill>
                <a:latin typeface="Courier New"/>
                <a:ea typeface="Courier New"/>
                <a:cs typeface="Courier New"/>
                <a:sym typeface="Courier New"/>
              </a:rPr>
              <a:t>ival</a:t>
            </a:r>
            <a:r>
              <a:rPr b="0" i="0" lang="en-US" sz="2600" u="none" cap="none" strike="noStrike">
                <a:solidFill>
                  <a:schemeClr val="lt1"/>
                </a:solidFill>
                <a:latin typeface="Courier New"/>
                <a:ea typeface="Courier New"/>
                <a:cs typeface="Courier New"/>
                <a:sym typeface="Courier New"/>
              </a:rPr>
              <a:t> = </a:t>
            </a:r>
            <a:r>
              <a:rPr b="0" i="0" lang="en-US" sz="2600" u="none" cap="none" strike="noStrike">
                <a:solidFill>
                  <a:srgbClr val="FFFF00"/>
                </a:solidFill>
                <a:latin typeface="Courier New"/>
                <a:ea typeface="Courier New"/>
                <a:cs typeface="Courier New"/>
                <a:sym typeface="Courier New"/>
              </a:rPr>
              <a:t>int</a:t>
            </a:r>
            <a:r>
              <a:rPr b="0" i="0" lang="en-US" sz="2600" u="none" cap="none" strike="noStrike">
                <a:solidFill>
                  <a:schemeClr val="lt1"/>
                </a:solidFill>
                <a:latin typeface="Courier New"/>
                <a:ea typeface="Courier New"/>
                <a:cs typeface="Courier New"/>
                <a:sym typeface="Courier New"/>
              </a:rPr>
              <a:t>(</a:t>
            </a:r>
            <a:r>
              <a:rPr b="0" i="0" lang="en-US" sz="2600" u="none" cap="none" strike="noStrike">
                <a:solidFill>
                  <a:srgbClr val="00FF00"/>
                </a:solidFill>
                <a:latin typeface="Courier New"/>
                <a:ea typeface="Courier New"/>
                <a:cs typeface="Courier New"/>
                <a:sym typeface="Courier New"/>
              </a:rPr>
              <a:t>sval</a:t>
            </a:r>
            <a:r>
              <a:rPr b="0" i="0" lang="en-US" sz="26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r>
              <a:rPr b="0" i="0" lang="en-US" sz="2600" u="none" cap="none" strike="noStrike">
                <a:solidFill>
                  <a:srgbClr val="FFFF00"/>
                </a:solidFill>
                <a:latin typeface="Courier New"/>
                <a:ea typeface="Courier New"/>
                <a:cs typeface="Courier New"/>
                <a:sym typeface="Courier New"/>
              </a:rPr>
              <a:t>type</a:t>
            </a:r>
            <a:r>
              <a:rPr b="0" i="0" lang="en-US" sz="2600" u="none" cap="none" strike="noStrike">
                <a:solidFill>
                  <a:schemeClr val="lt1"/>
                </a:solidFill>
                <a:latin typeface="Courier New"/>
                <a:ea typeface="Courier New"/>
                <a:cs typeface="Courier New"/>
                <a:sym typeface="Courier New"/>
              </a:rPr>
              <a:t>(</a:t>
            </a:r>
            <a:r>
              <a:rPr b="0" i="0" lang="en-US" sz="2600" u="none" cap="none" strike="noStrike">
                <a:solidFill>
                  <a:srgbClr val="00FF00"/>
                </a:solidFill>
                <a:latin typeface="Courier New"/>
                <a:ea typeface="Courier New"/>
                <a:cs typeface="Courier New"/>
                <a:sym typeface="Courier New"/>
              </a:rPr>
              <a:t>ival</a:t>
            </a:r>
            <a:r>
              <a:rPr b="0" i="0" lang="en-US" sz="26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&lt;type 'int'&gt;</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ival</a:t>
            </a:r>
            <a:r>
              <a:rPr b="0" i="0" lang="en-US" sz="2600" u="none" cap="none" strike="noStrike">
                <a:solidFill>
                  <a:schemeClr val="lt1"/>
                </a:solidFill>
                <a:latin typeface="Courier New"/>
                <a:ea typeface="Courier New"/>
                <a:cs typeface="Courier New"/>
                <a:sym typeface="Courier New"/>
              </a:rPr>
              <a:t> + 1</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124</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r>
              <a:rPr b="0" i="0" lang="en-US" sz="2600" u="none" cap="none" strike="noStrike">
                <a:solidFill>
                  <a:srgbClr val="00FF00"/>
                </a:solidFill>
                <a:latin typeface="Courier New"/>
                <a:ea typeface="Courier New"/>
                <a:cs typeface="Courier New"/>
                <a:sym typeface="Courier New"/>
              </a:rPr>
              <a:t>nsv</a:t>
            </a:r>
            <a:r>
              <a:rPr b="0" i="0" lang="en-US" sz="2600" u="none" cap="none" strike="noStrike">
                <a:solidFill>
                  <a:schemeClr val="lt1"/>
                </a:solidFill>
                <a:latin typeface="Courier New"/>
                <a:ea typeface="Courier New"/>
                <a:cs typeface="Courier New"/>
                <a:sym typeface="Courier New"/>
              </a:rPr>
              <a:t> = 'hello bob'</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r>
              <a:rPr b="0" i="0" lang="en-US" sz="2600" u="none" cap="none" strike="noStrike">
                <a:solidFill>
                  <a:srgbClr val="00FF00"/>
                </a:solidFill>
                <a:latin typeface="Courier New"/>
                <a:ea typeface="Courier New"/>
                <a:cs typeface="Courier New"/>
                <a:sym typeface="Courier New"/>
              </a:rPr>
              <a:t>niv</a:t>
            </a:r>
            <a:r>
              <a:rPr b="0" i="0" lang="en-US" sz="2600" u="none" cap="none" strike="noStrike">
                <a:solidFill>
                  <a:schemeClr val="lt1"/>
                </a:solidFill>
                <a:latin typeface="Courier New"/>
                <a:ea typeface="Courier New"/>
                <a:cs typeface="Courier New"/>
                <a:sym typeface="Courier New"/>
              </a:rPr>
              <a:t> = </a:t>
            </a:r>
            <a:r>
              <a:rPr b="0" i="0" lang="en-US" sz="2600" u="none" cap="none" strike="noStrike">
                <a:solidFill>
                  <a:srgbClr val="FFFF00"/>
                </a:solidFill>
                <a:latin typeface="Courier New"/>
                <a:ea typeface="Courier New"/>
                <a:cs typeface="Courier New"/>
                <a:sym typeface="Courier New"/>
              </a:rPr>
              <a:t>int</a:t>
            </a:r>
            <a:r>
              <a:rPr b="0" i="0" lang="en-US" sz="2600" u="none" cap="none" strike="noStrike">
                <a:solidFill>
                  <a:schemeClr val="lt1"/>
                </a:solidFill>
                <a:latin typeface="Courier New"/>
                <a:ea typeface="Courier New"/>
                <a:cs typeface="Courier New"/>
                <a:sym typeface="Courier New"/>
              </a:rPr>
              <a:t>(</a:t>
            </a:r>
            <a:r>
              <a:rPr b="0" i="0" lang="en-US" sz="2600" u="none" cap="none" strike="noStrike">
                <a:solidFill>
                  <a:srgbClr val="00FF00"/>
                </a:solidFill>
                <a:latin typeface="Courier New"/>
                <a:ea typeface="Courier New"/>
                <a:cs typeface="Courier New"/>
                <a:sym typeface="Courier New"/>
              </a:rPr>
              <a:t>nsv</a:t>
            </a:r>
            <a:r>
              <a:rPr b="0" i="0" lang="en-US" sz="26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0000"/>
              </a:buClr>
              <a:buSzPct val="25000"/>
              <a:buFont typeface="Cabin"/>
              <a:buNone/>
            </a:pPr>
            <a:r>
              <a:rPr b="0" i="0" lang="en-US" sz="2600" u="none" cap="none" strike="noStrike">
                <a:solidFill>
                  <a:srgbClr val="E06666"/>
                </a:solidFill>
                <a:latin typeface="Courier New"/>
                <a:ea typeface="Courier New"/>
                <a:cs typeface="Courier New"/>
                <a:sym typeface="Courier New"/>
              </a:rPr>
              <a:t>Traceback (most recent call last):</a:t>
            </a:r>
          </a:p>
          <a:p>
            <a:pPr indent="0" lvl="0" marL="0" marR="0" rtl="0" algn="l">
              <a:lnSpc>
                <a:spcPct val="100000"/>
              </a:lnSpc>
              <a:spcBef>
                <a:spcPts val="0"/>
              </a:spcBef>
              <a:spcAft>
                <a:spcPts val="0"/>
              </a:spcAft>
              <a:buClr>
                <a:srgbClr val="FF0000"/>
              </a:buClr>
              <a:buSzPct val="25000"/>
              <a:buFont typeface="Cabin"/>
              <a:buNone/>
            </a:pPr>
            <a:r>
              <a:rPr b="0" i="0" lang="en-US" sz="2600" u="none" cap="none" strike="noStrike">
                <a:solidFill>
                  <a:srgbClr val="E06666"/>
                </a:solidFill>
                <a:latin typeface="Courier New"/>
                <a:ea typeface="Courier New"/>
                <a:cs typeface="Courier New"/>
                <a:sym typeface="Courier New"/>
              </a:rPr>
              <a:t>  File "&lt;stdin&gt;", line 1, in &lt;module&gt;</a:t>
            </a:r>
          </a:p>
          <a:p>
            <a:pPr indent="0" lvl="0" marL="0" marR="0" rtl="0" algn="l">
              <a:lnSpc>
                <a:spcPct val="100000"/>
              </a:lnSpc>
              <a:spcBef>
                <a:spcPts val="0"/>
              </a:spcBef>
              <a:spcAft>
                <a:spcPts val="0"/>
              </a:spcAft>
              <a:buClr>
                <a:srgbClr val="FF0000"/>
              </a:buClr>
              <a:buSzPct val="25000"/>
              <a:buFont typeface="Cabin"/>
              <a:buNone/>
            </a:pPr>
            <a:r>
              <a:rPr b="0" i="0" lang="en-US" sz="2600" u="none" cap="none" strike="noStrike">
                <a:solidFill>
                  <a:srgbClr val="E06666"/>
                </a:solidFill>
                <a:latin typeface="Courier New"/>
                <a:ea typeface="Courier New"/>
                <a:cs typeface="Courier New"/>
                <a:sym typeface="Courier New"/>
              </a:rPr>
              <a:t>ValueError: invalid literal for int()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2" name="Shape 412"/>
        <p:cNvGrpSpPr/>
        <p:nvPr/>
      </p:nvGrpSpPr>
      <p:grpSpPr>
        <a:xfrm>
          <a:off x="0" y="0"/>
          <a:ext cx="0" cy="0"/>
          <a:chOff x="0" y="0"/>
          <a:chExt cx="0" cy="0"/>
        </a:xfrm>
      </p:grpSpPr>
      <p:sp>
        <p:nvSpPr>
          <p:cNvPr id="413" name="Shape 413"/>
          <p:cNvSpPr txBox="1"/>
          <p:nvPr>
            <p:ph type="title"/>
          </p:nvPr>
        </p:nvSpPr>
        <p:spPr>
          <a:xfrm>
            <a:off x="1511300" y="241300"/>
            <a:ext cx="13233399" cy="2286000"/>
          </a:xfrm>
          <a:prstGeom prst="rect">
            <a:avLst/>
          </a:prstGeom>
          <a:no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800" u="none" cap="none" strike="noStrike">
                <a:solidFill>
                  <a:srgbClr val="FFFF00"/>
                </a:solidFill>
                <a:latin typeface="Cabin"/>
                <a:ea typeface="Cabin"/>
                <a:cs typeface="Cabin"/>
                <a:sym typeface="Cabin"/>
              </a:rPr>
              <a:t>User Input</a:t>
            </a:r>
          </a:p>
        </p:txBody>
      </p:sp>
      <p:sp>
        <p:nvSpPr>
          <p:cNvPr id="414" name="Shape 414"/>
          <p:cNvSpPr txBox="1"/>
          <p:nvPr>
            <p:ph idx="1" type="body"/>
          </p:nvPr>
        </p:nvSpPr>
        <p:spPr>
          <a:xfrm>
            <a:off x="1130300" y="2590800"/>
            <a:ext cx="6400799" cy="5359499"/>
          </a:xfrm>
          <a:prstGeom prst="rect">
            <a:avLst/>
          </a:prstGeom>
          <a:noFill/>
          <a:ln>
            <a:noFill/>
          </a:ln>
        </p:spPr>
        <p:txBody>
          <a:bodyPr anchorCtr="0" anchor="ctr" bIns="50800" lIns="50800" rIns="50800" tIns="50800">
            <a:noAutofit/>
          </a:bodyPr>
          <a:lstStyle/>
          <a:p>
            <a:pPr indent="-787400" lvl="0" marL="1104900" marR="0" rtl="0" algn="l">
              <a:lnSpc>
                <a:spcPct val="100000"/>
              </a:lnSpc>
              <a:spcBef>
                <a:spcPts val="0"/>
              </a:spcBef>
              <a:spcAft>
                <a:spcPts val="0"/>
              </a:spcAft>
              <a:buClr>
                <a:schemeClr val="lt1"/>
              </a:buClr>
              <a:buSzPct val="171000"/>
              <a:buFont typeface="Cabin"/>
              <a:buChar char="•"/>
            </a:pPr>
            <a:r>
              <a:rPr b="0" i="0" lang="en-US" sz="3800" u="none" cap="none" strike="noStrike">
                <a:solidFill>
                  <a:schemeClr val="lt1"/>
                </a:solidFill>
                <a:latin typeface="Cabin"/>
                <a:ea typeface="Cabin"/>
                <a:cs typeface="Cabin"/>
                <a:sym typeface="Cabin"/>
              </a:rPr>
              <a:t>We can instruct Python to pause and read data from the user using the </a:t>
            </a:r>
            <a:r>
              <a:rPr b="0" i="0" lang="en-US" sz="3800" u="none" cap="none" strike="noStrike">
                <a:solidFill>
                  <a:srgbClr val="FFFF00"/>
                </a:solidFill>
                <a:latin typeface="Cabin"/>
                <a:ea typeface="Cabin"/>
                <a:cs typeface="Cabin"/>
                <a:sym typeface="Cabin"/>
              </a:rPr>
              <a:t>raw_input()</a:t>
            </a:r>
            <a:r>
              <a:rPr b="0" i="0" lang="en-US" sz="3800" u="none" cap="none" strike="noStrike">
                <a:solidFill>
                  <a:srgbClr val="FF00FF"/>
                </a:solidFill>
                <a:latin typeface="Cabin"/>
                <a:ea typeface="Cabin"/>
                <a:cs typeface="Cabin"/>
                <a:sym typeface="Cabin"/>
              </a:rPr>
              <a:t> </a:t>
            </a:r>
            <a:r>
              <a:rPr b="0" i="0" lang="en-US" sz="3800" u="none" cap="none" strike="noStrike">
                <a:solidFill>
                  <a:schemeClr val="lt1"/>
                </a:solidFill>
                <a:latin typeface="Cabin"/>
                <a:ea typeface="Cabin"/>
                <a:cs typeface="Cabin"/>
                <a:sym typeface="Cabin"/>
              </a:rPr>
              <a:t> function</a:t>
            </a:r>
          </a:p>
          <a:p>
            <a:pPr indent="-787400" lvl="0" marL="1104900" marR="0" rtl="0" algn="l">
              <a:lnSpc>
                <a:spcPct val="100000"/>
              </a:lnSpc>
              <a:spcBef>
                <a:spcPts val="2300"/>
              </a:spcBef>
              <a:spcAft>
                <a:spcPts val="0"/>
              </a:spcAft>
              <a:buClr>
                <a:schemeClr val="lt1"/>
              </a:buClr>
              <a:buSzPct val="171000"/>
              <a:buFont typeface="Cabin"/>
              <a:buChar char="•"/>
            </a:pPr>
            <a:r>
              <a:rPr b="0" i="0" lang="en-US" sz="3800" u="none" cap="none" strike="noStrike">
                <a:solidFill>
                  <a:schemeClr val="lt1"/>
                </a:solidFill>
                <a:latin typeface="Cabin"/>
                <a:ea typeface="Cabin"/>
                <a:cs typeface="Cabin"/>
                <a:sym typeface="Cabin"/>
              </a:rPr>
              <a:t>The </a:t>
            </a:r>
            <a:r>
              <a:rPr b="0" i="0" lang="en-US" sz="3800" u="none" cap="none" strike="noStrike">
                <a:solidFill>
                  <a:srgbClr val="FFFF00"/>
                </a:solidFill>
                <a:latin typeface="Cabin"/>
                <a:ea typeface="Cabin"/>
                <a:cs typeface="Cabin"/>
                <a:sym typeface="Cabin"/>
              </a:rPr>
              <a:t>raw_input()</a:t>
            </a:r>
            <a:r>
              <a:rPr b="0" i="0" lang="en-US" sz="3800" u="none" cap="none" strike="noStrike">
                <a:solidFill>
                  <a:srgbClr val="FF00FF"/>
                </a:solidFill>
                <a:latin typeface="Cabin"/>
                <a:ea typeface="Cabin"/>
                <a:cs typeface="Cabin"/>
                <a:sym typeface="Cabin"/>
              </a:rPr>
              <a:t> </a:t>
            </a:r>
            <a:r>
              <a:rPr b="0" i="0" lang="en-US" sz="3800" u="none" cap="none" strike="noStrike">
                <a:solidFill>
                  <a:schemeClr val="lt1"/>
                </a:solidFill>
                <a:latin typeface="Cabin"/>
                <a:ea typeface="Cabin"/>
                <a:cs typeface="Cabin"/>
                <a:sym typeface="Cabin"/>
              </a:rPr>
              <a:t> function returns a string</a:t>
            </a:r>
          </a:p>
        </p:txBody>
      </p:sp>
      <p:sp>
        <p:nvSpPr>
          <p:cNvPr id="415" name="Shape 415"/>
          <p:cNvSpPr txBox="1"/>
          <p:nvPr/>
        </p:nvSpPr>
        <p:spPr>
          <a:xfrm>
            <a:off x="8365473" y="4330700"/>
            <a:ext cx="7460399" cy="1219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nam</a:t>
            </a:r>
            <a:r>
              <a:rPr b="0" i="0" lang="en-US" sz="3000" u="none" cap="none" strike="noStrike">
                <a:solidFill>
                  <a:schemeClr val="lt1"/>
                </a:solidFill>
                <a:latin typeface="Courier New"/>
                <a:ea typeface="Courier New"/>
                <a:cs typeface="Courier New"/>
                <a:sym typeface="Courier New"/>
              </a:rPr>
              <a:t> = </a:t>
            </a:r>
            <a:r>
              <a:rPr b="0" i="0" lang="en-US" sz="3000" u="none" cap="none" strike="noStrike">
                <a:solidFill>
                  <a:srgbClr val="FFFF00"/>
                </a:solidFill>
                <a:latin typeface="Courier New"/>
                <a:ea typeface="Courier New"/>
                <a:cs typeface="Courier New"/>
                <a:sym typeface="Courier New"/>
              </a:rPr>
              <a:t>raw_input</a:t>
            </a:r>
            <a:r>
              <a:rPr b="0" i="0" lang="en-US" sz="3000" u="none" cap="none" strike="noStrike">
                <a:solidFill>
                  <a:schemeClr val="lt1"/>
                </a:solidFill>
                <a:latin typeface="Courier New"/>
                <a:ea typeface="Courier New"/>
                <a:cs typeface="Courier New"/>
                <a:sym typeface="Courier New"/>
              </a:rPr>
              <a:t>(</a:t>
            </a:r>
            <a:r>
              <a:rPr lang="en-US" sz="3000">
                <a:solidFill>
                  <a:schemeClr val="lt1"/>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Who are you?</a:t>
            </a:r>
            <a:r>
              <a:rPr lang="en-US" sz="3000">
                <a:solidFill>
                  <a:schemeClr val="lt1"/>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'Welcome', </a:t>
            </a:r>
            <a:r>
              <a:rPr b="0" i="0" lang="en-US" sz="3000" u="none" cap="none" strike="noStrike">
                <a:solidFill>
                  <a:srgbClr val="00FF00"/>
                </a:solidFill>
                <a:latin typeface="Courier New"/>
                <a:ea typeface="Courier New"/>
                <a:cs typeface="Courier New"/>
                <a:sym typeface="Courier New"/>
              </a:rPr>
              <a:t>nam</a:t>
            </a:r>
          </a:p>
        </p:txBody>
      </p:sp>
      <p:sp>
        <p:nvSpPr>
          <p:cNvPr id="416" name="Shape 416"/>
          <p:cNvSpPr txBox="1"/>
          <p:nvPr/>
        </p:nvSpPr>
        <p:spPr>
          <a:xfrm>
            <a:off x="9726900" y="6474225"/>
            <a:ext cx="4281599" cy="1219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800" u="none" cap="none" strike="noStrike">
                <a:solidFill>
                  <a:schemeClr val="lt1"/>
                </a:solidFill>
                <a:latin typeface="Cabin"/>
                <a:ea typeface="Cabin"/>
                <a:cs typeface="Cabin"/>
                <a:sym typeface="Cabin"/>
              </a:rPr>
              <a:t>Who are you? </a:t>
            </a:r>
            <a:r>
              <a:rPr b="0" i="0" lang="en-US" sz="3800" u="none" cap="none" strike="noStrike">
                <a:solidFill>
                  <a:srgbClr val="FFFF00"/>
                </a:solidFill>
                <a:latin typeface="Cabin"/>
                <a:ea typeface="Cabin"/>
                <a:cs typeface="Cabin"/>
                <a:sym typeface="Cabin"/>
              </a:rPr>
              <a:t>Chuck</a:t>
            </a:r>
          </a:p>
          <a:p>
            <a:pPr indent="0" lvl="0" marL="0" marR="0" rtl="0" algn="l">
              <a:lnSpc>
                <a:spcPct val="100000"/>
              </a:lnSpc>
              <a:spcBef>
                <a:spcPts val="0"/>
              </a:spcBef>
              <a:spcAft>
                <a:spcPts val="0"/>
              </a:spcAft>
              <a:buClr>
                <a:schemeClr val="lt1"/>
              </a:buClr>
              <a:buSzPct val="25000"/>
              <a:buFont typeface="Cabin"/>
              <a:buNone/>
            </a:pPr>
            <a:r>
              <a:rPr b="0" i="0" lang="en-US" sz="3800" u="none" cap="none" strike="noStrike">
                <a:solidFill>
                  <a:schemeClr val="lt1"/>
                </a:solidFill>
                <a:latin typeface="Cabin"/>
                <a:ea typeface="Cabin"/>
                <a:cs typeface="Cabin"/>
                <a:sym typeface="Cabin"/>
              </a:rPr>
              <a:t>Welcome Chuck</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1282700" y="241300"/>
            <a:ext cx="13233299" cy="2286000"/>
          </a:xfrm>
          <a:prstGeom prst="rect">
            <a:avLst/>
          </a:prstGeom>
          <a:no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FF7F00"/>
              </a:buClr>
              <a:buSzPct val="25000"/>
              <a:buFont typeface="Cabin"/>
              <a:buNone/>
            </a:pPr>
            <a:r>
              <a:rPr b="0" i="0" lang="en-US" sz="7800" u="none" cap="none" strike="noStrike">
                <a:solidFill>
                  <a:srgbClr val="FFFF00"/>
                </a:solidFill>
                <a:latin typeface="Cabin"/>
                <a:ea typeface="Cabin"/>
                <a:cs typeface="Cabin"/>
                <a:sym typeface="Cabin"/>
              </a:rPr>
              <a:t>Constants</a:t>
            </a:r>
          </a:p>
        </p:txBody>
      </p:sp>
      <p:sp>
        <p:nvSpPr>
          <p:cNvPr id="251" name="Shape 251"/>
          <p:cNvSpPr txBox="1"/>
          <p:nvPr>
            <p:ph idx="1" type="body"/>
          </p:nvPr>
        </p:nvSpPr>
        <p:spPr>
          <a:xfrm>
            <a:off x="977900" y="2590800"/>
            <a:ext cx="13233299" cy="4521299"/>
          </a:xfrm>
          <a:prstGeom prst="rect">
            <a:avLst/>
          </a:prstGeom>
          <a:noFill/>
          <a:ln>
            <a:noFill/>
          </a:ln>
        </p:spPr>
        <p:txBody>
          <a:bodyPr anchorCtr="0" anchor="ctr" bIns="50800" lIns="50800" rIns="50800" tIns="50800">
            <a:noAutofit/>
          </a:bodyPr>
          <a:lstStyle/>
          <a:p>
            <a:pPr indent="-603377" lvl="0" marL="1104900" marR="0" rtl="0" algn="l">
              <a:lnSpc>
                <a:spcPct val="100000"/>
              </a:lnSpc>
              <a:spcBef>
                <a:spcPts val="0"/>
              </a:spcBef>
              <a:spcAft>
                <a:spcPts val="0"/>
              </a:spcAft>
              <a:buClr>
                <a:srgbClr val="FF9900"/>
              </a:buClr>
              <a:buSzPct val="100000"/>
              <a:buFont typeface="Cabin"/>
              <a:buChar char="•"/>
            </a:pPr>
            <a:r>
              <a:rPr b="0" i="0" lang="en-US" sz="3600" u="none" cap="none" strike="noStrike">
                <a:solidFill>
                  <a:srgbClr val="FF9900"/>
                </a:solidFill>
                <a:latin typeface="Cabin"/>
                <a:ea typeface="Cabin"/>
                <a:cs typeface="Cabin"/>
                <a:sym typeface="Cabin"/>
              </a:rPr>
              <a:t>Fixed values </a:t>
            </a:r>
            <a:r>
              <a:rPr b="0" i="0" lang="en-US" sz="3600" u="none" cap="none" strike="noStrike">
                <a:solidFill>
                  <a:srgbClr val="FFFFFF"/>
                </a:solidFill>
                <a:latin typeface="Cabin"/>
                <a:ea typeface="Cabin"/>
                <a:cs typeface="Cabin"/>
                <a:sym typeface="Cabin"/>
              </a:rPr>
              <a:t>such as numbers, letters, and strings are called </a:t>
            </a:r>
            <a:r>
              <a:rPr b="0" i="0" lang="en-US" sz="3600" u="none" cap="none" strike="noStrike">
                <a:solidFill>
                  <a:srgbClr val="FF9900"/>
                </a:solidFill>
                <a:latin typeface="Arial"/>
                <a:ea typeface="Arial"/>
                <a:cs typeface="Arial"/>
                <a:sym typeface="Arial"/>
              </a:rPr>
              <a:t>“</a:t>
            </a:r>
            <a:r>
              <a:rPr b="0" i="0" lang="en-US" sz="3600" u="none" cap="none" strike="noStrike">
                <a:solidFill>
                  <a:srgbClr val="FF9900"/>
                </a:solidFill>
                <a:latin typeface="Cabin"/>
                <a:ea typeface="Cabin"/>
                <a:cs typeface="Cabin"/>
                <a:sym typeface="Cabin"/>
              </a:rPr>
              <a:t>constants</a:t>
            </a:r>
            <a:r>
              <a:rPr b="0" i="0" lang="en-US" sz="3600" u="none" cap="none" strike="noStrike">
                <a:solidFill>
                  <a:srgbClr val="FF9900"/>
                </a:solidFill>
                <a:latin typeface="Arial"/>
                <a:ea typeface="Arial"/>
                <a:cs typeface="Arial"/>
                <a:sym typeface="Arial"/>
              </a:rPr>
              <a:t>”</a:t>
            </a:r>
            <a:r>
              <a:rPr b="0" i="0" lang="en-US" sz="3600" u="none" cap="none" strike="noStrike">
                <a:solidFill>
                  <a:srgbClr val="FF9900"/>
                </a:solidFill>
                <a:latin typeface="Cabin"/>
                <a:ea typeface="Cabin"/>
                <a:cs typeface="Cabin"/>
                <a:sym typeface="Cabin"/>
              </a:rPr>
              <a:t> </a:t>
            </a:r>
            <a:r>
              <a:rPr b="0" i="0" lang="en-US" sz="3600" u="none" cap="none" strike="noStrike">
                <a:solidFill>
                  <a:srgbClr val="FFFFFF"/>
                </a:solidFill>
                <a:latin typeface="Cabin"/>
                <a:ea typeface="Cabin"/>
                <a:cs typeface="Cabin"/>
                <a:sym typeface="Cabin"/>
              </a:rPr>
              <a:t>because their value does not change</a:t>
            </a:r>
          </a:p>
          <a:p>
            <a:pPr indent="-603377" lvl="0" marL="1104900" marR="0" rtl="0" algn="l">
              <a:lnSpc>
                <a:spcPct val="100000"/>
              </a:lnSpc>
              <a:spcBef>
                <a:spcPts val="23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Numeric </a:t>
            </a:r>
            <a:r>
              <a:rPr b="0" i="0" lang="en-US" sz="3600" u="none" cap="none" strike="noStrike">
                <a:solidFill>
                  <a:srgbClr val="FF9900"/>
                </a:solidFill>
                <a:latin typeface="Cabin"/>
                <a:ea typeface="Cabin"/>
                <a:cs typeface="Cabin"/>
                <a:sym typeface="Cabin"/>
              </a:rPr>
              <a:t>constants</a:t>
            </a:r>
            <a:r>
              <a:rPr b="0" i="0" lang="en-US" sz="3600" u="none" cap="none" strike="noStrike">
                <a:solidFill>
                  <a:schemeClr val="lt1"/>
                </a:solidFill>
                <a:latin typeface="Cabin"/>
                <a:ea typeface="Cabin"/>
                <a:cs typeface="Cabin"/>
                <a:sym typeface="Cabin"/>
              </a:rPr>
              <a:t> are as you expect</a:t>
            </a:r>
          </a:p>
          <a:p>
            <a:pPr indent="-603377" lvl="0" marL="1104900" marR="0" rtl="0" algn="l">
              <a:lnSpc>
                <a:spcPct val="100000"/>
              </a:lnSpc>
              <a:spcBef>
                <a:spcPts val="23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String </a:t>
            </a:r>
            <a:r>
              <a:rPr b="0" i="0" lang="en-US" sz="3600" u="none" cap="none" strike="noStrike">
                <a:solidFill>
                  <a:srgbClr val="FF9900"/>
                </a:solidFill>
                <a:latin typeface="Cabin"/>
                <a:ea typeface="Cabin"/>
                <a:cs typeface="Cabin"/>
                <a:sym typeface="Cabin"/>
              </a:rPr>
              <a:t>constants</a:t>
            </a:r>
            <a:r>
              <a:rPr b="0" i="0" lang="en-US" sz="3600" u="none" cap="none" strike="noStrike">
                <a:solidFill>
                  <a:schemeClr val="lt1"/>
                </a:solidFill>
                <a:latin typeface="Cabin"/>
                <a:ea typeface="Cabin"/>
                <a:cs typeface="Cabin"/>
                <a:sym typeface="Cabin"/>
              </a:rPr>
              <a:t> use single</a:t>
            </a:r>
            <a:r>
              <a:rPr lang="en-US" sz="3600">
                <a:solidFill>
                  <a:schemeClr val="lt1"/>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quotes (')</a:t>
            </a:r>
            <a:br>
              <a:rPr b="0" i="0" lang="en-US" sz="3600" u="none" cap="none" strike="noStrike">
                <a:solidFill>
                  <a:schemeClr val="lt1"/>
                </a:solidFill>
                <a:latin typeface="Cabin"/>
                <a:ea typeface="Cabin"/>
                <a:cs typeface="Cabin"/>
                <a:sym typeface="Cabin"/>
              </a:rPr>
            </a:br>
            <a:r>
              <a:rPr b="0" i="0" lang="en-US" sz="3600" u="none" cap="none" strike="noStrike">
                <a:solidFill>
                  <a:schemeClr val="lt1"/>
                </a:solidFill>
                <a:latin typeface="Cabin"/>
                <a:ea typeface="Cabin"/>
                <a:cs typeface="Cabin"/>
                <a:sym typeface="Cabin"/>
              </a:rPr>
              <a:t>or double</a:t>
            </a:r>
            <a:r>
              <a:rPr lang="en-US" sz="3600">
                <a:solidFill>
                  <a:schemeClr val="lt1"/>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quotes (")</a:t>
            </a:r>
            <a:br>
              <a:rPr b="0" i="0" lang="en-US" sz="3600" u="none" cap="none" strike="noStrike">
                <a:solidFill>
                  <a:schemeClr val="lt1"/>
                </a:solidFill>
                <a:latin typeface="Cabin"/>
                <a:ea typeface="Cabin"/>
                <a:cs typeface="Cabin"/>
                <a:sym typeface="Cabin"/>
              </a:rPr>
            </a:br>
          </a:p>
        </p:txBody>
      </p:sp>
      <p:sp>
        <p:nvSpPr>
          <p:cNvPr id="252" name="Shape 252"/>
          <p:cNvSpPr txBox="1"/>
          <p:nvPr/>
        </p:nvSpPr>
        <p:spPr>
          <a:xfrm>
            <a:off x="10326050" y="5041900"/>
            <a:ext cx="5320199" cy="34544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rgbClr val="FF7F00"/>
                </a:solidFill>
                <a:latin typeface="Courier New"/>
                <a:ea typeface="Courier New"/>
                <a:cs typeface="Courier New"/>
                <a:sym typeface="Courier New"/>
              </a:rPr>
              <a:t> </a:t>
            </a:r>
            <a:r>
              <a:rPr b="0" i="0" lang="en-US" sz="3000" u="none" cap="none" strike="noStrike">
                <a:solidFill>
                  <a:srgbClr val="FF9900"/>
                </a:solidFill>
                <a:latin typeface="Courier New"/>
                <a:ea typeface="Courier New"/>
                <a:cs typeface="Courier New"/>
                <a:sym typeface="Courier New"/>
              </a:rPr>
              <a:t>123</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123</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rgbClr val="FF7F00"/>
                </a:solidFill>
                <a:latin typeface="Courier New"/>
                <a:ea typeface="Courier New"/>
                <a:cs typeface="Courier New"/>
                <a:sym typeface="Courier New"/>
              </a:rPr>
              <a:t> </a:t>
            </a:r>
            <a:r>
              <a:rPr b="0" i="0" lang="en-US" sz="3000" u="none" cap="none" strike="noStrike">
                <a:solidFill>
                  <a:srgbClr val="FF9900"/>
                </a:solidFill>
                <a:latin typeface="Courier New"/>
                <a:ea typeface="Courier New"/>
                <a:cs typeface="Courier New"/>
                <a:sym typeface="Courier New"/>
              </a:rPr>
              <a:t>98.6</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98.6</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a:t>
            </a:r>
            <a:r>
              <a:rPr b="0" i="0" lang="en-US" sz="3000" u="none" cap="none" strike="noStrike">
                <a:solidFill>
                  <a:srgbClr val="FFFF00"/>
                </a:solidFill>
                <a:latin typeface="Courier New"/>
                <a:ea typeface="Courier New"/>
                <a:cs typeface="Courier New"/>
                <a:sym typeface="Courier New"/>
              </a:rPr>
              <a:t> 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9900"/>
                </a:solidFill>
                <a:latin typeface="Courier New"/>
                <a:ea typeface="Courier New"/>
                <a:cs typeface="Courier New"/>
                <a:sym typeface="Courier New"/>
              </a:rPr>
              <a:t>'Hello world'</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Hello world</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0" name="Shape 420"/>
        <p:cNvGrpSpPr/>
        <p:nvPr/>
      </p:nvGrpSpPr>
      <p:grpSpPr>
        <a:xfrm>
          <a:off x="0" y="0"/>
          <a:ext cx="0" cy="0"/>
          <a:chOff x="0" y="0"/>
          <a:chExt cx="0" cy="0"/>
        </a:xfrm>
      </p:grpSpPr>
      <p:sp>
        <p:nvSpPr>
          <p:cNvPr id="421" name="Shape 421"/>
          <p:cNvSpPr txBox="1"/>
          <p:nvPr>
            <p:ph type="title"/>
          </p:nvPr>
        </p:nvSpPr>
        <p:spPr>
          <a:xfrm>
            <a:off x="1511300" y="241300"/>
            <a:ext cx="9791700" cy="2286000"/>
          </a:xfrm>
          <a:prstGeom prst="rect">
            <a:avLst/>
          </a:prstGeom>
          <a:no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800" u="none" cap="none" strike="noStrike">
                <a:solidFill>
                  <a:srgbClr val="FFFF00"/>
                </a:solidFill>
                <a:latin typeface="Cabin"/>
                <a:ea typeface="Cabin"/>
                <a:cs typeface="Cabin"/>
                <a:sym typeface="Cabin"/>
              </a:rPr>
              <a:t>Converting User Input</a:t>
            </a:r>
          </a:p>
        </p:txBody>
      </p:sp>
      <p:sp>
        <p:nvSpPr>
          <p:cNvPr id="422" name="Shape 422"/>
          <p:cNvSpPr txBox="1"/>
          <p:nvPr>
            <p:ph idx="1" type="body"/>
          </p:nvPr>
        </p:nvSpPr>
        <p:spPr>
          <a:xfrm>
            <a:off x="1257300" y="2489200"/>
            <a:ext cx="6400799" cy="5359499"/>
          </a:xfrm>
          <a:prstGeom prst="rect">
            <a:avLst/>
          </a:prstGeom>
          <a:noFill/>
          <a:ln>
            <a:noFill/>
          </a:ln>
        </p:spPr>
        <p:txBody>
          <a:bodyPr anchorCtr="0" anchor="ctr" bIns="50800" lIns="50800" rIns="50800" tIns="50800">
            <a:noAutofit/>
          </a:bodyPr>
          <a:lstStyle/>
          <a:p>
            <a:pPr indent="-787400" lvl="0" marL="1104900" marR="0" rtl="0" algn="l">
              <a:lnSpc>
                <a:spcPct val="100000"/>
              </a:lnSpc>
              <a:spcBef>
                <a:spcPts val="0"/>
              </a:spcBef>
              <a:spcAft>
                <a:spcPts val="0"/>
              </a:spcAft>
              <a:buClr>
                <a:schemeClr val="lt1"/>
              </a:buClr>
              <a:buSzPct val="171000"/>
              <a:buFont typeface="Cabin"/>
              <a:buChar char="•"/>
            </a:pPr>
            <a:r>
              <a:rPr b="0" i="0" lang="en-US" sz="3800" u="none" cap="none" strike="noStrike">
                <a:solidFill>
                  <a:schemeClr val="lt1"/>
                </a:solidFill>
                <a:latin typeface="Cabin"/>
                <a:ea typeface="Cabin"/>
                <a:cs typeface="Cabin"/>
                <a:sym typeface="Cabin"/>
              </a:rPr>
              <a:t>If we want to read a number from the user, we must convert it from a string to a number using a type conversion function</a:t>
            </a:r>
          </a:p>
          <a:p>
            <a:pPr indent="-787400" lvl="0" marL="1104900" marR="0" rtl="0" algn="l">
              <a:lnSpc>
                <a:spcPct val="100000"/>
              </a:lnSpc>
              <a:spcBef>
                <a:spcPts val="2300"/>
              </a:spcBef>
              <a:spcAft>
                <a:spcPts val="0"/>
              </a:spcAft>
              <a:buClr>
                <a:schemeClr val="lt1"/>
              </a:buClr>
              <a:buSzPct val="171000"/>
              <a:buFont typeface="Cabin"/>
              <a:buChar char="•"/>
            </a:pPr>
            <a:r>
              <a:rPr b="0" i="0" lang="en-US" sz="3800" u="none" cap="none" strike="noStrike">
                <a:solidFill>
                  <a:schemeClr val="lt1"/>
                </a:solidFill>
                <a:latin typeface="Cabin"/>
                <a:ea typeface="Cabin"/>
                <a:cs typeface="Cabin"/>
                <a:sym typeface="Cabin"/>
              </a:rPr>
              <a:t>Later we will deal with bad input data</a:t>
            </a:r>
          </a:p>
        </p:txBody>
      </p:sp>
      <p:sp>
        <p:nvSpPr>
          <p:cNvPr id="423" name="Shape 423"/>
          <p:cNvSpPr txBox="1"/>
          <p:nvPr/>
        </p:nvSpPr>
        <p:spPr>
          <a:xfrm>
            <a:off x="8862999" y="3683000"/>
            <a:ext cx="6831899" cy="1778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2800" u="none" cap="none" strike="noStrike">
                <a:solidFill>
                  <a:srgbClr val="00FF00"/>
                </a:solidFill>
                <a:latin typeface="Courier New"/>
                <a:ea typeface="Courier New"/>
                <a:cs typeface="Courier New"/>
                <a:sym typeface="Courier New"/>
              </a:rPr>
              <a:t>inp</a:t>
            </a:r>
            <a:r>
              <a:rPr b="0" i="0" lang="en-US" sz="2800" u="none" cap="none" strike="noStrike">
                <a:solidFill>
                  <a:schemeClr val="lt1"/>
                </a:solidFill>
                <a:latin typeface="Courier New"/>
                <a:ea typeface="Courier New"/>
                <a:cs typeface="Courier New"/>
                <a:sym typeface="Courier New"/>
              </a:rPr>
              <a:t> = </a:t>
            </a:r>
            <a:r>
              <a:rPr b="0" i="0" lang="en-US" sz="2800" u="none" cap="none" strike="noStrike">
                <a:solidFill>
                  <a:srgbClr val="FFFF00"/>
                </a:solidFill>
                <a:latin typeface="Courier New"/>
                <a:ea typeface="Courier New"/>
                <a:cs typeface="Courier New"/>
                <a:sym typeface="Courier New"/>
              </a:rPr>
              <a:t>raw_input</a:t>
            </a:r>
            <a:r>
              <a:rPr b="0" i="0" lang="en-US" sz="2800" u="none" cap="none" strike="noStrike">
                <a:solidFill>
                  <a:schemeClr val="lt1"/>
                </a:solidFill>
                <a:latin typeface="Courier New"/>
                <a:ea typeface="Courier New"/>
                <a:cs typeface="Courier New"/>
                <a:sym typeface="Courier New"/>
              </a:rPr>
              <a:t>(</a:t>
            </a:r>
            <a:r>
              <a:rPr lang="en-US" sz="2800">
                <a:solidFill>
                  <a:schemeClr val="lt1"/>
                </a:solidFill>
                <a:latin typeface="Courier New"/>
                <a:ea typeface="Courier New"/>
                <a:cs typeface="Courier New"/>
                <a:sym typeface="Courier New"/>
              </a:rPr>
              <a:t>'</a:t>
            </a:r>
            <a:r>
              <a:rPr b="0" i="0" lang="en-US" sz="2800" u="none" cap="none" strike="noStrike">
                <a:solidFill>
                  <a:schemeClr val="lt1"/>
                </a:solidFill>
                <a:latin typeface="Courier New"/>
                <a:ea typeface="Courier New"/>
                <a:cs typeface="Courier New"/>
                <a:sym typeface="Courier New"/>
              </a:rPr>
              <a:t>Europe floor?</a:t>
            </a:r>
            <a:r>
              <a:rPr lang="en-US" sz="2800">
                <a:solidFill>
                  <a:schemeClr val="lt1"/>
                </a:solidFill>
                <a:latin typeface="Courier New"/>
                <a:ea typeface="Courier New"/>
                <a:cs typeface="Courier New"/>
                <a:sym typeface="Courier New"/>
              </a:rPr>
              <a:t>'</a:t>
            </a:r>
            <a:r>
              <a:rPr b="0" i="0" lang="en-US" sz="28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0" i="0" lang="en-US" sz="2800" u="none" cap="none" strike="noStrike">
                <a:solidFill>
                  <a:srgbClr val="00FF00"/>
                </a:solidFill>
                <a:latin typeface="Courier New"/>
                <a:ea typeface="Courier New"/>
                <a:cs typeface="Courier New"/>
                <a:sym typeface="Courier New"/>
              </a:rPr>
              <a:t>usf</a:t>
            </a:r>
            <a:r>
              <a:rPr b="0" i="0" lang="en-US" sz="2800" u="none" cap="none" strike="noStrike">
                <a:solidFill>
                  <a:schemeClr val="lt1"/>
                </a:solidFill>
                <a:latin typeface="Courier New"/>
                <a:ea typeface="Courier New"/>
                <a:cs typeface="Courier New"/>
                <a:sym typeface="Courier New"/>
              </a:rPr>
              <a:t> = </a:t>
            </a:r>
            <a:r>
              <a:rPr b="0" i="0" lang="en-US" sz="2800" u="none" cap="none" strike="noStrike">
                <a:solidFill>
                  <a:srgbClr val="FFFF00"/>
                </a:solidFill>
                <a:latin typeface="Courier New"/>
                <a:ea typeface="Courier New"/>
                <a:cs typeface="Courier New"/>
                <a:sym typeface="Courier New"/>
              </a:rPr>
              <a:t>int</a:t>
            </a:r>
            <a:r>
              <a:rPr b="0" i="0" lang="en-US" sz="2800" u="none" cap="none" strike="noStrike">
                <a:solidFill>
                  <a:schemeClr val="lt1"/>
                </a:solidFill>
                <a:latin typeface="Courier New"/>
                <a:ea typeface="Courier New"/>
                <a:cs typeface="Courier New"/>
                <a:sym typeface="Courier New"/>
              </a:rPr>
              <a:t>(</a:t>
            </a:r>
            <a:r>
              <a:rPr b="0" i="0" lang="en-US" sz="2800" u="none" cap="none" strike="noStrike">
                <a:solidFill>
                  <a:srgbClr val="00FF00"/>
                </a:solidFill>
                <a:latin typeface="Courier New"/>
                <a:ea typeface="Courier New"/>
                <a:cs typeface="Courier New"/>
                <a:sym typeface="Courier New"/>
              </a:rPr>
              <a:t>inp</a:t>
            </a:r>
            <a:r>
              <a:rPr b="0" i="0" lang="en-US" sz="2800" u="none" cap="none" strike="noStrike">
                <a:solidFill>
                  <a:schemeClr val="lt1"/>
                </a:solidFill>
                <a:latin typeface="Courier New"/>
                <a:ea typeface="Courier New"/>
                <a:cs typeface="Courier New"/>
                <a:sym typeface="Courier New"/>
              </a:rPr>
              <a:t>) </a:t>
            </a:r>
            <a:r>
              <a:rPr b="0" i="0" lang="en-US" sz="2800" u="none" cap="none" strike="noStrike">
                <a:solidFill>
                  <a:srgbClr val="00FFFF"/>
                </a:solidFill>
                <a:latin typeface="Courier New"/>
                <a:ea typeface="Courier New"/>
                <a:cs typeface="Courier New"/>
                <a:sym typeface="Courier New"/>
              </a:rPr>
              <a:t>+</a:t>
            </a:r>
            <a:r>
              <a:rPr b="0" i="0" lang="en-US" sz="2800" u="none" cap="none" strike="noStrike">
                <a:solidFill>
                  <a:schemeClr val="lt1"/>
                </a:solidFill>
                <a:latin typeface="Courier New"/>
                <a:ea typeface="Courier New"/>
                <a:cs typeface="Courier New"/>
                <a:sym typeface="Courier New"/>
              </a:rPr>
              <a:t> 1</a:t>
            </a:r>
          </a:p>
          <a:p>
            <a:pPr indent="0" lvl="0" marL="0" marR="0" rtl="0" algn="l">
              <a:lnSpc>
                <a:spcPct val="100000"/>
              </a:lnSpc>
              <a:spcBef>
                <a:spcPts val="0"/>
              </a:spcBef>
              <a:spcAft>
                <a:spcPts val="0"/>
              </a:spcAft>
              <a:buClr>
                <a:srgbClr val="FFFF00"/>
              </a:buClr>
              <a:buSzPct val="25000"/>
              <a:buFont typeface="Cabin"/>
              <a:buNone/>
            </a:pPr>
            <a:r>
              <a:rPr b="0" i="0" lang="en-US" sz="2800" u="none" cap="none" strike="noStrike">
                <a:solidFill>
                  <a:srgbClr val="FFFF00"/>
                </a:solidFill>
                <a:latin typeface="Courier New"/>
                <a:ea typeface="Courier New"/>
                <a:cs typeface="Courier New"/>
                <a:sym typeface="Courier New"/>
              </a:rPr>
              <a:t>print</a:t>
            </a:r>
            <a:r>
              <a:rPr b="0" i="0" lang="en-US" sz="2800" u="none" cap="none" strike="noStrike">
                <a:solidFill>
                  <a:schemeClr val="lt1"/>
                </a:solidFill>
                <a:latin typeface="Courier New"/>
                <a:ea typeface="Courier New"/>
                <a:cs typeface="Courier New"/>
                <a:sym typeface="Courier New"/>
              </a:rPr>
              <a:t> 'US floor', </a:t>
            </a:r>
            <a:r>
              <a:rPr b="0" i="0" lang="en-US" sz="2800" u="none" cap="none" strike="noStrike">
                <a:solidFill>
                  <a:srgbClr val="00FF00"/>
                </a:solidFill>
                <a:latin typeface="Courier New"/>
                <a:ea typeface="Courier New"/>
                <a:cs typeface="Courier New"/>
                <a:sym typeface="Courier New"/>
              </a:rPr>
              <a:t>usf</a:t>
            </a:r>
          </a:p>
        </p:txBody>
      </p:sp>
      <p:sp>
        <p:nvSpPr>
          <p:cNvPr id="424" name="Shape 424"/>
          <p:cNvSpPr txBox="1"/>
          <p:nvPr/>
        </p:nvSpPr>
        <p:spPr>
          <a:xfrm>
            <a:off x="10198100" y="6515100"/>
            <a:ext cx="4569900" cy="1219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800" u="none" cap="none" strike="noStrike">
                <a:solidFill>
                  <a:schemeClr val="lt1"/>
                </a:solidFill>
                <a:latin typeface="Cabin"/>
                <a:ea typeface="Cabin"/>
                <a:cs typeface="Cabin"/>
                <a:sym typeface="Cabin"/>
              </a:rPr>
              <a:t>Europe floor? </a:t>
            </a:r>
            <a:r>
              <a:rPr b="0" i="0" lang="en-US" sz="3800" u="none" cap="none" strike="noStrike">
                <a:solidFill>
                  <a:srgbClr val="FFFF00"/>
                </a:solidFill>
                <a:latin typeface="Cabin"/>
                <a:ea typeface="Cabin"/>
                <a:cs typeface="Cabin"/>
                <a:sym typeface="Cabin"/>
              </a:rPr>
              <a:t>0</a:t>
            </a:r>
          </a:p>
          <a:p>
            <a:pPr indent="0" lvl="0" marL="0" marR="0" rtl="0" algn="l">
              <a:lnSpc>
                <a:spcPct val="100000"/>
              </a:lnSpc>
              <a:spcBef>
                <a:spcPts val="0"/>
              </a:spcBef>
              <a:spcAft>
                <a:spcPts val="0"/>
              </a:spcAft>
              <a:buClr>
                <a:schemeClr val="lt1"/>
              </a:buClr>
              <a:buSzPct val="25000"/>
              <a:buFont typeface="Cabin"/>
              <a:buNone/>
            </a:pPr>
            <a:r>
              <a:rPr b="0" i="0" lang="en-US" sz="3800" u="none" cap="none" strike="noStrike">
                <a:solidFill>
                  <a:schemeClr val="lt1"/>
                </a:solidFill>
                <a:latin typeface="Cabin"/>
                <a:ea typeface="Cabin"/>
                <a:cs typeface="Cabin"/>
                <a:sym typeface="Cabin"/>
              </a:rPr>
              <a:t>US floor 1</a:t>
            </a:r>
          </a:p>
        </p:txBody>
      </p:sp>
      <p:pic>
        <p:nvPicPr>
          <p:cNvPr id="425" name="Shape 425"/>
          <p:cNvPicPr preferRelativeResize="0"/>
          <p:nvPr/>
        </p:nvPicPr>
        <p:blipFill rotWithShape="1">
          <a:blip r:embed="rId3">
            <a:alphaModFix/>
          </a:blip>
          <a:srcRect b="0" l="0" r="0" t="0"/>
          <a:stretch/>
        </p:blipFill>
        <p:spPr>
          <a:xfrm>
            <a:off x="12153875" y="660400"/>
            <a:ext cx="3174900" cy="2121000"/>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Comments in Python</a:t>
            </a:r>
          </a:p>
        </p:txBody>
      </p:sp>
      <p:sp>
        <p:nvSpPr>
          <p:cNvPr id="431" name="Shape 431"/>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Anything after a </a:t>
            </a:r>
            <a:r>
              <a:rPr b="0" i="0" lang="en-US" sz="3600" u="none" cap="none" strike="noStrike">
                <a:solidFill>
                  <a:srgbClr val="FFFF00"/>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is ignored by Python</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Why comment?</a:t>
            </a:r>
          </a:p>
          <a:p>
            <a:pPr indent="-371094" lvl="1" marL="1041400" marR="0" rtl="0" algn="l">
              <a:lnSpc>
                <a:spcPct val="100000"/>
              </a:lnSpc>
              <a:spcBef>
                <a:spcPts val="3500"/>
              </a:spcBef>
              <a:spcAft>
                <a:spcPts val="0"/>
              </a:spcAft>
              <a:buClr>
                <a:schemeClr val="lt1"/>
              </a:buClr>
              <a:buSzPct val="100000"/>
              <a:buFont typeface="Cabin"/>
            </a:pPr>
            <a:r>
              <a:rPr b="0" i="0" lang="en-US" sz="3600" u="none" cap="none" strike="noStrike">
                <a:solidFill>
                  <a:schemeClr val="lt1"/>
                </a:solidFill>
                <a:latin typeface="Cabin"/>
                <a:ea typeface="Cabin"/>
                <a:cs typeface="Cabin"/>
                <a:sym typeface="Cabin"/>
              </a:rPr>
              <a:t>Describe what is going to happen in a sequence of code</a:t>
            </a:r>
          </a:p>
          <a:p>
            <a:pPr indent="-371094" lvl="1" marL="1041400" marR="0" rtl="0" algn="l">
              <a:lnSpc>
                <a:spcPct val="100000"/>
              </a:lnSpc>
              <a:spcBef>
                <a:spcPts val="3500"/>
              </a:spcBef>
              <a:spcAft>
                <a:spcPts val="0"/>
              </a:spcAft>
              <a:buClr>
                <a:schemeClr val="lt1"/>
              </a:buClr>
              <a:buSzPct val="100000"/>
              <a:buFont typeface="Cabin"/>
            </a:pPr>
            <a:r>
              <a:rPr b="0" i="0" lang="en-US" sz="3600" u="none" cap="none" strike="noStrike">
                <a:solidFill>
                  <a:schemeClr val="lt1"/>
                </a:solidFill>
                <a:latin typeface="Cabin"/>
                <a:ea typeface="Cabin"/>
                <a:cs typeface="Cabin"/>
                <a:sym typeface="Cabin"/>
              </a:rPr>
              <a:t>Document who wrote the code or other ancillary information</a:t>
            </a:r>
          </a:p>
          <a:p>
            <a:pPr indent="-371094" lvl="1" marL="1041400" marR="0" rtl="0" algn="l">
              <a:lnSpc>
                <a:spcPct val="100000"/>
              </a:lnSpc>
              <a:spcBef>
                <a:spcPts val="3500"/>
              </a:spcBef>
              <a:spcAft>
                <a:spcPts val="0"/>
              </a:spcAft>
              <a:buClr>
                <a:schemeClr val="lt1"/>
              </a:buClr>
              <a:buSzPct val="100000"/>
              <a:buFont typeface="Cabin"/>
            </a:pPr>
            <a:r>
              <a:rPr b="0" i="0" lang="en-US" sz="3600" u="none" cap="none" strike="noStrike">
                <a:solidFill>
                  <a:schemeClr val="lt1"/>
                </a:solidFill>
                <a:latin typeface="Cabin"/>
                <a:ea typeface="Cabin"/>
                <a:cs typeface="Cabin"/>
                <a:sym typeface="Cabin"/>
              </a:rPr>
              <a:t>Turn off a line of code - perhaps temporarily</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5" name="Shape 435"/>
        <p:cNvGrpSpPr/>
        <p:nvPr/>
      </p:nvGrpSpPr>
      <p:grpSpPr>
        <a:xfrm>
          <a:off x="0" y="0"/>
          <a:ext cx="0" cy="0"/>
          <a:chOff x="0" y="0"/>
          <a:chExt cx="0" cy="0"/>
        </a:xfrm>
      </p:grpSpPr>
      <p:sp>
        <p:nvSpPr>
          <p:cNvPr id="436" name="Shape 436"/>
          <p:cNvSpPr txBox="1"/>
          <p:nvPr/>
        </p:nvSpPr>
        <p:spPr>
          <a:xfrm>
            <a:off x="4241800" y="203200"/>
            <a:ext cx="8234400" cy="87248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2400" u="none" cap="none" strike="noStrike">
                <a:solidFill>
                  <a:srgbClr val="FFFF00"/>
                </a:solidFill>
                <a:latin typeface="Courier New"/>
                <a:ea typeface="Courier New"/>
                <a:cs typeface="Courier New"/>
                <a:sym typeface="Courier New"/>
              </a:rPr>
              <a:t># Get the name of the file and open it</a:t>
            </a:r>
          </a:p>
          <a:p>
            <a:pPr indent="0" lvl="0" marL="0" marR="0" rtl="0" algn="l">
              <a:lnSpc>
                <a:spcPct val="100000"/>
              </a:lnSpc>
              <a:spcBef>
                <a:spcPts val="0"/>
              </a:spcBef>
              <a:spcAft>
                <a:spcPts val="0"/>
              </a:spcAft>
              <a:buClr>
                <a:schemeClr val="lt1"/>
              </a:buClr>
              <a:buSzPct val="25000"/>
              <a:buFont typeface="Cabin"/>
              <a:buNone/>
            </a:pPr>
            <a:r>
              <a:rPr b="0" i="0" lang="en-US" sz="2400" u="none" cap="none" strike="noStrike">
                <a:solidFill>
                  <a:schemeClr val="lt1"/>
                </a:solidFill>
                <a:latin typeface="Courier New"/>
                <a:ea typeface="Courier New"/>
                <a:cs typeface="Courier New"/>
                <a:sym typeface="Courier New"/>
              </a:rPr>
              <a:t>name = raw_input('Enter file:')</a:t>
            </a:r>
          </a:p>
          <a:p>
            <a:pPr indent="0" lvl="0" marL="0" marR="0" rtl="0" algn="l">
              <a:lnSpc>
                <a:spcPct val="100000"/>
              </a:lnSpc>
              <a:spcBef>
                <a:spcPts val="0"/>
              </a:spcBef>
              <a:spcAft>
                <a:spcPts val="0"/>
              </a:spcAft>
              <a:buClr>
                <a:schemeClr val="lt1"/>
              </a:buClr>
              <a:buSzPct val="25000"/>
              <a:buFont typeface="Cabin"/>
              <a:buNone/>
            </a:pPr>
            <a:r>
              <a:rPr b="0" i="0" lang="en-US" sz="2400" u="none" cap="none" strike="noStrike">
                <a:solidFill>
                  <a:schemeClr val="lt1"/>
                </a:solidFill>
                <a:latin typeface="Courier New"/>
                <a:ea typeface="Courier New"/>
                <a:cs typeface="Courier New"/>
                <a:sym typeface="Courier New"/>
              </a:rPr>
              <a:t>handle = open(name, 'r')</a:t>
            </a:r>
          </a:p>
          <a:p>
            <a:pPr indent="0" lvl="0" marL="0" marR="0" rtl="0" algn="l">
              <a:lnSpc>
                <a:spcPct val="100000"/>
              </a:lnSpc>
              <a:spcBef>
                <a:spcPts val="0"/>
              </a:spcBef>
              <a:spcAft>
                <a:spcPts val="0"/>
              </a:spcAft>
              <a:buClr>
                <a:schemeClr val="lt1"/>
              </a:buClr>
              <a:buSzPct val="25000"/>
              <a:buFont typeface="Cabin"/>
              <a:buNone/>
            </a:pPr>
            <a:r>
              <a:rPr b="0" i="0" lang="en-US" sz="2400" u="none" cap="none" strike="noStrike">
                <a:solidFill>
                  <a:schemeClr val="lt1"/>
                </a:solidFill>
                <a:latin typeface="Courier New"/>
                <a:ea typeface="Courier New"/>
                <a:cs typeface="Courier New"/>
                <a:sym typeface="Courier New"/>
              </a:rPr>
              <a:t>text = handle.read()</a:t>
            </a:r>
          </a:p>
          <a:p>
            <a:pPr indent="0" lvl="0" marL="0" marR="0" rtl="0" algn="l">
              <a:lnSpc>
                <a:spcPct val="100000"/>
              </a:lnSpc>
              <a:spcBef>
                <a:spcPts val="0"/>
              </a:spcBef>
              <a:spcAft>
                <a:spcPts val="0"/>
              </a:spcAft>
              <a:buClr>
                <a:schemeClr val="lt1"/>
              </a:buClr>
              <a:buSzPct val="25000"/>
              <a:buFont typeface="Cabin"/>
              <a:buNone/>
            </a:pPr>
            <a:r>
              <a:rPr b="0" i="0" lang="en-US" sz="2400" u="none" cap="none" strike="noStrike">
                <a:solidFill>
                  <a:schemeClr val="lt1"/>
                </a:solidFill>
                <a:latin typeface="Courier New"/>
                <a:ea typeface="Courier New"/>
                <a:cs typeface="Courier New"/>
                <a:sym typeface="Courier New"/>
              </a:rPr>
              <a:t>words = text.split()</a:t>
            </a:r>
          </a:p>
          <a:p>
            <a:pPr indent="0" lvl="0" marL="0" marR="0" rtl="0" algn="ctr">
              <a:lnSpc>
                <a:spcPct val="100000"/>
              </a:lnSpc>
              <a:spcBef>
                <a:spcPts val="0"/>
              </a:spcBef>
              <a:spcAft>
                <a:spcPts val="0"/>
              </a:spcAft>
              <a:buNone/>
            </a:pPr>
            <a:r>
              <a:t/>
            </a:r>
            <a:endParaRPr b="0" i="0" sz="2400" u="none" cap="none" strike="noStrike">
              <a:solidFill>
                <a:srgbClr val="FF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abin"/>
              <a:buNone/>
            </a:pPr>
            <a:r>
              <a:rPr b="0" i="0" lang="en-US" sz="2400" u="none" cap="none" strike="noStrike">
                <a:solidFill>
                  <a:srgbClr val="FFFF00"/>
                </a:solidFill>
                <a:latin typeface="Courier New"/>
                <a:ea typeface="Courier New"/>
                <a:cs typeface="Courier New"/>
                <a:sym typeface="Courier New"/>
              </a:rPr>
              <a:t># Count word frequency</a:t>
            </a:r>
          </a:p>
          <a:p>
            <a:pPr indent="0" lvl="0" marL="0" marR="0" rtl="0" algn="l">
              <a:lnSpc>
                <a:spcPct val="100000"/>
              </a:lnSpc>
              <a:spcBef>
                <a:spcPts val="0"/>
              </a:spcBef>
              <a:spcAft>
                <a:spcPts val="0"/>
              </a:spcAft>
              <a:buClr>
                <a:srgbClr val="FFFFFF"/>
              </a:buClr>
              <a:buSzPct val="25000"/>
              <a:buFont typeface="Cabin"/>
              <a:buNone/>
            </a:pPr>
            <a:r>
              <a:rPr b="0" i="0" lang="en-US" sz="2400" u="none" cap="none" strike="noStrike">
                <a:solidFill>
                  <a:srgbClr val="FFFFFF"/>
                </a:solidFill>
                <a:latin typeface="Courier New"/>
                <a:ea typeface="Courier New"/>
                <a:cs typeface="Courier New"/>
                <a:sym typeface="Courier New"/>
              </a:rPr>
              <a:t>counts = dict()</a:t>
            </a:r>
          </a:p>
          <a:p>
            <a:pPr indent="0" lvl="0" marL="0" marR="0" rtl="0" algn="l">
              <a:lnSpc>
                <a:spcPct val="100000"/>
              </a:lnSpc>
              <a:spcBef>
                <a:spcPts val="0"/>
              </a:spcBef>
              <a:spcAft>
                <a:spcPts val="0"/>
              </a:spcAft>
              <a:buClr>
                <a:srgbClr val="FFFFFF"/>
              </a:buClr>
              <a:buSzPct val="25000"/>
              <a:buFont typeface="Cabin"/>
              <a:buNone/>
            </a:pPr>
            <a:r>
              <a:rPr b="0" i="0" lang="en-US" sz="2400" u="none" cap="none" strike="noStrike">
                <a:solidFill>
                  <a:srgbClr val="FFFFFF"/>
                </a:solidFill>
                <a:latin typeface="Courier New"/>
                <a:ea typeface="Courier New"/>
                <a:cs typeface="Courier New"/>
                <a:sym typeface="Courier New"/>
              </a:rPr>
              <a:t>for word in words:</a:t>
            </a:r>
          </a:p>
          <a:p>
            <a:pPr indent="0" lvl="0" marL="0" marR="0" rtl="0" algn="l">
              <a:lnSpc>
                <a:spcPct val="100000"/>
              </a:lnSpc>
              <a:spcBef>
                <a:spcPts val="0"/>
              </a:spcBef>
              <a:spcAft>
                <a:spcPts val="0"/>
              </a:spcAft>
              <a:buClr>
                <a:srgbClr val="FFFFFF"/>
              </a:buClr>
              <a:buSzPct val="25000"/>
              <a:buFont typeface="Cabin"/>
              <a:buNone/>
            </a:pPr>
            <a:r>
              <a:rPr b="0" i="0" lang="en-US" sz="2400" u="none" cap="none" strike="noStrike">
                <a:solidFill>
                  <a:srgbClr val="FFFFFF"/>
                </a:solidFill>
                <a:latin typeface="Courier New"/>
                <a:ea typeface="Courier New"/>
                <a:cs typeface="Courier New"/>
                <a:sym typeface="Courier New"/>
              </a:rPr>
              <a:t>   counts[word] = counts.get(word,0) + 1</a:t>
            </a:r>
          </a:p>
          <a:p>
            <a:pPr indent="0" lvl="0" marL="0" marR="0" rtl="0" algn="ctr">
              <a:lnSpc>
                <a:spcPct val="100000"/>
              </a:lnSpc>
              <a:spcBef>
                <a:spcPts val="0"/>
              </a:spcBef>
              <a:spcAft>
                <a:spcPts val="0"/>
              </a:spcAft>
              <a:buNone/>
            </a:pPr>
            <a:r>
              <a:t/>
            </a:r>
            <a:endParaRPr b="0" i="0" sz="2400" u="none" cap="none" strike="noStrike">
              <a:solidFill>
                <a:srgbClr val="FF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abin"/>
              <a:buNone/>
            </a:pPr>
            <a:r>
              <a:rPr b="0" i="0" lang="en-US" sz="2400" u="none" cap="none" strike="noStrike">
                <a:solidFill>
                  <a:srgbClr val="FFFF00"/>
                </a:solidFill>
                <a:latin typeface="Courier New"/>
                <a:ea typeface="Courier New"/>
                <a:cs typeface="Courier New"/>
                <a:sym typeface="Courier New"/>
              </a:rPr>
              <a:t># Find the most common word</a:t>
            </a:r>
          </a:p>
          <a:p>
            <a:pPr indent="0" lvl="0" marL="0" marR="0" rtl="0" algn="l">
              <a:lnSpc>
                <a:spcPct val="100000"/>
              </a:lnSpc>
              <a:spcBef>
                <a:spcPts val="0"/>
              </a:spcBef>
              <a:spcAft>
                <a:spcPts val="0"/>
              </a:spcAft>
              <a:buClr>
                <a:srgbClr val="FFFFFF"/>
              </a:buClr>
              <a:buSzPct val="25000"/>
              <a:buFont typeface="Cabin"/>
              <a:buNone/>
            </a:pPr>
            <a:r>
              <a:rPr b="0" i="0" lang="en-US" sz="2400" u="none" cap="none" strike="noStrike">
                <a:solidFill>
                  <a:srgbClr val="FFFFFF"/>
                </a:solidFill>
                <a:latin typeface="Courier New"/>
                <a:ea typeface="Courier New"/>
                <a:cs typeface="Courier New"/>
                <a:sym typeface="Courier New"/>
              </a:rPr>
              <a:t>bigcount = None</a:t>
            </a:r>
          </a:p>
          <a:p>
            <a:pPr indent="0" lvl="0" marL="0" marR="0" rtl="0" algn="l">
              <a:lnSpc>
                <a:spcPct val="100000"/>
              </a:lnSpc>
              <a:spcBef>
                <a:spcPts val="0"/>
              </a:spcBef>
              <a:spcAft>
                <a:spcPts val="0"/>
              </a:spcAft>
              <a:buClr>
                <a:srgbClr val="FFFFFF"/>
              </a:buClr>
              <a:buSzPct val="25000"/>
              <a:buFont typeface="Cabin"/>
              <a:buNone/>
            </a:pPr>
            <a:r>
              <a:rPr b="0" i="0" lang="en-US" sz="2400" u="none" cap="none" strike="noStrike">
                <a:solidFill>
                  <a:srgbClr val="FFFFFF"/>
                </a:solidFill>
                <a:latin typeface="Courier New"/>
                <a:ea typeface="Courier New"/>
                <a:cs typeface="Courier New"/>
                <a:sym typeface="Courier New"/>
              </a:rPr>
              <a:t>bigword = None</a:t>
            </a:r>
          </a:p>
          <a:p>
            <a:pPr indent="0" lvl="0" marL="0" marR="0" rtl="0" algn="l">
              <a:lnSpc>
                <a:spcPct val="100000"/>
              </a:lnSpc>
              <a:spcBef>
                <a:spcPts val="0"/>
              </a:spcBef>
              <a:spcAft>
                <a:spcPts val="0"/>
              </a:spcAft>
              <a:buClr>
                <a:srgbClr val="FFFFFF"/>
              </a:buClr>
              <a:buSzPct val="25000"/>
              <a:buFont typeface="Cabin"/>
              <a:buNone/>
            </a:pPr>
            <a:r>
              <a:rPr b="0" i="0" lang="en-US" sz="2400" u="none" cap="none" strike="noStrike">
                <a:solidFill>
                  <a:srgbClr val="FFFFFF"/>
                </a:solidFill>
                <a:latin typeface="Courier New"/>
                <a:ea typeface="Courier New"/>
                <a:cs typeface="Courier New"/>
                <a:sym typeface="Courier New"/>
              </a:rPr>
              <a:t>for word,count in counts.items():</a:t>
            </a:r>
          </a:p>
          <a:p>
            <a:pPr indent="0" lvl="0" marL="0" marR="0" rtl="0" algn="l">
              <a:lnSpc>
                <a:spcPct val="100000"/>
              </a:lnSpc>
              <a:spcBef>
                <a:spcPts val="0"/>
              </a:spcBef>
              <a:spcAft>
                <a:spcPts val="0"/>
              </a:spcAft>
              <a:buClr>
                <a:srgbClr val="FFFFFF"/>
              </a:buClr>
              <a:buSzPct val="25000"/>
              <a:buFont typeface="Cabin"/>
              <a:buNone/>
            </a:pPr>
            <a:r>
              <a:rPr b="0" i="0" lang="en-US" sz="2400" u="none" cap="none" strike="noStrike">
                <a:solidFill>
                  <a:srgbClr val="FFFFFF"/>
                </a:solidFill>
                <a:latin typeface="Courier New"/>
                <a:ea typeface="Courier New"/>
                <a:cs typeface="Courier New"/>
                <a:sym typeface="Courier New"/>
              </a:rPr>
              <a:t>    if bigcount is None or count &gt; bigcount:</a:t>
            </a:r>
          </a:p>
          <a:p>
            <a:pPr indent="0" lvl="0" marL="0" marR="0" rtl="0" algn="l">
              <a:lnSpc>
                <a:spcPct val="100000"/>
              </a:lnSpc>
              <a:spcBef>
                <a:spcPts val="0"/>
              </a:spcBef>
              <a:spcAft>
                <a:spcPts val="0"/>
              </a:spcAft>
              <a:buClr>
                <a:srgbClr val="FFFFFF"/>
              </a:buClr>
              <a:buSzPct val="25000"/>
              <a:buFont typeface="Cabin"/>
              <a:buNone/>
            </a:pPr>
            <a:r>
              <a:rPr b="0" i="0" lang="en-US" sz="2400" u="none" cap="none" strike="noStrike">
                <a:solidFill>
                  <a:srgbClr val="FFFFFF"/>
                </a:solidFill>
                <a:latin typeface="Courier New"/>
                <a:ea typeface="Courier New"/>
                <a:cs typeface="Courier New"/>
                <a:sym typeface="Courier New"/>
              </a:rPr>
              <a:t>        bigword = word</a:t>
            </a:r>
          </a:p>
          <a:p>
            <a:pPr indent="0" lvl="0" marL="0" marR="0" rtl="0" algn="l">
              <a:lnSpc>
                <a:spcPct val="100000"/>
              </a:lnSpc>
              <a:spcBef>
                <a:spcPts val="0"/>
              </a:spcBef>
              <a:spcAft>
                <a:spcPts val="0"/>
              </a:spcAft>
              <a:buClr>
                <a:srgbClr val="FFFFFF"/>
              </a:buClr>
              <a:buSzPct val="25000"/>
              <a:buFont typeface="Cabin"/>
              <a:buNone/>
            </a:pPr>
            <a:r>
              <a:rPr b="0" i="0" lang="en-US" sz="2400" u="none" cap="none" strike="noStrike">
                <a:solidFill>
                  <a:srgbClr val="FFFFFF"/>
                </a:solidFill>
                <a:latin typeface="Courier New"/>
                <a:ea typeface="Courier New"/>
                <a:cs typeface="Courier New"/>
                <a:sym typeface="Courier New"/>
              </a:rPr>
              <a:t>        bigcount = count</a:t>
            </a:r>
          </a:p>
          <a:p>
            <a:pPr indent="0" lvl="0" marL="0" marR="0" rtl="0" algn="ctr">
              <a:lnSpc>
                <a:spcPct val="100000"/>
              </a:lnSpc>
              <a:spcBef>
                <a:spcPts val="0"/>
              </a:spcBef>
              <a:spcAft>
                <a:spcPts val="0"/>
              </a:spcAft>
              <a:buNone/>
            </a:pPr>
            <a:r>
              <a:t/>
            </a:r>
            <a:endParaRPr b="0" i="0" sz="2400" u="none" cap="none" strike="noStrike">
              <a:solidFill>
                <a:srgbClr val="FF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abin"/>
              <a:buNone/>
            </a:pPr>
            <a:r>
              <a:rPr b="0" i="0" lang="en-US" sz="2400" u="none" cap="none" strike="noStrike">
                <a:solidFill>
                  <a:srgbClr val="FFFF00"/>
                </a:solidFill>
                <a:latin typeface="Courier New"/>
                <a:ea typeface="Courier New"/>
                <a:cs typeface="Courier New"/>
                <a:sym typeface="Courier New"/>
              </a:rPr>
              <a:t># All done</a:t>
            </a:r>
          </a:p>
          <a:p>
            <a:pPr indent="0" lvl="0" marL="0" marR="0" rtl="0" algn="l">
              <a:lnSpc>
                <a:spcPct val="100000"/>
              </a:lnSpc>
              <a:spcBef>
                <a:spcPts val="0"/>
              </a:spcBef>
              <a:spcAft>
                <a:spcPts val="0"/>
              </a:spcAft>
              <a:buClr>
                <a:srgbClr val="FFFFFF"/>
              </a:buClr>
              <a:buSzPct val="25000"/>
              <a:buFont typeface="Cabin"/>
              <a:buNone/>
            </a:pPr>
            <a:r>
              <a:rPr b="0" i="0" lang="en-US" sz="2400" u="none" cap="none" strike="noStrike">
                <a:solidFill>
                  <a:srgbClr val="FFFFFF"/>
                </a:solidFill>
                <a:latin typeface="Courier New"/>
                <a:ea typeface="Courier New"/>
                <a:cs typeface="Courier New"/>
                <a:sym typeface="Courier New"/>
              </a:rPr>
              <a:t>print bigword, bigcount</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0" name="Shape 440"/>
        <p:cNvGrpSpPr/>
        <p:nvPr/>
      </p:nvGrpSpPr>
      <p:grpSpPr>
        <a:xfrm>
          <a:off x="0" y="0"/>
          <a:ext cx="0" cy="0"/>
          <a:chOff x="0" y="0"/>
          <a:chExt cx="0" cy="0"/>
        </a:xfrm>
      </p:grpSpPr>
      <p:sp>
        <p:nvSpPr>
          <p:cNvPr id="441" name="Shape 441"/>
          <p:cNvSpPr txBox="1"/>
          <p:nvPr>
            <p:ph type="title"/>
          </p:nvPr>
        </p:nvSpPr>
        <p:spPr>
          <a:xfrm>
            <a:off x="1511300" y="241300"/>
            <a:ext cx="13233399" cy="2286000"/>
          </a:xfrm>
          <a:prstGeom prst="rect">
            <a:avLst/>
          </a:prstGeom>
          <a:no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800" u="none" cap="none" strike="noStrike">
                <a:solidFill>
                  <a:srgbClr val="FFFF00"/>
                </a:solidFill>
                <a:latin typeface="Cabin"/>
                <a:ea typeface="Cabin"/>
                <a:cs typeface="Cabin"/>
                <a:sym typeface="Cabin"/>
              </a:rPr>
              <a:t>String Operations</a:t>
            </a:r>
          </a:p>
        </p:txBody>
      </p:sp>
      <p:sp>
        <p:nvSpPr>
          <p:cNvPr id="442" name="Shape 442"/>
          <p:cNvSpPr txBox="1"/>
          <p:nvPr>
            <p:ph idx="1" type="body"/>
          </p:nvPr>
        </p:nvSpPr>
        <p:spPr>
          <a:xfrm>
            <a:off x="1511300" y="2590800"/>
            <a:ext cx="8369299" cy="5041899"/>
          </a:xfrm>
          <a:prstGeom prst="rect">
            <a:avLst/>
          </a:prstGeom>
          <a:noFill/>
          <a:ln>
            <a:noFill/>
          </a:ln>
        </p:spPr>
        <p:txBody>
          <a:bodyPr anchorCtr="0" anchor="ctr" bIns="50800" lIns="50800" rIns="50800" tIns="50800">
            <a:noAutofit/>
          </a:bodyPr>
          <a:lstStyle/>
          <a:p>
            <a:pPr indent="-603377" lvl="0" marL="11049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Some </a:t>
            </a:r>
            <a:r>
              <a:rPr b="0" i="0" lang="en-US" sz="3600" u="none" cap="none" strike="noStrike">
                <a:solidFill>
                  <a:srgbClr val="00FFFF"/>
                </a:solidFill>
                <a:latin typeface="Cabin"/>
                <a:ea typeface="Cabin"/>
                <a:cs typeface="Cabin"/>
                <a:sym typeface="Cabin"/>
              </a:rPr>
              <a:t>operators</a:t>
            </a:r>
            <a:r>
              <a:rPr b="0" i="0" lang="en-US" sz="3600" u="none" cap="none" strike="noStrike">
                <a:solidFill>
                  <a:schemeClr val="lt1"/>
                </a:solidFill>
                <a:latin typeface="Cabin"/>
                <a:ea typeface="Cabin"/>
                <a:cs typeface="Cabin"/>
                <a:sym typeface="Cabin"/>
              </a:rPr>
              <a:t> apply to strings</a:t>
            </a:r>
          </a:p>
          <a:p>
            <a:pPr indent="-603376" lvl="1" marL="1549400" marR="0" rtl="0" algn="l">
              <a:lnSpc>
                <a:spcPct val="100000"/>
              </a:lnSpc>
              <a:spcBef>
                <a:spcPts val="2300"/>
              </a:spcBef>
              <a:spcAft>
                <a:spcPts val="0"/>
              </a:spcAft>
              <a:buClr>
                <a:schemeClr val="accent5"/>
              </a:buClr>
              <a:buSzPct val="100000"/>
              <a:buFont typeface="Cabin"/>
            </a:pPr>
            <a:r>
              <a:rPr b="0" i="0" lang="en-US" sz="3600" u="none" cap="none" strike="noStrike">
                <a:solidFill>
                  <a:srgbClr val="00FFFF"/>
                </a:solidFill>
                <a:latin typeface="Cabin"/>
                <a:ea typeface="Cabin"/>
                <a:cs typeface="Cabin"/>
                <a:sym typeface="Cabin"/>
              </a:rPr>
              <a:t>+</a:t>
            </a:r>
            <a:r>
              <a:rPr b="0" i="0" lang="en-US" sz="3600" u="none" cap="none" strike="noStrike">
                <a:solidFill>
                  <a:schemeClr val="accent5"/>
                </a:solidFill>
                <a:latin typeface="Cabin"/>
                <a:ea typeface="Cabin"/>
                <a:cs typeface="Cabin"/>
                <a:sym typeface="Cabin"/>
              </a:rPr>
              <a:t> implies </a:t>
            </a:r>
            <a:r>
              <a:rPr b="0" i="0" lang="en-US" sz="3600" u="none" cap="none" strike="noStrike">
                <a:solidFill>
                  <a:schemeClr val="accent5"/>
                </a:solidFill>
                <a:latin typeface="Arial"/>
                <a:ea typeface="Arial"/>
                <a:cs typeface="Arial"/>
                <a:sym typeface="Arial"/>
              </a:rPr>
              <a:t>“</a:t>
            </a:r>
            <a:r>
              <a:rPr b="0" i="0" lang="en-US" sz="3600" u="none" cap="none" strike="noStrike">
                <a:solidFill>
                  <a:schemeClr val="accent5"/>
                </a:solidFill>
                <a:latin typeface="Cabin"/>
                <a:ea typeface="Cabin"/>
                <a:cs typeface="Cabin"/>
                <a:sym typeface="Cabin"/>
              </a:rPr>
              <a:t>concatenation</a:t>
            </a:r>
            <a:r>
              <a:rPr b="0" i="0" lang="en-US" sz="3600" u="none" cap="none" strike="noStrike">
                <a:solidFill>
                  <a:schemeClr val="accent5"/>
                </a:solidFill>
                <a:latin typeface="Arial"/>
                <a:ea typeface="Arial"/>
                <a:cs typeface="Arial"/>
                <a:sym typeface="Arial"/>
              </a:rPr>
              <a:t>”</a:t>
            </a:r>
          </a:p>
          <a:p>
            <a:pPr indent="-603376" lvl="1" marL="1549400" marR="0" rtl="0" algn="l">
              <a:lnSpc>
                <a:spcPct val="100000"/>
              </a:lnSpc>
              <a:spcBef>
                <a:spcPts val="2300"/>
              </a:spcBef>
              <a:spcAft>
                <a:spcPts val="0"/>
              </a:spcAft>
              <a:buClr>
                <a:schemeClr val="accent5"/>
              </a:buClr>
              <a:buSzPct val="100000"/>
              <a:buFont typeface="Cabin"/>
            </a:pPr>
            <a:r>
              <a:rPr b="0" i="0" lang="en-US" sz="3600" u="none" cap="none" strike="noStrike">
                <a:solidFill>
                  <a:srgbClr val="00FFFF"/>
                </a:solidFill>
                <a:latin typeface="Cabin"/>
                <a:ea typeface="Cabin"/>
                <a:cs typeface="Cabin"/>
                <a:sym typeface="Cabin"/>
              </a:rPr>
              <a:t>*</a:t>
            </a:r>
            <a:r>
              <a:rPr b="0" i="0" lang="en-US" sz="3600" u="none" cap="none" strike="noStrike">
                <a:solidFill>
                  <a:schemeClr val="accent5"/>
                </a:solidFill>
                <a:latin typeface="Cabin"/>
                <a:ea typeface="Cabin"/>
                <a:cs typeface="Cabin"/>
                <a:sym typeface="Cabin"/>
              </a:rPr>
              <a:t> implies </a:t>
            </a:r>
            <a:r>
              <a:rPr b="0" i="0" lang="en-US" sz="3600" u="none" cap="none" strike="noStrike">
                <a:solidFill>
                  <a:schemeClr val="accent5"/>
                </a:solidFill>
                <a:latin typeface="Arial"/>
                <a:ea typeface="Arial"/>
                <a:cs typeface="Arial"/>
                <a:sym typeface="Arial"/>
              </a:rPr>
              <a:t>“</a:t>
            </a:r>
            <a:r>
              <a:rPr b="0" i="0" lang="en-US" sz="3600" u="none" cap="none" strike="noStrike">
                <a:solidFill>
                  <a:schemeClr val="accent5"/>
                </a:solidFill>
                <a:latin typeface="Cabin"/>
                <a:ea typeface="Cabin"/>
                <a:cs typeface="Cabin"/>
                <a:sym typeface="Cabin"/>
              </a:rPr>
              <a:t>multiple concatenation</a:t>
            </a:r>
            <a:r>
              <a:rPr b="0" i="0" lang="en-US" sz="3600" u="none" cap="none" strike="noStrike">
                <a:solidFill>
                  <a:schemeClr val="accent5"/>
                </a:solidFill>
                <a:latin typeface="Arial"/>
                <a:ea typeface="Arial"/>
                <a:cs typeface="Arial"/>
                <a:sym typeface="Arial"/>
              </a:rPr>
              <a:t>”</a:t>
            </a:r>
          </a:p>
          <a:p>
            <a:pPr indent="-603377" lvl="0" marL="1104900" marR="0" rtl="0" algn="l">
              <a:lnSpc>
                <a:spcPct val="100000"/>
              </a:lnSpc>
              <a:spcBef>
                <a:spcPts val="23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Python knows when it is dealing with a string or a number and behaves appropriately</a:t>
            </a:r>
          </a:p>
        </p:txBody>
      </p:sp>
      <p:sp>
        <p:nvSpPr>
          <p:cNvPr id="443" name="Shape 443"/>
          <p:cNvSpPr txBox="1"/>
          <p:nvPr/>
        </p:nvSpPr>
        <p:spPr>
          <a:xfrm>
            <a:off x="11077575" y="3503612"/>
            <a:ext cx="4406900" cy="2924175"/>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t>
            </a:r>
            <a:r>
              <a:rPr b="0" i="0" lang="en-US" sz="3800" u="none" cap="none" strike="noStrike">
                <a:solidFill>
                  <a:schemeClr val="lt1"/>
                </a:solidFill>
                <a:latin typeface="Cabin"/>
                <a:ea typeface="Cabin"/>
                <a:cs typeface="Cabin"/>
                <a:sym typeface="Cabin"/>
              </a:rPr>
              <a:t>&gt;&gt;&gt; </a:t>
            </a:r>
            <a:r>
              <a:rPr b="0" i="0" lang="en-US" sz="3800" u="none" cap="none" strike="noStrike">
                <a:solidFill>
                  <a:srgbClr val="FFFF00"/>
                </a:solidFill>
                <a:latin typeface="Cabin"/>
                <a:ea typeface="Cabin"/>
                <a:cs typeface="Cabin"/>
                <a:sym typeface="Cabin"/>
              </a:rPr>
              <a:t>print</a:t>
            </a:r>
            <a:r>
              <a:rPr b="0" i="0" lang="en-US" sz="3800" u="none" cap="none" strike="noStrike">
                <a:solidFill>
                  <a:schemeClr val="lt1"/>
                </a:solidFill>
                <a:latin typeface="Cabin"/>
                <a:ea typeface="Cabin"/>
                <a:cs typeface="Cabin"/>
                <a:sym typeface="Cabin"/>
              </a:rPr>
              <a:t> 'abc' </a:t>
            </a:r>
            <a:r>
              <a:rPr b="0" i="0" lang="en-US" sz="3800" u="none" cap="none" strike="noStrike">
                <a:solidFill>
                  <a:srgbClr val="00FFFF"/>
                </a:solidFill>
                <a:latin typeface="Cabin"/>
                <a:ea typeface="Cabin"/>
                <a:cs typeface="Cabin"/>
                <a:sym typeface="Cabin"/>
              </a:rPr>
              <a:t>+</a:t>
            </a:r>
            <a:r>
              <a:rPr b="0" i="0" lang="en-US" sz="3800" u="none" cap="none" strike="noStrike">
                <a:solidFill>
                  <a:schemeClr val="lt1"/>
                </a:solidFill>
                <a:latin typeface="Cabin"/>
                <a:ea typeface="Cabin"/>
                <a:cs typeface="Cabin"/>
                <a:sym typeface="Cabin"/>
              </a:rPr>
              <a:t> '123’</a:t>
            </a:r>
          </a:p>
          <a:p>
            <a:pPr indent="0" lvl="0" marL="0" marR="0" rtl="0" algn="l">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a:t>
            </a:r>
            <a:r>
              <a:rPr b="0" i="0" lang="en-US" sz="3800" u="none" cap="none" strike="noStrike">
                <a:solidFill>
                  <a:schemeClr val="lt1"/>
                </a:solidFill>
                <a:latin typeface="Cabin"/>
                <a:ea typeface="Cabin"/>
                <a:cs typeface="Cabin"/>
                <a:sym typeface="Cabin"/>
              </a:rPr>
              <a:t>bc123 </a:t>
            </a:r>
          </a:p>
          <a:p>
            <a:pPr indent="0" lvl="0" marL="0" marR="0" rtl="0" algn="l">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&gt;</a:t>
            </a:r>
            <a:r>
              <a:rPr b="0" i="0" lang="en-US" sz="3800" u="none" cap="none" strike="noStrike">
                <a:solidFill>
                  <a:schemeClr val="lt1"/>
                </a:solidFill>
                <a:latin typeface="Cabin"/>
                <a:ea typeface="Cabin"/>
                <a:cs typeface="Cabin"/>
                <a:sym typeface="Cabin"/>
              </a:rPr>
              <a:t>&gt;&gt; </a:t>
            </a:r>
            <a:r>
              <a:rPr b="0" i="0" lang="en-US" sz="3800" u="none" cap="none" strike="noStrike">
                <a:solidFill>
                  <a:srgbClr val="FFFF00"/>
                </a:solidFill>
                <a:latin typeface="Cabin"/>
                <a:ea typeface="Cabin"/>
                <a:cs typeface="Cabin"/>
                <a:sym typeface="Cabin"/>
              </a:rPr>
              <a:t>print</a:t>
            </a:r>
            <a:r>
              <a:rPr b="0" i="0" lang="en-US" sz="3800" u="none" cap="none" strike="noStrike">
                <a:solidFill>
                  <a:schemeClr val="lt1"/>
                </a:solidFill>
                <a:latin typeface="Cabin"/>
                <a:ea typeface="Cabin"/>
                <a:cs typeface="Cabin"/>
                <a:sym typeface="Cabin"/>
              </a:rPr>
              <a:t> 'Hi' </a:t>
            </a:r>
            <a:r>
              <a:rPr b="0" i="0" lang="en-US" sz="3800" u="none" cap="none" strike="noStrike">
                <a:solidFill>
                  <a:srgbClr val="00FFFF"/>
                </a:solidFill>
                <a:latin typeface="Cabin"/>
                <a:ea typeface="Cabin"/>
                <a:cs typeface="Cabin"/>
                <a:sym typeface="Cabin"/>
              </a:rPr>
              <a:t>*</a:t>
            </a:r>
            <a:r>
              <a:rPr b="0" i="0" lang="en-US" sz="3800" u="none" cap="none" strike="noStrike">
                <a:solidFill>
                  <a:schemeClr val="lt1"/>
                </a:solidFill>
                <a:latin typeface="Cabin"/>
                <a:ea typeface="Cabin"/>
                <a:cs typeface="Cabin"/>
                <a:sym typeface="Cabin"/>
              </a:rPr>
              <a:t> 5</a:t>
            </a:r>
          </a:p>
          <a:p>
            <a:pPr indent="0" lvl="0" marL="0" marR="0" rtl="0" algn="l">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t>
            </a:r>
            <a:r>
              <a:rPr b="0" i="0" lang="en-US" sz="3800" u="none" cap="none" strike="noStrike">
                <a:solidFill>
                  <a:schemeClr val="lt1"/>
                </a:solidFill>
                <a:latin typeface="Cabin"/>
                <a:ea typeface="Cabin"/>
                <a:cs typeface="Cabin"/>
                <a:sym typeface="Cabin"/>
              </a:rPr>
              <a:t>HiHiHiHiHi</a:t>
            </a:r>
          </a:p>
          <a:p>
            <a:pPr indent="0" lvl="0" marL="0" marR="0" rtl="0" algn="l">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t>
            </a:r>
            <a:r>
              <a:rPr b="0" i="0" lang="en-US" sz="3800" u="none" cap="none" strike="noStrike">
                <a:solidFill>
                  <a:schemeClr val="lt1"/>
                </a:solidFill>
                <a:latin typeface="Cabin"/>
                <a:ea typeface="Cabin"/>
                <a:cs typeface="Cabin"/>
                <a:sym typeface="Cabin"/>
              </a:rPr>
              <a:t>&gt;&gt;&gt; </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7" name="Shape 447"/>
        <p:cNvGrpSpPr/>
        <p:nvPr/>
      </p:nvGrpSpPr>
      <p:grpSpPr>
        <a:xfrm>
          <a:off x="0" y="0"/>
          <a:ext cx="0" cy="0"/>
          <a:chOff x="0" y="0"/>
          <a:chExt cx="0" cy="0"/>
        </a:xfrm>
      </p:grpSpPr>
      <p:sp>
        <p:nvSpPr>
          <p:cNvPr id="448" name="Shape 448"/>
          <p:cNvSpPr txBox="1"/>
          <p:nvPr>
            <p:ph type="title"/>
          </p:nvPr>
        </p:nvSpPr>
        <p:spPr>
          <a:xfrm>
            <a:off x="1511300" y="241300"/>
            <a:ext cx="13233399" cy="2286000"/>
          </a:xfrm>
          <a:prstGeom prst="rect">
            <a:avLst/>
          </a:prstGeom>
          <a:no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800" u="none" cap="none" strike="noStrike">
                <a:solidFill>
                  <a:srgbClr val="FFFF00"/>
                </a:solidFill>
                <a:latin typeface="Cabin"/>
                <a:ea typeface="Cabin"/>
                <a:cs typeface="Cabin"/>
                <a:sym typeface="Cabin"/>
              </a:rPr>
              <a:t>Mnemonic Variable Names</a:t>
            </a:r>
          </a:p>
        </p:txBody>
      </p:sp>
      <p:sp>
        <p:nvSpPr>
          <p:cNvPr id="449" name="Shape 449"/>
          <p:cNvSpPr txBox="1"/>
          <p:nvPr>
            <p:ph idx="1" type="body"/>
          </p:nvPr>
        </p:nvSpPr>
        <p:spPr>
          <a:xfrm>
            <a:off x="1204875" y="2514600"/>
            <a:ext cx="13539899" cy="5359499"/>
          </a:xfrm>
          <a:prstGeom prst="rect">
            <a:avLst/>
          </a:prstGeom>
          <a:noFill/>
          <a:ln>
            <a:noFill/>
          </a:ln>
        </p:spPr>
        <p:txBody>
          <a:bodyPr anchorCtr="0" anchor="ctr" bIns="50800" lIns="50800" rIns="50800" tIns="50800">
            <a:noAutofit/>
          </a:bodyPr>
          <a:lstStyle/>
          <a:p>
            <a:pPr indent="-603377" lvl="0" marL="11049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Since we programmers are given a choice in how we choose our variable names, there is a bit of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best practice</a:t>
            </a:r>
            <a:r>
              <a:rPr b="0" i="0" lang="en-US" sz="3600" u="none" cap="none" strike="noStrike">
                <a:solidFill>
                  <a:schemeClr val="lt1"/>
                </a:solidFill>
                <a:latin typeface="Arial"/>
                <a:ea typeface="Arial"/>
                <a:cs typeface="Arial"/>
                <a:sym typeface="Arial"/>
              </a:rPr>
              <a:t>”</a:t>
            </a:r>
          </a:p>
          <a:p>
            <a:pPr indent="-603377" lvl="0" marL="1104900" marR="0" rtl="0" algn="l">
              <a:lnSpc>
                <a:spcPct val="100000"/>
              </a:lnSpc>
              <a:spcBef>
                <a:spcPts val="23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We name variables to help us remember what we intend to store in them (</a:t>
            </a:r>
            <a:r>
              <a:rPr b="0" i="0" lang="en-US" sz="3600" u="none" cap="none" strike="noStrike">
                <a:solidFill>
                  <a:schemeClr val="lt1"/>
                </a:solidFill>
                <a:latin typeface="Arial"/>
                <a:ea typeface="Arial"/>
                <a:cs typeface="Arial"/>
                <a:sym typeface="Arial"/>
              </a:rPr>
              <a:t>“</a:t>
            </a:r>
            <a:r>
              <a:rPr b="0" i="0" lang="en-US" sz="3600" u="none" cap="none" strike="noStrike">
                <a:solidFill>
                  <a:srgbClr val="FFFF00"/>
                </a:solidFill>
                <a:latin typeface="Cabin"/>
                <a:ea typeface="Cabin"/>
                <a:cs typeface="Cabin"/>
                <a:sym typeface="Cabin"/>
              </a:rPr>
              <a:t>mnemonic</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memory aid</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a:t>
            </a:r>
          </a:p>
          <a:p>
            <a:pPr indent="-603377" lvl="0" marL="1104900" marR="0" rtl="0" algn="l">
              <a:lnSpc>
                <a:spcPct val="100000"/>
              </a:lnSpc>
              <a:spcBef>
                <a:spcPts val="23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This can confuse beginning students because well</a:t>
            </a:r>
            <a:r>
              <a:rPr lang="en-US" sz="3600">
                <a:solidFill>
                  <a:schemeClr val="lt1"/>
                </a:solidFill>
                <a:latin typeface="Cabin"/>
                <a:ea typeface="Cabin"/>
                <a:cs typeface="Cabin"/>
                <a:sym typeface="Cabin"/>
              </a:rPr>
              <a:t>-</a:t>
            </a:r>
            <a:r>
              <a:rPr b="0" i="0" lang="en-US" sz="3600" u="none" cap="none" strike="noStrike">
                <a:solidFill>
                  <a:schemeClr val="lt1"/>
                </a:solidFill>
                <a:latin typeface="Cabin"/>
                <a:ea typeface="Cabin"/>
                <a:cs typeface="Cabin"/>
                <a:sym typeface="Cabin"/>
              </a:rPr>
              <a:t>named variables often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sound</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so good that they must be keywords</a:t>
            </a:r>
          </a:p>
        </p:txBody>
      </p:sp>
      <p:sp>
        <p:nvSpPr>
          <p:cNvPr id="450" name="Shape 450"/>
          <p:cNvSpPr txBox="1"/>
          <p:nvPr/>
        </p:nvSpPr>
        <p:spPr>
          <a:xfrm>
            <a:off x="3980350" y="8178800"/>
            <a:ext cx="8295300" cy="6603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http://en.wikipedia.org/wiki/Mnemonic </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4" name="Shape 454"/>
        <p:cNvGrpSpPr/>
        <p:nvPr/>
      </p:nvGrpSpPr>
      <p:grpSpPr>
        <a:xfrm>
          <a:off x="0" y="0"/>
          <a:ext cx="0" cy="0"/>
          <a:chOff x="0" y="0"/>
          <a:chExt cx="0" cy="0"/>
        </a:xfrm>
      </p:grpSpPr>
      <p:sp>
        <p:nvSpPr>
          <p:cNvPr id="455" name="Shape 455"/>
          <p:cNvSpPr txBox="1"/>
          <p:nvPr/>
        </p:nvSpPr>
        <p:spPr>
          <a:xfrm>
            <a:off x="1208073" y="1676400"/>
            <a:ext cx="8341499" cy="2336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x1q3z9ocd = 35.0 </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x1q3z9afd = 12.50</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x1q3p9afd = x1q3z9ocd * x1q3z9afd</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 x1q3p9afd</a:t>
            </a:r>
          </a:p>
        </p:txBody>
      </p:sp>
      <p:sp>
        <p:nvSpPr>
          <p:cNvPr id="456" name="Shape 456"/>
          <p:cNvSpPr txBox="1"/>
          <p:nvPr/>
        </p:nvSpPr>
        <p:spPr>
          <a:xfrm>
            <a:off x="7137400" y="5499100"/>
            <a:ext cx="5208599" cy="2336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hours = 35.0 </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rate = 12.50 </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pay = hours * rate </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print pay</a:t>
            </a:r>
          </a:p>
        </p:txBody>
      </p:sp>
      <p:sp>
        <p:nvSpPr>
          <p:cNvPr id="457" name="Shape 457"/>
          <p:cNvSpPr txBox="1"/>
          <p:nvPr/>
        </p:nvSpPr>
        <p:spPr>
          <a:xfrm>
            <a:off x="11531600" y="1676400"/>
            <a:ext cx="2109786" cy="23368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3000" u="none" cap="none" strike="noStrike">
                <a:solidFill>
                  <a:srgbClr val="00FFFF"/>
                </a:solidFill>
                <a:latin typeface="Courier New"/>
                <a:ea typeface="Courier New"/>
                <a:cs typeface="Courier New"/>
                <a:sym typeface="Courier New"/>
              </a:rPr>
              <a:t>a = 35.0 </a:t>
            </a:r>
          </a:p>
          <a:p>
            <a:pPr indent="0" lvl="0" marL="0" marR="0" rtl="0" algn="l">
              <a:lnSpc>
                <a:spcPct val="100000"/>
              </a:lnSpc>
              <a:spcBef>
                <a:spcPts val="0"/>
              </a:spcBef>
              <a:spcAft>
                <a:spcPts val="0"/>
              </a:spcAft>
              <a:buClr>
                <a:srgbClr val="FF00FF"/>
              </a:buClr>
              <a:buSzPct val="25000"/>
              <a:buFont typeface="Cabin"/>
              <a:buNone/>
            </a:pPr>
            <a:r>
              <a:rPr b="0" i="0" lang="en-US" sz="3000" u="none" cap="none" strike="noStrike">
                <a:solidFill>
                  <a:srgbClr val="00FFFF"/>
                </a:solidFill>
                <a:latin typeface="Courier New"/>
                <a:ea typeface="Courier New"/>
                <a:cs typeface="Courier New"/>
                <a:sym typeface="Courier New"/>
              </a:rPr>
              <a:t>b = 12.50 </a:t>
            </a:r>
          </a:p>
          <a:p>
            <a:pPr indent="0" lvl="0" marL="0" marR="0" rtl="0" algn="l">
              <a:lnSpc>
                <a:spcPct val="100000"/>
              </a:lnSpc>
              <a:spcBef>
                <a:spcPts val="0"/>
              </a:spcBef>
              <a:spcAft>
                <a:spcPts val="0"/>
              </a:spcAft>
              <a:buClr>
                <a:srgbClr val="FF00FF"/>
              </a:buClr>
              <a:buSzPct val="25000"/>
              <a:buFont typeface="Cabin"/>
              <a:buNone/>
            </a:pPr>
            <a:r>
              <a:rPr b="0" i="0" lang="en-US" sz="3000" u="none" cap="none" strike="noStrike">
                <a:solidFill>
                  <a:srgbClr val="00FFFF"/>
                </a:solidFill>
                <a:latin typeface="Courier New"/>
                <a:ea typeface="Courier New"/>
                <a:cs typeface="Courier New"/>
                <a:sym typeface="Courier New"/>
              </a:rPr>
              <a:t>c = a * b </a:t>
            </a:r>
          </a:p>
          <a:p>
            <a:pPr indent="0" lvl="0" marL="0" marR="0" rtl="0" algn="l">
              <a:lnSpc>
                <a:spcPct val="100000"/>
              </a:lnSpc>
              <a:spcBef>
                <a:spcPts val="0"/>
              </a:spcBef>
              <a:spcAft>
                <a:spcPts val="0"/>
              </a:spcAft>
              <a:buClr>
                <a:srgbClr val="FF00FF"/>
              </a:buClr>
              <a:buSzPct val="25000"/>
              <a:buFont typeface="Cabin"/>
              <a:buNone/>
            </a:pPr>
            <a:r>
              <a:rPr b="0" i="0" lang="en-US" sz="3000" u="none" cap="none" strike="noStrike">
                <a:solidFill>
                  <a:srgbClr val="00FFFF"/>
                </a:solidFill>
                <a:latin typeface="Courier New"/>
                <a:ea typeface="Courier New"/>
                <a:cs typeface="Courier New"/>
                <a:sym typeface="Courier New"/>
              </a:rPr>
              <a:t>print c</a:t>
            </a:r>
          </a:p>
        </p:txBody>
      </p:sp>
      <p:sp>
        <p:nvSpPr>
          <p:cNvPr id="458" name="Shape 458"/>
          <p:cNvSpPr txBox="1"/>
          <p:nvPr/>
        </p:nvSpPr>
        <p:spPr>
          <a:xfrm>
            <a:off x="1536700" y="6057900"/>
            <a:ext cx="3860400" cy="1219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800" u="none" cap="none" strike="noStrike">
                <a:solidFill>
                  <a:schemeClr val="lt1"/>
                </a:solidFill>
                <a:latin typeface="Cabin"/>
                <a:ea typeface="Cabin"/>
                <a:cs typeface="Cabin"/>
                <a:sym typeface="Cabin"/>
              </a:rPr>
              <a:t>What </a:t>
            </a:r>
            <a:r>
              <a:rPr lang="en-US" sz="3800">
                <a:solidFill>
                  <a:schemeClr val="lt1"/>
                </a:solidFill>
                <a:latin typeface="Cabin"/>
                <a:ea typeface="Cabin"/>
                <a:cs typeface="Cabin"/>
                <a:sym typeface="Cabin"/>
              </a:rPr>
              <a:t>are these bits of </a:t>
            </a:r>
            <a:r>
              <a:rPr b="0" i="0" lang="en-US" sz="3800" u="none" cap="none" strike="noStrike">
                <a:solidFill>
                  <a:schemeClr val="lt1"/>
                </a:solidFill>
                <a:latin typeface="Cabin"/>
                <a:ea typeface="Cabin"/>
                <a:cs typeface="Cabin"/>
                <a:sym typeface="Cabin"/>
              </a:rPr>
              <a:t>code doing?</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2" name="Shape 462"/>
        <p:cNvGrpSpPr/>
        <p:nvPr/>
      </p:nvGrpSpPr>
      <p:grpSpPr>
        <a:xfrm>
          <a:off x="0" y="0"/>
          <a:ext cx="0" cy="0"/>
          <a:chOff x="0" y="0"/>
          <a:chExt cx="0" cy="0"/>
        </a:xfrm>
      </p:grpSpPr>
      <p:sp>
        <p:nvSpPr>
          <p:cNvPr id="463" name="Shape 463"/>
          <p:cNvSpPr txBox="1"/>
          <p:nvPr/>
        </p:nvSpPr>
        <p:spPr>
          <a:xfrm>
            <a:off x="673100" y="571500"/>
            <a:ext cx="1727099" cy="6603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3800" u="none" cap="none" strike="noStrike">
                <a:solidFill>
                  <a:srgbClr val="FFFF00"/>
                </a:solidFill>
                <a:latin typeface="Cabin"/>
                <a:ea typeface="Cabin"/>
                <a:cs typeface="Cabin"/>
                <a:sym typeface="Cabin"/>
              </a:rPr>
              <a:t>Exercise</a:t>
            </a:r>
          </a:p>
        </p:txBody>
      </p:sp>
      <p:sp>
        <p:nvSpPr>
          <p:cNvPr id="464" name="Shape 464"/>
          <p:cNvSpPr txBox="1"/>
          <p:nvPr/>
        </p:nvSpPr>
        <p:spPr>
          <a:xfrm>
            <a:off x="2908300" y="2413000"/>
            <a:ext cx="10706100" cy="3454499"/>
          </a:xfrm>
          <a:prstGeom prst="rect">
            <a:avLst/>
          </a:prstGeom>
          <a:noFill/>
          <a:ln>
            <a:noFill/>
          </a:ln>
        </p:spPr>
        <p:txBody>
          <a:bodyPr anchorCtr="0" anchor="ctr" bIns="0" lIns="0" rIns="0" tIns="0">
            <a:noAutofit/>
          </a:bodyPr>
          <a:lstStyle/>
          <a:p>
            <a:pPr indent="0" lvl="0" marL="457200" marR="0" rtl="0" algn="l">
              <a:lnSpc>
                <a:spcPct val="100000"/>
              </a:lnSpc>
              <a:spcBef>
                <a:spcPts val="0"/>
              </a:spcBef>
              <a:spcAft>
                <a:spcPts val="0"/>
              </a:spcAft>
              <a:buClr>
                <a:schemeClr val="lt1"/>
              </a:buClr>
              <a:buSzPct val="25000"/>
              <a:buFont typeface="Cabin"/>
              <a:buNone/>
            </a:pPr>
            <a:r>
              <a:rPr b="0" i="0" lang="en-US" sz="3800" u="none" cap="none" strike="noStrike">
                <a:solidFill>
                  <a:schemeClr val="lt1"/>
                </a:solidFill>
                <a:latin typeface="Cabin"/>
                <a:ea typeface="Cabin"/>
                <a:cs typeface="Cabin"/>
                <a:sym typeface="Cabin"/>
              </a:rPr>
              <a:t>Write a program to prompt the user for hours and rate per hour to compute gross pay.</a:t>
            </a:r>
            <a:br>
              <a:rPr b="0" i="0" lang="en-US" sz="3800" u="none" cap="none" strike="noStrike">
                <a:solidFill>
                  <a:schemeClr val="lt1"/>
                </a:solidFill>
                <a:latin typeface="Cabin"/>
                <a:ea typeface="Cabin"/>
                <a:cs typeface="Cabin"/>
                <a:sym typeface="Cabin"/>
              </a:rPr>
            </a:br>
          </a:p>
          <a:p>
            <a:pPr indent="0" lvl="0" marL="457200" marR="0" rtl="0" algn="l">
              <a:lnSpc>
                <a:spcPct val="100000"/>
              </a:lnSpc>
              <a:spcBef>
                <a:spcPts val="0"/>
              </a:spcBef>
              <a:spcAft>
                <a:spcPts val="0"/>
              </a:spcAft>
              <a:buClr>
                <a:schemeClr val="lt1"/>
              </a:buClr>
              <a:buSzPct val="25000"/>
              <a:buFont typeface="Cabin"/>
              <a:buNone/>
            </a:pPr>
            <a:r>
              <a:rPr b="0" i="0" lang="en-US" sz="3800" u="none" cap="none" strike="noStrike">
                <a:solidFill>
                  <a:schemeClr val="lt1"/>
                </a:solidFill>
                <a:latin typeface="Cabin"/>
                <a:ea typeface="Cabin"/>
                <a:cs typeface="Cabin"/>
                <a:sym typeface="Cabin"/>
              </a:rPr>
              <a:t>Enter Hours: </a:t>
            </a:r>
            <a:r>
              <a:rPr b="0" i="0" lang="en-US" sz="3800" u="none" cap="none" strike="noStrike">
                <a:solidFill>
                  <a:srgbClr val="FFFF00"/>
                </a:solidFill>
                <a:latin typeface="Cabin"/>
                <a:ea typeface="Cabin"/>
                <a:cs typeface="Cabin"/>
                <a:sym typeface="Cabin"/>
              </a:rPr>
              <a:t>35</a:t>
            </a:r>
            <a:r>
              <a:rPr b="0" i="0" lang="en-US" sz="3800" u="none" cap="none" strike="noStrike">
                <a:solidFill>
                  <a:schemeClr val="lt1"/>
                </a:solidFill>
                <a:latin typeface="Cabin"/>
                <a:ea typeface="Cabin"/>
                <a:cs typeface="Cabin"/>
                <a:sym typeface="Cabin"/>
              </a:rPr>
              <a:t> </a:t>
            </a:r>
          </a:p>
          <a:p>
            <a:pPr indent="0" lvl="0" marL="457200" marR="0" rtl="0" algn="l">
              <a:lnSpc>
                <a:spcPct val="100000"/>
              </a:lnSpc>
              <a:spcBef>
                <a:spcPts val="0"/>
              </a:spcBef>
              <a:spcAft>
                <a:spcPts val="0"/>
              </a:spcAft>
              <a:buClr>
                <a:schemeClr val="lt1"/>
              </a:buClr>
              <a:buSzPct val="25000"/>
              <a:buFont typeface="Cabin"/>
              <a:buNone/>
            </a:pPr>
            <a:r>
              <a:rPr b="0" i="0" lang="en-US" sz="3800" u="none" cap="none" strike="noStrike">
                <a:solidFill>
                  <a:schemeClr val="lt1"/>
                </a:solidFill>
                <a:latin typeface="Cabin"/>
                <a:ea typeface="Cabin"/>
                <a:cs typeface="Cabin"/>
                <a:sym typeface="Cabin"/>
              </a:rPr>
              <a:t>Enter Rate: </a:t>
            </a:r>
            <a:r>
              <a:rPr b="0" i="0" lang="en-US" sz="3800" u="none" cap="none" strike="noStrike">
                <a:solidFill>
                  <a:srgbClr val="FFFF00"/>
                </a:solidFill>
                <a:latin typeface="Cabin"/>
                <a:ea typeface="Cabin"/>
                <a:cs typeface="Cabin"/>
                <a:sym typeface="Cabin"/>
              </a:rPr>
              <a:t>2.75 </a:t>
            </a:r>
          </a:p>
          <a:p>
            <a:pPr indent="0" lvl="0" marL="457200" marR="0" rtl="0" algn="l">
              <a:lnSpc>
                <a:spcPct val="100000"/>
              </a:lnSpc>
              <a:spcBef>
                <a:spcPts val="0"/>
              </a:spcBef>
              <a:spcAft>
                <a:spcPts val="0"/>
              </a:spcAft>
              <a:buClr>
                <a:schemeClr val="lt1"/>
              </a:buClr>
              <a:buSzPct val="25000"/>
              <a:buFont typeface="Cabin"/>
              <a:buNone/>
            </a:pPr>
            <a:r>
              <a:rPr b="0" i="0" lang="en-US" sz="3800" u="none" cap="none" strike="noStrike">
                <a:solidFill>
                  <a:schemeClr val="lt1"/>
                </a:solidFill>
                <a:latin typeface="Cabin"/>
                <a:ea typeface="Cabin"/>
                <a:cs typeface="Cabin"/>
                <a:sym typeface="Cabin"/>
              </a:rPr>
              <a:t>Pay: 96.25</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8" name="Shape 468"/>
        <p:cNvGrpSpPr/>
        <p:nvPr/>
      </p:nvGrpSpPr>
      <p:grpSpPr>
        <a:xfrm>
          <a:off x="0" y="0"/>
          <a:ext cx="0" cy="0"/>
          <a:chOff x="0" y="0"/>
          <a:chExt cx="0" cy="0"/>
        </a:xfrm>
      </p:grpSpPr>
      <p:sp>
        <p:nvSpPr>
          <p:cNvPr id="469" name="Shape 469"/>
          <p:cNvSpPr txBox="1"/>
          <p:nvPr>
            <p:ph type="title"/>
          </p:nvPr>
        </p:nvSpPr>
        <p:spPr>
          <a:xfrm>
            <a:off x="6223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b="0" i="0" lang="en-US" sz="7600" u="none" cap="none" strike="noStrike">
                <a:solidFill>
                  <a:srgbClr val="FFFF00"/>
                </a:solidFill>
                <a:latin typeface="Cabin"/>
                <a:ea typeface="Cabin"/>
                <a:cs typeface="Cabin"/>
                <a:sym typeface="Cabin"/>
              </a:rPr>
              <a:t>Summary</a:t>
            </a:r>
          </a:p>
        </p:txBody>
      </p:sp>
      <p:sp>
        <p:nvSpPr>
          <p:cNvPr id="470" name="Shape 470"/>
          <p:cNvSpPr txBox="1"/>
          <p:nvPr>
            <p:ph idx="1" type="body"/>
          </p:nvPr>
        </p:nvSpPr>
        <p:spPr>
          <a:xfrm>
            <a:off x="1155700" y="2603500"/>
            <a:ext cx="6889800" cy="5702399"/>
          </a:xfrm>
          <a:prstGeom prst="rect">
            <a:avLst/>
          </a:prstGeom>
          <a:noFill/>
          <a:ln>
            <a:noFill/>
          </a:ln>
        </p:spPr>
        <p:txBody>
          <a:bodyPr anchorCtr="0" anchor="t" bIns="38100" lIns="38100" rIns="38100" tIns="38100">
            <a:noAutofit/>
          </a:bodyPr>
          <a:lstStyle/>
          <a:p>
            <a:pPr indent="-329311" lvl="0" marL="6858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Type</a:t>
            </a:r>
          </a:p>
          <a:p>
            <a:pPr indent="-329311" lvl="0" marL="6858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Reserved words</a:t>
            </a:r>
          </a:p>
          <a:p>
            <a:pPr indent="-329311" lvl="0" marL="6858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Variables (mnemonic)</a:t>
            </a:r>
          </a:p>
          <a:p>
            <a:pPr indent="-329311" lvl="0" marL="6858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Operators</a:t>
            </a:r>
          </a:p>
          <a:p>
            <a:pPr indent="-329311" lvl="0" marL="6858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Operator precedence</a:t>
            </a:r>
          </a:p>
          <a:p>
            <a:pPr indent="0" lvl="0" marL="0" marR="0" rtl="0" algn="l">
              <a:lnSpc>
                <a:spcPct val="100000"/>
              </a:lnSpc>
              <a:spcBef>
                <a:spcPts val="3500"/>
              </a:spcBef>
              <a:spcAft>
                <a:spcPts val="0"/>
              </a:spcAft>
              <a:buNone/>
            </a:pPr>
            <a:r>
              <a:t/>
            </a:r>
            <a:endParaRPr sz="3600"/>
          </a:p>
        </p:txBody>
      </p:sp>
      <p:sp>
        <p:nvSpPr>
          <p:cNvPr id="471" name="Shape 471"/>
          <p:cNvSpPr txBox="1"/>
          <p:nvPr>
            <p:ph idx="2" type="body"/>
          </p:nvPr>
        </p:nvSpPr>
        <p:spPr>
          <a:xfrm>
            <a:off x="8197850" y="2603500"/>
            <a:ext cx="6889800" cy="5702399"/>
          </a:xfrm>
          <a:prstGeom prst="rect">
            <a:avLst/>
          </a:prstGeom>
        </p:spPr>
        <p:txBody>
          <a:bodyPr anchorCtr="0" anchor="t" bIns="91425" lIns="91425" rIns="91425" tIns="91425">
            <a:noAutofit/>
          </a:bodyPr>
          <a:lstStyle/>
          <a:p>
            <a:pPr lvl="0">
              <a:spcBef>
                <a:spcPts val="0"/>
              </a:spcBef>
              <a:buNone/>
            </a:pPr>
            <a:r>
              <a:t/>
            </a:r>
            <a:endParaRPr/>
          </a:p>
        </p:txBody>
      </p:sp>
      <p:sp>
        <p:nvSpPr>
          <p:cNvPr id="472" name="Shape 472"/>
          <p:cNvSpPr txBox="1"/>
          <p:nvPr>
            <p:ph idx="1" type="body"/>
          </p:nvPr>
        </p:nvSpPr>
        <p:spPr>
          <a:xfrm>
            <a:off x="8511150" y="2222500"/>
            <a:ext cx="6889800" cy="5396099"/>
          </a:xfrm>
          <a:prstGeom prst="rect">
            <a:avLst/>
          </a:prstGeom>
          <a:noFill/>
          <a:ln>
            <a:noFill/>
          </a:ln>
        </p:spPr>
        <p:txBody>
          <a:bodyPr anchorCtr="0" anchor="t" bIns="38100" lIns="38100" rIns="38100" tIns="38100">
            <a:noAutofit/>
          </a:bodyPr>
          <a:lstStyle/>
          <a:p>
            <a:pPr indent="-329311" lvl="0" marL="6858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Integer Division</a:t>
            </a:r>
          </a:p>
          <a:p>
            <a:pPr indent="-329311" lvl="0" marL="6858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Conversion between types</a:t>
            </a:r>
          </a:p>
          <a:p>
            <a:pPr indent="-329311" lvl="0" marL="6858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User input</a:t>
            </a:r>
          </a:p>
          <a:p>
            <a:pPr indent="-329311" lvl="0" marL="6858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Comments (#)</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6" name="Shape 476"/>
        <p:cNvGrpSpPr/>
        <p:nvPr/>
      </p:nvGrpSpPr>
      <p:grpSpPr>
        <a:xfrm>
          <a:off x="0" y="0"/>
          <a:ext cx="0" cy="0"/>
          <a:chOff x="0" y="0"/>
          <a:chExt cx="0" cy="0"/>
        </a:xfrm>
      </p:grpSpPr>
      <p:sp>
        <p:nvSpPr>
          <p:cNvPr id="477" name="Shape 477"/>
          <p:cNvSpPr txBox="1"/>
          <p:nvPr>
            <p:ph type="title"/>
          </p:nvPr>
        </p:nvSpPr>
        <p:spPr>
          <a:xfrm>
            <a:off x="1155700" y="241300"/>
            <a:ext cx="13932000" cy="811500"/>
          </a:xfrm>
          <a:prstGeom prst="rect">
            <a:avLst/>
          </a:prstGeom>
        </p:spPr>
        <p:txBody>
          <a:bodyPr anchorCtr="0" anchor="ctr" bIns="91425" lIns="91425" rIns="91425" tIns="91425">
            <a:noAutofit/>
          </a:bodyPr>
          <a:lstStyle/>
          <a:p>
            <a:pPr lvl="0" rtl="0">
              <a:spcBef>
                <a:spcPts val="0"/>
              </a:spcBef>
              <a:buNone/>
            </a:pPr>
            <a:r>
              <a:rPr lang="en-US" sz="3600">
                <a:solidFill>
                  <a:srgbClr val="FFFF00"/>
                </a:solidFill>
              </a:rPr>
              <a:t>Acknowledgements / Contributions</a:t>
            </a:r>
          </a:p>
        </p:txBody>
      </p:sp>
      <p:sp>
        <p:nvSpPr>
          <p:cNvPr id="478" name="Shape 478"/>
          <p:cNvSpPr txBox="1"/>
          <p:nvPr/>
        </p:nvSpPr>
        <p:spPr>
          <a:xfrm>
            <a:off x="1155700" y="1314150"/>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These slides are Copyright 2010-  Charles R. Severance (</a:t>
            </a:r>
            <a:r>
              <a:rPr lang="en-US" sz="1800" u="sng">
                <a:solidFill>
                  <a:srgbClr val="FFFF00"/>
                </a:solidFill>
                <a:hlinkClick r:id="rId3"/>
              </a:rPr>
              <a:t>www.dr-chuck.com</a:t>
            </a:r>
            <a:r>
              <a:rPr lang="en-US" sz="1800">
                <a:solidFill>
                  <a:srgbClr val="FFFFFF"/>
                </a:solidFill>
              </a:rPr>
              <a:t>) of the University of Michigan School of Information and</a:t>
            </a:r>
            <a:r>
              <a:rPr lang="en-US" sz="1800">
                <a:solidFill>
                  <a:srgbClr val="FFFF00"/>
                </a:solidFill>
              </a:rPr>
              <a:t> </a:t>
            </a:r>
            <a:r>
              <a:rPr lang="en-US" sz="1800" u="sng">
                <a:solidFill>
                  <a:srgbClr val="FFFF00"/>
                </a:solidFill>
                <a:hlinkClick r:id="rId4"/>
              </a:rPr>
              <a:t>open.umich.edu</a:t>
            </a:r>
            <a:r>
              <a:rPr lang="en-US" sz="180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r>
              <a:t/>
            </a:r>
            <a:endParaRPr sz="1800">
              <a:solidFill>
                <a:srgbClr val="FFFFFF"/>
              </a:solidFill>
            </a:endParaRPr>
          </a:p>
          <a:p>
            <a:pPr lvl="0" rtl="0">
              <a:spcBef>
                <a:spcPts val="0"/>
              </a:spcBef>
              <a:buClr>
                <a:schemeClr val="dk2"/>
              </a:buClr>
              <a:buSzPct val="61111"/>
              <a:buFont typeface="Arial"/>
              <a:buNone/>
            </a:pPr>
            <a:r>
              <a:rPr lang="en-US" sz="1800">
                <a:solidFill>
                  <a:schemeClr val="lt1"/>
                </a:solidFill>
              </a:rPr>
              <a:t>… Insert new Contributors and Translators here</a:t>
            </a:r>
          </a:p>
          <a:p>
            <a:pPr lvl="0" rtl="0">
              <a:spcBef>
                <a:spcPts val="0"/>
              </a:spcBef>
              <a:buNone/>
            </a:pPr>
            <a:r>
              <a:t/>
            </a:r>
            <a:endParaRPr sz="1800">
              <a:solidFill>
                <a:srgbClr val="FFFFFF"/>
              </a:solidFill>
            </a:endParaRPr>
          </a:p>
        </p:txBody>
      </p:sp>
      <p:pic>
        <p:nvPicPr>
          <p:cNvPr id="479" name="Shape 479"/>
          <p:cNvPicPr preferRelativeResize="0"/>
          <p:nvPr/>
        </p:nvPicPr>
        <p:blipFill rotWithShape="1">
          <a:blip r:embed="rId5">
            <a:alphaModFix/>
          </a:blip>
          <a:srcRect b="0" l="0" r="0" t="0"/>
          <a:stretch/>
        </p:blipFill>
        <p:spPr>
          <a:xfrm>
            <a:off x="437900" y="134650"/>
            <a:ext cx="1024800" cy="1024800"/>
          </a:xfrm>
          <a:prstGeom prst="rect">
            <a:avLst/>
          </a:prstGeom>
          <a:noFill/>
          <a:ln>
            <a:noFill/>
          </a:ln>
        </p:spPr>
      </p:pic>
      <p:pic>
        <p:nvPicPr>
          <p:cNvPr id="480" name="Shape 480"/>
          <p:cNvPicPr preferRelativeResize="0"/>
          <p:nvPr/>
        </p:nvPicPr>
        <p:blipFill rotWithShape="1">
          <a:blip r:embed="rId6">
            <a:alphaModFix/>
          </a:blip>
          <a:srcRect b="0" l="0" r="0" t="0"/>
          <a:stretch/>
        </p:blipFill>
        <p:spPr>
          <a:xfrm>
            <a:off x="13897687" y="312850"/>
            <a:ext cx="1968599" cy="668400"/>
          </a:xfrm>
          <a:prstGeom prst="rect">
            <a:avLst/>
          </a:prstGeom>
          <a:noFill/>
          <a:ln>
            <a:noFill/>
          </a:ln>
        </p:spPr>
      </p:pic>
      <p:sp>
        <p:nvSpPr>
          <p:cNvPr id="481" name="Shape 481"/>
          <p:cNvSpPr txBox="1"/>
          <p:nvPr/>
        </p:nvSpPr>
        <p:spPr>
          <a:xfrm>
            <a:off x="8704400" y="1512200"/>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Variables</a:t>
            </a:r>
          </a:p>
        </p:txBody>
      </p:sp>
      <p:sp>
        <p:nvSpPr>
          <p:cNvPr id="258" name="Shape 258"/>
          <p:cNvSpPr txBox="1"/>
          <p:nvPr>
            <p:ph idx="1" type="body"/>
          </p:nvPr>
        </p:nvSpPr>
        <p:spPr>
          <a:xfrm>
            <a:off x="1155700" y="2425700"/>
            <a:ext cx="13932000" cy="33401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A </a:t>
            </a:r>
            <a:r>
              <a:rPr b="0" i="0" lang="en-US" sz="3600" u="none" cap="none" strike="noStrike">
                <a:solidFill>
                  <a:srgbClr val="00FF00"/>
                </a:solidFill>
                <a:latin typeface="Cabin"/>
                <a:ea typeface="Cabin"/>
                <a:cs typeface="Cabin"/>
                <a:sym typeface="Cabin"/>
              </a:rPr>
              <a:t>variable</a:t>
            </a:r>
            <a:r>
              <a:rPr b="0" i="0" lang="en-US" sz="3600" u="none" cap="none" strike="noStrike">
                <a:solidFill>
                  <a:schemeClr val="lt1"/>
                </a:solidFill>
                <a:latin typeface="Cabin"/>
                <a:ea typeface="Cabin"/>
                <a:cs typeface="Cabin"/>
                <a:sym typeface="Cabin"/>
              </a:rPr>
              <a:t> is a named place in the memory where a programmer can store data and later retrieve the data using the </a:t>
            </a:r>
            <a:r>
              <a:rPr b="0" i="0" lang="en-US" sz="3600" u="none" cap="none" strike="noStrike">
                <a:solidFill>
                  <a:srgbClr val="00FF00"/>
                </a:solidFill>
                <a:latin typeface="Cabin"/>
                <a:ea typeface="Cabin"/>
                <a:cs typeface="Cabin"/>
                <a:sym typeface="Cabin"/>
              </a:rPr>
              <a:t>variable</a:t>
            </a:r>
            <a:r>
              <a:rPr b="0" i="0" lang="en-US" sz="3600" u="none" cap="none" strike="noStrike">
                <a:solidFill>
                  <a:schemeClr val="lt1"/>
                </a:solidFill>
                <a:latin typeface="Cabin"/>
                <a:ea typeface="Cabin"/>
                <a:cs typeface="Cabin"/>
                <a:sym typeface="Cabin"/>
              </a:rPr>
              <a:t>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name</a:t>
            </a:r>
            <a:r>
              <a:rPr b="0" i="0" lang="en-US" sz="3600" u="none" cap="none" strike="noStrike">
                <a:solidFill>
                  <a:schemeClr val="lt1"/>
                </a:solidFill>
                <a:latin typeface="Arial"/>
                <a:ea typeface="Arial"/>
                <a:cs typeface="Arial"/>
                <a:sym typeface="Arial"/>
              </a:rPr>
              <a:t>”</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Programmers get to choose the names of the </a:t>
            </a:r>
            <a:r>
              <a:rPr b="0" i="0" lang="en-US" sz="3600" u="none" cap="none" strike="noStrike">
                <a:solidFill>
                  <a:srgbClr val="00FF00"/>
                </a:solidFill>
                <a:latin typeface="Cabin"/>
                <a:ea typeface="Cabin"/>
                <a:cs typeface="Cabin"/>
                <a:sym typeface="Cabin"/>
              </a:rPr>
              <a:t>variables</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You can change the contents of a </a:t>
            </a:r>
            <a:r>
              <a:rPr b="0" i="0" lang="en-US" sz="3600" u="none" cap="none" strike="noStrike">
                <a:solidFill>
                  <a:srgbClr val="00FF00"/>
                </a:solidFill>
                <a:latin typeface="Cabin"/>
                <a:ea typeface="Cabin"/>
                <a:cs typeface="Cabin"/>
                <a:sym typeface="Cabin"/>
              </a:rPr>
              <a:t>variable </a:t>
            </a:r>
            <a:r>
              <a:rPr b="0" i="0" lang="en-US" sz="3600" u="none" cap="none" strike="noStrike">
                <a:solidFill>
                  <a:schemeClr val="lt1"/>
                </a:solidFill>
                <a:latin typeface="Cabin"/>
                <a:ea typeface="Cabin"/>
                <a:cs typeface="Cabin"/>
                <a:sym typeface="Cabin"/>
              </a:rPr>
              <a:t>in a later statement</a:t>
            </a:r>
          </a:p>
        </p:txBody>
      </p:sp>
      <p:sp>
        <p:nvSpPr>
          <p:cNvPr id="259" name="Shape 259"/>
          <p:cNvSpPr txBox="1"/>
          <p:nvPr/>
        </p:nvSpPr>
        <p:spPr>
          <a:xfrm>
            <a:off x="10388600" y="6083300"/>
            <a:ext cx="5016599" cy="1269899"/>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b="0" i="0" lang="en-US" sz="4900" u="none" cap="none" strike="noStrike">
                <a:solidFill>
                  <a:schemeClr val="lt1"/>
                </a:solidFill>
                <a:latin typeface="Cabin"/>
                <a:ea typeface="Cabin"/>
                <a:cs typeface="Cabin"/>
                <a:sym typeface="Cabin"/>
              </a:rPr>
              <a:t>12.2</a:t>
            </a:r>
          </a:p>
        </p:txBody>
      </p:sp>
      <p:sp>
        <p:nvSpPr>
          <p:cNvPr id="260" name="Shape 260"/>
          <p:cNvSpPr txBox="1"/>
          <p:nvPr/>
        </p:nvSpPr>
        <p:spPr>
          <a:xfrm>
            <a:off x="9534525" y="6280150"/>
            <a:ext cx="444600" cy="863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5200" u="none" cap="none" strike="noStrike">
                <a:solidFill>
                  <a:srgbClr val="00FF00"/>
                </a:solidFill>
                <a:latin typeface="Cabin"/>
                <a:ea typeface="Cabin"/>
                <a:cs typeface="Cabin"/>
                <a:sym typeface="Cabin"/>
              </a:rPr>
              <a:t>x</a:t>
            </a:r>
          </a:p>
        </p:txBody>
      </p:sp>
      <p:sp>
        <p:nvSpPr>
          <p:cNvPr id="261" name="Shape 261"/>
          <p:cNvSpPr txBox="1"/>
          <p:nvPr/>
        </p:nvSpPr>
        <p:spPr>
          <a:xfrm>
            <a:off x="10350500" y="7721600"/>
            <a:ext cx="5016599" cy="1269899"/>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i="0" lang="en-US" sz="4900" u="none" cap="none" strike="noStrike">
                <a:solidFill>
                  <a:schemeClr val="lt1"/>
                </a:solidFill>
                <a:latin typeface="Cabin"/>
                <a:ea typeface="Cabin"/>
                <a:cs typeface="Cabin"/>
                <a:sym typeface="Cabin"/>
              </a:rPr>
              <a:t>14</a:t>
            </a:r>
            <a:r>
              <a:rPr b="0" i="0" lang="en-US" sz="4900" u="none" cap="none" strike="noStrike">
                <a:solidFill>
                  <a:schemeClr val="lt1"/>
                </a:solidFill>
                <a:latin typeface="Cabin"/>
                <a:ea typeface="Cabin"/>
                <a:cs typeface="Cabin"/>
                <a:sym typeface="Cabin"/>
              </a:rPr>
              <a:t>               </a:t>
            </a:r>
          </a:p>
        </p:txBody>
      </p:sp>
      <p:sp>
        <p:nvSpPr>
          <p:cNvPr id="262" name="Shape 262"/>
          <p:cNvSpPr txBox="1"/>
          <p:nvPr/>
        </p:nvSpPr>
        <p:spPr>
          <a:xfrm>
            <a:off x="9518650" y="7924800"/>
            <a:ext cx="404700" cy="863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5200" u="none" cap="none" strike="noStrike">
                <a:solidFill>
                  <a:srgbClr val="00FF00"/>
                </a:solidFill>
                <a:latin typeface="Cabin"/>
                <a:ea typeface="Cabin"/>
                <a:cs typeface="Cabin"/>
                <a:sym typeface="Cabin"/>
              </a:rPr>
              <a:t>y</a:t>
            </a:r>
          </a:p>
        </p:txBody>
      </p:sp>
      <p:sp>
        <p:nvSpPr>
          <p:cNvPr id="263" name="Shape 263"/>
          <p:cNvSpPr txBox="1"/>
          <p:nvPr/>
        </p:nvSpPr>
        <p:spPr>
          <a:xfrm>
            <a:off x="2624145" y="6235700"/>
            <a:ext cx="4038900" cy="23876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4800" u="none" cap="none" strike="noStrike">
                <a:solidFill>
                  <a:srgbClr val="00FF00"/>
                </a:solidFill>
                <a:latin typeface="Courier New"/>
                <a:ea typeface="Courier New"/>
                <a:cs typeface="Courier New"/>
                <a:sym typeface="Courier New"/>
              </a:rPr>
              <a:t>x </a:t>
            </a:r>
            <a:r>
              <a:rPr b="0" i="0" lang="en-US" sz="4800" u="none" cap="none" strike="noStrike">
                <a:solidFill>
                  <a:srgbClr val="FFFFFF"/>
                </a:solidFill>
                <a:latin typeface="Courier New"/>
                <a:ea typeface="Courier New"/>
                <a:cs typeface="Courier New"/>
                <a:sym typeface="Courier New"/>
              </a:rPr>
              <a:t>=</a:t>
            </a:r>
            <a:r>
              <a:rPr b="0" i="0" lang="en-US" sz="4800" u="none" cap="none" strike="noStrike">
                <a:solidFill>
                  <a:srgbClr val="FFFF00"/>
                </a:solidFill>
                <a:latin typeface="Courier New"/>
                <a:ea typeface="Courier New"/>
                <a:cs typeface="Courier New"/>
                <a:sym typeface="Courier New"/>
              </a:rPr>
              <a:t> </a:t>
            </a:r>
            <a:r>
              <a:rPr b="0" i="0" lang="en-US" sz="4800" u="none" cap="none" strike="noStrike">
                <a:solidFill>
                  <a:srgbClr val="FF7F00"/>
                </a:solidFill>
                <a:latin typeface="Courier New"/>
                <a:ea typeface="Courier New"/>
                <a:cs typeface="Courier New"/>
                <a:sym typeface="Courier New"/>
              </a:rPr>
              <a:t>12.2</a:t>
            </a:r>
          </a:p>
          <a:p>
            <a:pPr indent="0" lvl="0" marL="0" marR="0" rtl="0" algn="l">
              <a:lnSpc>
                <a:spcPct val="100000"/>
              </a:lnSpc>
              <a:spcBef>
                <a:spcPts val="0"/>
              </a:spcBef>
              <a:spcAft>
                <a:spcPts val="0"/>
              </a:spcAft>
              <a:buClr>
                <a:srgbClr val="00FF00"/>
              </a:buClr>
              <a:buSzPct val="25000"/>
              <a:buFont typeface="Cabin"/>
              <a:buNone/>
            </a:pPr>
            <a:r>
              <a:rPr b="0" i="0" lang="en-US" sz="4800" u="none" cap="none" strike="noStrike">
                <a:solidFill>
                  <a:srgbClr val="00FF00"/>
                </a:solidFill>
                <a:latin typeface="Courier New"/>
                <a:ea typeface="Courier New"/>
                <a:cs typeface="Courier New"/>
                <a:sym typeface="Courier New"/>
              </a:rPr>
              <a:t>y</a:t>
            </a:r>
            <a:r>
              <a:rPr b="0" i="0" lang="en-US" sz="4800" u="none" cap="none" strike="noStrike">
                <a:solidFill>
                  <a:srgbClr val="FFFF00"/>
                </a:solidFill>
                <a:latin typeface="Courier New"/>
                <a:ea typeface="Courier New"/>
                <a:cs typeface="Courier New"/>
                <a:sym typeface="Courier New"/>
              </a:rPr>
              <a:t> </a:t>
            </a:r>
            <a:r>
              <a:rPr b="0" i="0" lang="en-US" sz="4800" u="none" cap="none" strike="noStrike">
                <a:solidFill>
                  <a:srgbClr val="FFFFFF"/>
                </a:solidFill>
                <a:latin typeface="Courier New"/>
                <a:ea typeface="Courier New"/>
                <a:cs typeface="Courier New"/>
                <a:sym typeface="Courier New"/>
              </a:rPr>
              <a:t>=</a:t>
            </a:r>
            <a:r>
              <a:rPr b="0" i="0" lang="en-US" sz="4800" u="none" cap="none" strike="noStrike">
                <a:solidFill>
                  <a:srgbClr val="FFFF00"/>
                </a:solidFill>
                <a:latin typeface="Courier New"/>
                <a:ea typeface="Courier New"/>
                <a:cs typeface="Courier New"/>
                <a:sym typeface="Courier New"/>
              </a:rPr>
              <a:t> </a:t>
            </a:r>
            <a:r>
              <a:rPr b="0" i="0" lang="en-US" sz="4800" u="none" cap="none" strike="noStrike">
                <a:solidFill>
                  <a:srgbClr val="FF7F00"/>
                </a:solidFill>
                <a:latin typeface="Courier New"/>
                <a:ea typeface="Courier New"/>
                <a:cs typeface="Courier New"/>
                <a:sym typeface="Courier New"/>
              </a:rPr>
              <a:t>14</a:t>
            </a:r>
          </a:p>
          <a:p>
            <a:pPr indent="0" lvl="0" marL="0" marR="0" rtl="0" algn="ctr">
              <a:lnSpc>
                <a:spcPct val="100000"/>
              </a:lnSpc>
              <a:spcBef>
                <a:spcPts val="0"/>
              </a:spcBef>
              <a:spcAft>
                <a:spcPts val="0"/>
              </a:spcAft>
              <a:buNone/>
            </a:pPr>
            <a:r>
              <a:t/>
            </a:r>
            <a:endParaRPr sz="4800">
              <a:latin typeface="Courier New"/>
              <a:ea typeface="Courier New"/>
              <a:cs typeface="Courier New"/>
              <a:sym typeface="Courier New"/>
            </a:endParaRPr>
          </a:p>
        </p:txBody>
      </p:sp>
      <p:grpSp>
        <p:nvGrpSpPr>
          <p:cNvPr id="264" name="Shape 264"/>
          <p:cNvGrpSpPr/>
          <p:nvPr/>
        </p:nvGrpSpPr>
        <p:grpSpPr>
          <a:xfrm>
            <a:off x="10690224" y="6305550"/>
            <a:ext cx="763600" cy="903398"/>
            <a:chOff x="0" y="0"/>
            <a:chExt cx="762000" cy="901775"/>
          </a:xfrm>
        </p:grpSpPr>
        <p:cxnSp>
          <p:nvCxnSpPr>
            <p:cNvPr id="265" name="Shape 265"/>
            <p:cNvCxnSpPr/>
            <p:nvPr/>
          </p:nvCxnSpPr>
          <p:spPr>
            <a:xfrm flipH="1">
              <a:off x="0" y="15875"/>
              <a:ext cx="762000" cy="885900"/>
            </a:xfrm>
            <a:prstGeom prst="straightConnector1">
              <a:avLst/>
            </a:prstGeom>
            <a:noFill/>
            <a:ln cap="rnd" cmpd="sng" w="63500">
              <a:solidFill>
                <a:srgbClr val="FFFF00"/>
              </a:solidFill>
              <a:prstDash val="solid"/>
              <a:miter/>
              <a:headEnd len="med" w="med" type="none"/>
              <a:tailEnd len="med" w="med" type="none"/>
            </a:ln>
          </p:spPr>
        </p:cxnSp>
        <p:cxnSp>
          <p:nvCxnSpPr>
            <p:cNvPr id="266" name="Shape 266"/>
            <p:cNvCxnSpPr/>
            <p:nvPr/>
          </p:nvCxnSpPr>
          <p:spPr>
            <a:xfrm>
              <a:off x="0" y="0"/>
              <a:ext cx="571500" cy="796799"/>
            </a:xfrm>
            <a:prstGeom prst="straightConnector1">
              <a:avLst/>
            </a:prstGeom>
            <a:noFill/>
            <a:ln cap="rnd" cmpd="sng" w="63500">
              <a:solidFill>
                <a:srgbClr val="FFFF00"/>
              </a:solidFill>
              <a:prstDash val="solid"/>
              <a:miter/>
              <a:headEnd len="med" w="med" type="none"/>
              <a:tailEnd len="med" w="med" type="none"/>
            </a:ln>
          </p:spPr>
        </p:cxnSp>
      </p:grpSp>
      <p:sp>
        <p:nvSpPr>
          <p:cNvPr id="267" name="Shape 267"/>
          <p:cNvSpPr txBox="1"/>
          <p:nvPr/>
        </p:nvSpPr>
        <p:spPr>
          <a:xfrm>
            <a:off x="11852275" y="6242050"/>
            <a:ext cx="1669799" cy="939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i="0" lang="en-US" sz="5800" u="none" cap="none" strike="noStrike">
                <a:solidFill>
                  <a:schemeClr val="lt1"/>
                </a:solidFill>
                <a:latin typeface="Cabin"/>
                <a:ea typeface="Cabin"/>
                <a:cs typeface="Cabin"/>
                <a:sym typeface="Cabin"/>
              </a:rPr>
              <a:t>100</a:t>
            </a:r>
          </a:p>
        </p:txBody>
      </p:sp>
      <p:sp>
        <p:nvSpPr>
          <p:cNvPr id="268" name="Shape 268"/>
          <p:cNvSpPr txBox="1"/>
          <p:nvPr/>
        </p:nvSpPr>
        <p:spPr>
          <a:xfrm>
            <a:off x="2624125" y="7881925"/>
            <a:ext cx="3789000" cy="863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4800" u="none" cap="none" strike="noStrike">
                <a:solidFill>
                  <a:srgbClr val="00FF00"/>
                </a:solidFill>
                <a:latin typeface="Courier New"/>
                <a:ea typeface="Courier New"/>
                <a:cs typeface="Courier New"/>
                <a:sym typeface="Courier New"/>
              </a:rPr>
              <a:t>x</a:t>
            </a:r>
            <a:r>
              <a:rPr b="0" i="0" lang="en-US" sz="4800" u="none" cap="none" strike="noStrike">
                <a:solidFill>
                  <a:srgbClr val="FFFF00"/>
                </a:solidFill>
                <a:latin typeface="Courier New"/>
                <a:ea typeface="Courier New"/>
                <a:cs typeface="Courier New"/>
                <a:sym typeface="Courier New"/>
              </a:rPr>
              <a:t> </a:t>
            </a:r>
            <a:r>
              <a:rPr b="0" i="0" lang="en-US" sz="4800" u="none" cap="none" strike="noStrike">
                <a:solidFill>
                  <a:srgbClr val="FFFFFF"/>
                </a:solidFill>
                <a:latin typeface="Courier New"/>
                <a:ea typeface="Courier New"/>
                <a:cs typeface="Courier New"/>
                <a:sym typeface="Courier New"/>
              </a:rPr>
              <a:t>=</a:t>
            </a:r>
            <a:r>
              <a:rPr b="0" i="0" lang="en-US" sz="4800" u="none" cap="none" strike="noStrike">
                <a:solidFill>
                  <a:srgbClr val="FFFF00"/>
                </a:solidFill>
                <a:latin typeface="Courier New"/>
                <a:ea typeface="Courier New"/>
                <a:cs typeface="Courier New"/>
                <a:sym typeface="Courier New"/>
              </a:rPr>
              <a:t> </a:t>
            </a:r>
            <a:r>
              <a:rPr b="0" i="0" lang="en-US" sz="4800" u="none" cap="none" strike="noStrike">
                <a:solidFill>
                  <a:srgbClr val="FF7F00"/>
                </a:solidFill>
                <a:latin typeface="Courier New"/>
                <a:ea typeface="Courier New"/>
                <a:cs typeface="Courier New"/>
                <a:sym typeface="Courier New"/>
              </a:rPr>
              <a:t>100</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b="0" i="0" lang="en-US" sz="7600" u="none" cap="none" strike="noStrike">
                <a:solidFill>
                  <a:srgbClr val="FFFF00"/>
                </a:solidFill>
                <a:latin typeface="Cabin"/>
                <a:ea typeface="Cabin"/>
                <a:cs typeface="Cabin"/>
                <a:sym typeface="Cabin"/>
              </a:rPr>
              <a:t>Python Variable Name Rules</a:t>
            </a:r>
          </a:p>
        </p:txBody>
      </p:sp>
      <p:sp>
        <p:nvSpPr>
          <p:cNvPr id="274" name="Shape 274"/>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AutoNum type="arabicPeriod"/>
            </a:pPr>
            <a:r>
              <a:rPr b="0" i="0" lang="en-US" sz="3600" u="none" cap="none" strike="noStrike">
                <a:solidFill>
                  <a:schemeClr val="lt1"/>
                </a:solidFill>
                <a:latin typeface="Cabin"/>
                <a:ea typeface="Cabin"/>
                <a:cs typeface="Cabin"/>
                <a:sym typeface="Cabin"/>
              </a:rPr>
              <a:t>Must start with a letter or underscore _ </a:t>
            </a:r>
          </a:p>
          <a:p>
            <a:pPr indent="-371094" lvl="0" marL="749300" marR="0" rtl="0" algn="l">
              <a:lnSpc>
                <a:spcPct val="100000"/>
              </a:lnSpc>
              <a:spcBef>
                <a:spcPts val="3500"/>
              </a:spcBef>
              <a:spcAft>
                <a:spcPts val="0"/>
              </a:spcAft>
              <a:buClr>
                <a:schemeClr val="lt1"/>
              </a:buClr>
              <a:buSzPct val="100000"/>
              <a:buFont typeface="Cabin"/>
              <a:buAutoNum type="arabicPeriod"/>
            </a:pPr>
            <a:r>
              <a:rPr b="0" i="0" lang="en-US" sz="3600" u="none" cap="none" strike="noStrike">
                <a:solidFill>
                  <a:schemeClr val="lt1"/>
                </a:solidFill>
                <a:latin typeface="Cabin"/>
                <a:ea typeface="Cabin"/>
                <a:cs typeface="Cabin"/>
                <a:sym typeface="Cabin"/>
              </a:rPr>
              <a:t>Must consist of letters and numbers and underscores</a:t>
            </a:r>
          </a:p>
          <a:p>
            <a:pPr indent="-371094" lvl="0" marL="749300" marR="0" rtl="0" algn="l">
              <a:lnSpc>
                <a:spcPct val="100000"/>
              </a:lnSpc>
              <a:spcBef>
                <a:spcPts val="3500"/>
              </a:spcBef>
              <a:spcAft>
                <a:spcPts val="0"/>
              </a:spcAft>
              <a:buClr>
                <a:schemeClr val="lt1"/>
              </a:buClr>
              <a:buSzPct val="100000"/>
              <a:buFont typeface="Cabin"/>
              <a:buAutoNum type="arabicPeriod"/>
            </a:pPr>
            <a:r>
              <a:rPr b="0" i="0" lang="en-US" sz="3600" u="none" cap="none" strike="noStrike">
                <a:solidFill>
                  <a:schemeClr val="lt1"/>
                </a:solidFill>
                <a:latin typeface="Cabin"/>
                <a:ea typeface="Cabin"/>
                <a:cs typeface="Cabin"/>
                <a:sym typeface="Cabin"/>
              </a:rPr>
              <a:t>Case Sensitive</a:t>
            </a:r>
            <a:br>
              <a:rPr lang="en-US" sz="3600">
                <a:solidFill>
                  <a:schemeClr val="lt1"/>
                </a:solidFill>
                <a:latin typeface="Cabin"/>
                <a:ea typeface="Cabin"/>
                <a:cs typeface="Cabin"/>
                <a:sym typeface="Cabin"/>
              </a:rPr>
            </a:br>
          </a:p>
          <a:p>
            <a:pPr indent="-457200" lvl="0" marL="914400" marR="0" rtl="0">
              <a:lnSpc>
                <a:spcPct val="150000"/>
              </a:lnSpc>
              <a:spcBef>
                <a:spcPts val="3500"/>
              </a:spcBef>
              <a:spcAft>
                <a:spcPts val="0"/>
              </a:spcAft>
              <a:buSzPct val="100000"/>
              <a:buFont typeface="Cabin"/>
            </a:pPr>
            <a:r>
              <a:rPr b="0" i="0" lang="en-US" sz="3600" u="none" cap="none" strike="noStrike">
                <a:solidFill>
                  <a:srgbClr val="00FF00"/>
                </a:solidFill>
                <a:latin typeface="Cabin"/>
                <a:ea typeface="Cabin"/>
                <a:cs typeface="Cabin"/>
                <a:sym typeface="Cabin"/>
              </a:rPr>
              <a:t>Good: </a:t>
            </a:r>
            <a:r>
              <a:rPr b="0" i="0" lang="en-US" sz="3600" u="none" cap="none" strike="noStrike">
                <a:solidFill>
                  <a:schemeClr val="lt1"/>
                </a:solidFill>
                <a:latin typeface="Cabin"/>
                <a:ea typeface="Cabin"/>
                <a:cs typeface="Cabin"/>
                <a:sym typeface="Cabin"/>
              </a:rPr>
              <a:t>   spam    eggs   spam23    _speed</a:t>
            </a:r>
          </a:p>
          <a:p>
            <a:pPr indent="-457200" lvl="0" marL="914400" marR="0" rtl="0">
              <a:lnSpc>
                <a:spcPct val="150000"/>
              </a:lnSpc>
              <a:spcBef>
                <a:spcPts val="3500"/>
              </a:spcBef>
              <a:spcAft>
                <a:spcPts val="0"/>
              </a:spcAft>
              <a:buSzPct val="100000"/>
              <a:buFont typeface="Cabin"/>
            </a:pPr>
            <a:r>
              <a:rPr b="0" i="0" lang="en-US" sz="3600" u="none" cap="none" strike="noStrike">
                <a:solidFill>
                  <a:srgbClr val="E06666"/>
                </a:solidFill>
                <a:latin typeface="Cabin"/>
                <a:ea typeface="Cabin"/>
                <a:cs typeface="Cabin"/>
                <a:sym typeface="Cabin"/>
              </a:rPr>
              <a:t>Bad: </a:t>
            </a:r>
            <a:r>
              <a:rPr b="0" i="0" lang="en-US" sz="3600" u="none" cap="none" strike="noStrike">
                <a:solidFill>
                  <a:srgbClr val="FF9900"/>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     23spam     #sign  var.12</a:t>
            </a:r>
          </a:p>
          <a:p>
            <a:pPr indent="-457200" lvl="0" marL="914400" marR="0" rtl="0">
              <a:lnSpc>
                <a:spcPct val="150000"/>
              </a:lnSpc>
              <a:spcBef>
                <a:spcPts val="3500"/>
              </a:spcBef>
              <a:spcAft>
                <a:spcPts val="0"/>
              </a:spcAft>
              <a:buSzPct val="100000"/>
              <a:buFont typeface="Cabin"/>
            </a:pPr>
            <a:r>
              <a:rPr b="0" i="0" lang="en-US" sz="3600" u="none" cap="none" strike="noStrike">
                <a:solidFill>
                  <a:srgbClr val="00FFFF"/>
                </a:solidFill>
                <a:latin typeface="Cabin"/>
                <a:ea typeface="Cabin"/>
                <a:cs typeface="Cabin"/>
                <a:sym typeface="Cabin"/>
              </a:rPr>
              <a:t>Different:</a:t>
            </a:r>
            <a:r>
              <a:rPr b="0" i="0" lang="en-US" sz="3600" u="none" cap="none" strike="noStrike">
                <a:solidFill>
                  <a:srgbClr val="FFFF00"/>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   spam   Spam   SPAM</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Reserved Words</a:t>
            </a:r>
          </a:p>
        </p:txBody>
      </p:sp>
      <p:sp>
        <p:nvSpPr>
          <p:cNvPr id="280" name="Shape 280"/>
          <p:cNvSpPr txBox="1"/>
          <p:nvPr/>
        </p:nvSpPr>
        <p:spPr>
          <a:xfrm>
            <a:off x="3733150" y="4724400"/>
            <a:ext cx="8967600" cy="323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4200" u="none" cap="none" strike="noStrike">
                <a:solidFill>
                  <a:srgbClr val="FFFF00"/>
                </a:solidFill>
                <a:latin typeface="Cabin"/>
                <a:ea typeface="Cabin"/>
                <a:cs typeface="Cabin"/>
                <a:sym typeface="Cabin"/>
              </a:rPr>
              <a:t>and   del   for   is   raise   assert   elif   from   lambda   return   break   else   global   not   try   class   except   if   or   while   continue   exec   import   pass   yield   def   ﬁnally   in   print   as   with</a:t>
            </a:r>
          </a:p>
        </p:txBody>
      </p:sp>
      <p:sp>
        <p:nvSpPr>
          <p:cNvPr id="281" name="Shape 281"/>
          <p:cNvSpPr txBox="1"/>
          <p:nvPr>
            <p:ph idx="1" type="body"/>
          </p:nvPr>
        </p:nvSpPr>
        <p:spPr>
          <a:xfrm>
            <a:off x="1917700" y="2603500"/>
            <a:ext cx="12801299" cy="21210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0"/>
              </a:spcAft>
              <a:buSzPct val="100000"/>
              <a:buFont typeface="Cabin"/>
            </a:pPr>
            <a:r>
              <a:rPr b="0" i="0" lang="en-US" sz="3600" u="none" cap="none" strike="noStrike">
                <a:solidFill>
                  <a:schemeClr val="lt1"/>
                </a:solidFill>
                <a:latin typeface="Cabin"/>
                <a:ea typeface="Cabin"/>
                <a:cs typeface="Cabin"/>
                <a:sym typeface="Cabin"/>
              </a:rPr>
              <a:t>You</a:t>
            </a:r>
            <a:r>
              <a:rPr b="0" i="0" lang="en-US" sz="3600" u="none" cap="none" strike="noStrike">
                <a:solidFill>
                  <a:srgbClr val="FFFF00"/>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cannot</a:t>
            </a:r>
            <a:r>
              <a:rPr b="0" i="0" lang="en-US" sz="3600" u="none" cap="none" strike="noStrike">
                <a:solidFill>
                  <a:srgbClr val="FFFF00"/>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use </a:t>
            </a:r>
            <a:r>
              <a:rPr b="0" i="0" lang="en-US" sz="3600" u="none" cap="none" strike="noStrike">
                <a:solidFill>
                  <a:srgbClr val="FFFF00"/>
                </a:solidFill>
                <a:latin typeface="Cabin"/>
                <a:ea typeface="Cabin"/>
                <a:cs typeface="Cabin"/>
                <a:sym typeface="Cabin"/>
              </a:rPr>
              <a:t>reserved words</a:t>
            </a:r>
            <a:r>
              <a:rPr b="0" i="0" lang="en-US" sz="3600" u="none" cap="none" strike="noStrike">
                <a:solidFill>
                  <a:schemeClr val="lt1"/>
                </a:solidFill>
                <a:latin typeface="Cabin"/>
                <a:ea typeface="Cabin"/>
                <a:cs typeface="Cabin"/>
                <a:sym typeface="Cabin"/>
              </a:rPr>
              <a:t> as variable names / identifiers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Sentences or Lines</a:t>
            </a:r>
          </a:p>
        </p:txBody>
      </p:sp>
      <p:sp>
        <p:nvSpPr>
          <p:cNvPr id="287" name="Shape 287"/>
          <p:cNvSpPr txBox="1"/>
          <p:nvPr/>
        </p:nvSpPr>
        <p:spPr>
          <a:xfrm>
            <a:off x="1362075" y="2711450"/>
            <a:ext cx="4371899" cy="4038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5400" u="none" cap="none" strike="noStrike">
                <a:solidFill>
                  <a:srgbClr val="00FF00"/>
                </a:solidFill>
                <a:latin typeface="Courier New"/>
                <a:ea typeface="Courier New"/>
                <a:cs typeface="Courier New"/>
                <a:sym typeface="Courier New"/>
              </a:rPr>
              <a:t>x</a:t>
            </a:r>
            <a:r>
              <a:rPr b="0" i="0" lang="en-US" sz="5400" u="none" cap="none" strike="noStrike">
                <a:solidFill>
                  <a:srgbClr val="FF7F00"/>
                </a:solidFill>
                <a:latin typeface="Courier New"/>
                <a:ea typeface="Courier New"/>
                <a:cs typeface="Courier New"/>
                <a:sym typeface="Courier New"/>
              </a:rPr>
              <a:t> </a:t>
            </a:r>
            <a:r>
              <a:rPr b="0" i="0" lang="en-US" sz="5400" u="none" cap="none" strike="noStrike">
                <a:solidFill>
                  <a:schemeClr val="lt1"/>
                </a:solidFill>
                <a:latin typeface="Courier New"/>
                <a:ea typeface="Courier New"/>
                <a:cs typeface="Courier New"/>
                <a:sym typeface="Courier New"/>
              </a:rPr>
              <a:t>=</a:t>
            </a:r>
            <a:r>
              <a:rPr b="0" i="0" lang="en-US" sz="5400" u="none" cap="none" strike="noStrike">
                <a:solidFill>
                  <a:srgbClr val="FF7F00"/>
                </a:solidFill>
                <a:latin typeface="Courier New"/>
                <a:ea typeface="Courier New"/>
                <a:cs typeface="Courier New"/>
                <a:sym typeface="Courier New"/>
              </a:rPr>
              <a:t> </a:t>
            </a:r>
            <a:r>
              <a:rPr b="0" i="0" lang="en-US" sz="5400" u="none" cap="none" strike="noStrike">
                <a:solidFill>
                  <a:srgbClr val="FF9900"/>
                </a:solidFill>
                <a:latin typeface="Courier New"/>
                <a:ea typeface="Courier New"/>
                <a:cs typeface="Courier New"/>
                <a:sym typeface="Courier New"/>
              </a:rPr>
              <a:t>2</a:t>
            </a:r>
          </a:p>
          <a:p>
            <a:pPr indent="0" lvl="0" marL="0" marR="0" rtl="0" algn="l">
              <a:lnSpc>
                <a:spcPct val="100000"/>
              </a:lnSpc>
              <a:spcBef>
                <a:spcPts val="0"/>
              </a:spcBef>
              <a:spcAft>
                <a:spcPts val="0"/>
              </a:spcAft>
              <a:buClr>
                <a:srgbClr val="00FF00"/>
              </a:buClr>
              <a:buSzPct val="25000"/>
              <a:buFont typeface="Cabin"/>
              <a:buNone/>
            </a:pPr>
            <a:r>
              <a:rPr b="0" i="0" lang="en-US" sz="5400" u="none" cap="none" strike="noStrike">
                <a:solidFill>
                  <a:srgbClr val="00FF00"/>
                </a:solidFill>
                <a:latin typeface="Courier New"/>
                <a:ea typeface="Courier New"/>
                <a:cs typeface="Courier New"/>
                <a:sym typeface="Courier New"/>
              </a:rPr>
              <a:t>x</a:t>
            </a:r>
            <a:r>
              <a:rPr b="0" i="0" lang="en-US" sz="5400" u="none" cap="none" strike="noStrike">
                <a:solidFill>
                  <a:srgbClr val="FF7F00"/>
                </a:solidFill>
                <a:latin typeface="Courier New"/>
                <a:ea typeface="Courier New"/>
                <a:cs typeface="Courier New"/>
                <a:sym typeface="Courier New"/>
              </a:rPr>
              <a:t> </a:t>
            </a:r>
            <a:r>
              <a:rPr b="0" i="0" lang="en-US" sz="5400" u="none" cap="none" strike="noStrike">
                <a:solidFill>
                  <a:schemeClr val="lt1"/>
                </a:solidFill>
                <a:latin typeface="Courier New"/>
                <a:ea typeface="Courier New"/>
                <a:cs typeface="Courier New"/>
                <a:sym typeface="Courier New"/>
              </a:rPr>
              <a:t>=</a:t>
            </a:r>
            <a:r>
              <a:rPr b="0" i="0" lang="en-US" sz="5400" u="none" cap="none" strike="noStrike">
                <a:solidFill>
                  <a:srgbClr val="FF7F00"/>
                </a:solidFill>
                <a:latin typeface="Courier New"/>
                <a:ea typeface="Courier New"/>
                <a:cs typeface="Courier New"/>
                <a:sym typeface="Courier New"/>
              </a:rPr>
              <a:t> </a:t>
            </a:r>
            <a:r>
              <a:rPr b="0" i="0" lang="en-US" sz="5400" u="none" cap="none" strike="noStrike">
                <a:solidFill>
                  <a:srgbClr val="00FF00"/>
                </a:solidFill>
                <a:latin typeface="Courier New"/>
                <a:ea typeface="Courier New"/>
                <a:cs typeface="Courier New"/>
                <a:sym typeface="Courier New"/>
              </a:rPr>
              <a:t>x</a:t>
            </a:r>
            <a:r>
              <a:rPr b="0" i="0" lang="en-US" sz="5400" u="none" cap="none" strike="noStrike">
                <a:solidFill>
                  <a:srgbClr val="FF7F00"/>
                </a:solidFill>
                <a:latin typeface="Courier New"/>
                <a:ea typeface="Courier New"/>
                <a:cs typeface="Courier New"/>
                <a:sym typeface="Courier New"/>
              </a:rPr>
              <a:t> </a:t>
            </a:r>
            <a:r>
              <a:rPr b="0" i="0" lang="en-US" sz="5400" u="none" cap="none" strike="noStrike">
                <a:solidFill>
                  <a:srgbClr val="00FFFF"/>
                </a:solidFill>
                <a:latin typeface="Courier New"/>
                <a:ea typeface="Courier New"/>
                <a:cs typeface="Courier New"/>
                <a:sym typeface="Courier New"/>
              </a:rPr>
              <a:t>+</a:t>
            </a:r>
            <a:r>
              <a:rPr b="0" i="0" lang="en-US" sz="5400" u="none" cap="none" strike="noStrike">
                <a:solidFill>
                  <a:srgbClr val="FF7F00"/>
                </a:solidFill>
                <a:latin typeface="Courier New"/>
                <a:ea typeface="Courier New"/>
                <a:cs typeface="Courier New"/>
                <a:sym typeface="Courier New"/>
              </a:rPr>
              <a:t> </a:t>
            </a:r>
            <a:r>
              <a:rPr b="0" i="0" lang="en-US" sz="5400" u="none" cap="none" strike="noStrike">
                <a:solidFill>
                  <a:srgbClr val="FF9900"/>
                </a:solidFill>
                <a:latin typeface="Courier New"/>
                <a:ea typeface="Courier New"/>
                <a:cs typeface="Courier New"/>
                <a:sym typeface="Courier New"/>
              </a:rPr>
              <a:t>2</a:t>
            </a:r>
          </a:p>
          <a:p>
            <a:pPr indent="0" lvl="0" marL="0" marR="0" rtl="0" algn="l">
              <a:lnSpc>
                <a:spcPct val="100000"/>
              </a:lnSpc>
              <a:spcBef>
                <a:spcPts val="0"/>
              </a:spcBef>
              <a:spcAft>
                <a:spcPts val="0"/>
              </a:spcAft>
              <a:buClr>
                <a:srgbClr val="FFFF00"/>
              </a:buClr>
              <a:buSzPct val="25000"/>
              <a:buFont typeface="Cabin"/>
              <a:buNone/>
            </a:pPr>
            <a:r>
              <a:rPr b="0" i="0" lang="en-US" sz="5400" u="none" cap="none" strike="noStrike">
                <a:solidFill>
                  <a:srgbClr val="FFFF00"/>
                </a:solidFill>
                <a:latin typeface="Courier New"/>
                <a:ea typeface="Courier New"/>
                <a:cs typeface="Courier New"/>
                <a:sym typeface="Courier New"/>
              </a:rPr>
              <a:t>print</a:t>
            </a:r>
            <a:r>
              <a:rPr b="0" i="0" lang="en-US" sz="5400" u="none" cap="none" strike="noStrike">
                <a:solidFill>
                  <a:srgbClr val="FF7F00"/>
                </a:solidFill>
                <a:latin typeface="Courier New"/>
                <a:ea typeface="Courier New"/>
                <a:cs typeface="Courier New"/>
                <a:sym typeface="Courier New"/>
              </a:rPr>
              <a:t> </a:t>
            </a:r>
            <a:r>
              <a:rPr b="0" i="0" lang="en-US" sz="5400" u="none" cap="none" strike="noStrike">
                <a:solidFill>
                  <a:srgbClr val="00FF00"/>
                </a:solidFill>
                <a:latin typeface="Courier New"/>
                <a:ea typeface="Courier New"/>
                <a:cs typeface="Courier New"/>
                <a:sym typeface="Courier New"/>
              </a:rPr>
              <a:t>x</a:t>
            </a:r>
          </a:p>
        </p:txBody>
      </p:sp>
      <p:sp>
        <p:nvSpPr>
          <p:cNvPr id="288" name="Shape 288"/>
          <p:cNvSpPr txBox="1"/>
          <p:nvPr/>
        </p:nvSpPr>
        <p:spPr>
          <a:xfrm>
            <a:off x="1362075" y="7874000"/>
            <a:ext cx="2197200"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4200" u="none" cap="none" strike="noStrike">
                <a:solidFill>
                  <a:srgbClr val="00FF00"/>
                </a:solidFill>
                <a:latin typeface="Cabin"/>
                <a:ea typeface="Cabin"/>
                <a:cs typeface="Cabin"/>
                <a:sym typeface="Cabin"/>
              </a:rPr>
              <a:t>Variable</a:t>
            </a:r>
          </a:p>
        </p:txBody>
      </p:sp>
      <p:sp>
        <p:nvSpPr>
          <p:cNvPr id="289" name="Shape 289"/>
          <p:cNvSpPr txBox="1"/>
          <p:nvPr/>
        </p:nvSpPr>
        <p:spPr>
          <a:xfrm>
            <a:off x="4441825" y="7874000"/>
            <a:ext cx="2197200"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FF"/>
              </a:buClr>
              <a:buSzPct val="25000"/>
              <a:buFont typeface="Cabin"/>
              <a:buNone/>
            </a:pPr>
            <a:r>
              <a:rPr b="0" i="0" lang="en-US" sz="4200" u="none" cap="none" strike="noStrike">
                <a:solidFill>
                  <a:srgbClr val="00FFFF"/>
                </a:solidFill>
                <a:latin typeface="Cabin"/>
                <a:ea typeface="Cabin"/>
                <a:cs typeface="Cabin"/>
                <a:sym typeface="Cabin"/>
              </a:rPr>
              <a:t>Operator</a:t>
            </a:r>
          </a:p>
        </p:txBody>
      </p:sp>
      <p:sp>
        <p:nvSpPr>
          <p:cNvPr id="290" name="Shape 290"/>
          <p:cNvSpPr txBox="1"/>
          <p:nvPr/>
        </p:nvSpPr>
        <p:spPr>
          <a:xfrm>
            <a:off x="7978775" y="7848600"/>
            <a:ext cx="2108100"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4200" u="none" cap="none" strike="noStrike">
                <a:solidFill>
                  <a:srgbClr val="FF9900"/>
                </a:solidFill>
                <a:latin typeface="Cabin"/>
                <a:ea typeface="Cabin"/>
                <a:cs typeface="Cabin"/>
                <a:sym typeface="Cabin"/>
              </a:rPr>
              <a:t>Constant</a:t>
            </a:r>
          </a:p>
        </p:txBody>
      </p:sp>
      <p:sp>
        <p:nvSpPr>
          <p:cNvPr id="291" name="Shape 291"/>
          <p:cNvSpPr txBox="1"/>
          <p:nvPr/>
        </p:nvSpPr>
        <p:spPr>
          <a:xfrm>
            <a:off x="11550650" y="7848600"/>
            <a:ext cx="3489325"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4200" u="none" cap="none" strike="noStrike">
                <a:solidFill>
                  <a:srgbClr val="FFFF00"/>
                </a:solidFill>
                <a:latin typeface="Cabin"/>
                <a:ea typeface="Cabin"/>
                <a:cs typeface="Cabin"/>
                <a:sym typeface="Cabin"/>
              </a:rPr>
              <a:t>Reserved Word</a:t>
            </a:r>
          </a:p>
        </p:txBody>
      </p:sp>
      <p:sp>
        <p:nvSpPr>
          <p:cNvPr id="292" name="Shape 292"/>
          <p:cNvSpPr txBox="1"/>
          <p:nvPr/>
        </p:nvSpPr>
        <p:spPr>
          <a:xfrm>
            <a:off x="7670800" y="2870200"/>
            <a:ext cx="7908900" cy="4038599"/>
          </a:xfrm>
          <a:prstGeom prst="rect">
            <a:avLst/>
          </a:prstGeom>
          <a:noFill/>
          <a:ln>
            <a:noFill/>
          </a:ln>
        </p:spPr>
        <p:txBody>
          <a:bodyPr anchorCtr="0" anchor="ctr" bIns="0" lIns="0" rIns="0" tIns="0">
            <a:noAutofit/>
          </a:bodyPr>
          <a:lstStyle/>
          <a:p>
            <a:pPr indent="0" lvl="0" marL="0" marR="0" rtl="0" algn="l">
              <a:lnSpc>
                <a:spcPct val="115000"/>
              </a:lnSpc>
              <a:spcBef>
                <a:spcPts val="0"/>
              </a:spcBef>
              <a:spcAft>
                <a:spcPts val="0"/>
              </a:spcAft>
              <a:buClr>
                <a:schemeClr val="lt1"/>
              </a:buClr>
              <a:buSzPct val="25000"/>
              <a:buFont typeface="Cabin"/>
              <a:buNone/>
            </a:pPr>
            <a:r>
              <a:rPr b="0" i="0" lang="en-US" sz="4800" u="none" cap="none" strike="noStrike">
                <a:solidFill>
                  <a:schemeClr val="lt1"/>
                </a:solidFill>
                <a:latin typeface="Cabin"/>
                <a:ea typeface="Cabin"/>
                <a:cs typeface="Cabin"/>
                <a:sym typeface="Cabin"/>
              </a:rPr>
              <a:t>Assignment </a:t>
            </a:r>
            <a:r>
              <a:rPr lang="en-US" sz="4800">
                <a:solidFill>
                  <a:schemeClr val="lt1"/>
                </a:solidFill>
                <a:latin typeface="Cabin"/>
                <a:ea typeface="Cabin"/>
                <a:cs typeface="Cabin"/>
                <a:sym typeface="Cabin"/>
              </a:rPr>
              <a:t>s</a:t>
            </a:r>
            <a:r>
              <a:rPr b="0" i="0" lang="en-US" sz="4800" u="none" cap="none" strike="noStrike">
                <a:solidFill>
                  <a:schemeClr val="lt1"/>
                </a:solidFill>
                <a:latin typeface="Cabin"/>
                <a:ea typeface="Cabin"/>
                <a:cs typeface="Cabin"/>
                <a:sym typeface="Cabin"/>
              </a:rPr>
              <a:t>tatement</a:t>
            </a:r>
          </a:p>
          <a:p>
            <a:pPr indent="0" lvl="0" marL="0" marR="0" rtl="0" algn="l">
              <a:lnSpc>
                <a:spcPct val="115000"/>
              </a:lnSpc>
              <a:spcBef>
                <a:spcPts val="0"/>
              </a:spcBef>
              <a:spcAft>
                <a:spcPts val="0"/>
              </a:spcAft>
              <a:buClr>
                <a:schemeClr val="lt1"/>
              </a:buClr>
              <a:buSzPct val="25000"/>
              <a:buFont typeface="Cabin"/>
              <a:buNone/>
            </a:pPr>
            <a:r>
              <a:rPr b="0" i="0" lang="en-US" sz="4800" u="none" cap="none" strike="noStrike">
                <a:solidFill>
                  <a:schemeClr val="lt1"/>
                </a:solidFill>
                <a:latin typeface="Cabin"/>
                <a:ea typeface="Cabin"/>
                <a:cs typeface="Cabin"/>
                <a:sym typeface="Cabin"/>
              </a:rPr>
              <a:t>Assignment with expression</a:t>
            </a:r>
          </a:p>
          <a:p>
            <a:pPr indent="0" lvl="0" marL="0" marR="0" rtl="0" algn="l">
              <a:lnSpc>
                <a:spcPct val="115000"/>
              </a:lnSpc>
              <a:spcBef>
                <a:spcPts val="0"/>
              </a:spcBef>
              <a:spcAft>
                <a:spcPts val="0"/>
              </a:spcAft>
              <a:buClr>
                <a:schemeClr val="lt1"/>
              </a:buClr>
              <a:buSzPct val="25000"/>
              <a:buFont typeface="Cabin"/>
              <a:buNone/>
            </a:pPr>
            <a:r>
              <a:rPr b="0" i="0" lang="en-US" sz="4800" u="none" cap="none" strike="noStrike">
                <a:solidFill>
                  <a:schemeClr val="lt1"/>
                </a:solidFill>
                <a:latin typeface="Cabin"/>
                <a:ea typeface="Cabin"/>
                <a:cs typeface="Cabin"/>
                <a:sym typeface="Cabin"/>
              </a:rPr>
              <a:t>Print statement</a:t>
            </a:r>
          </a:p>
        </p:txBody>
      </p:sp>
      <p:cxnSp>
        <p:nvCxnSpPr>
          <p:cNvPr id="293" name="Shape 293"/>
          <p:cNvCxnSpPr/>
          <p:nvPr/>
        </p:nvCxnSpPr>
        <p:spPr>
          <a:xfrm>
            <a:off x="4312125" y="3948950"/>
            <a:ext cx="2931300" cy="6299"/>
          </a:xfrm>
          <a:prstGeom prst="straightConnector1">
            <a:avLst/>
          </a:prstGeom>
          <a:noFill/>
          <a:ln cap="rnd" cmpd="sng" w="63500">
            <a:solidFill>
              <a:schemeClr val="lt1"/>
            </a:solidFill>
            <a:prstDash val="solid"/>
            <a:miter/>
            <a:headEnd len="med" w="med" type="stealth"/>
            <a:tailEnd len="med" w="med" type="none"/>
          </a:ln>
        </p:spPr>
      </p:cxnSp>
      <p:cxnSp>
        <p:nvCxnSpPr>
          <p:cNvPr id="294" name="Shape 294"/>
          <p:cNvCxnSpPr/>
          <p:nvPr/>
        </p:nvCxnSpPr>
        <p:spPr>
          <a:xfrm>
            <a:off x="5733975" y="4806950"/>
            <a:ext cx="1514400" cy="15300"/>
          </a:xfrm>
          <a:prstGeom prst="straightConnector1">
            <a:avLst/>
          </a:prstGeom>
          <a:noFill/>
          <a:ln cap="rnd" cmpd="sng" w="63500">
            <a:solidFill>
              <a:schemeClr val="lt1"/>
            </a:solidFill>
            <a:prstDash val="solid"/>
            <a:miter/>
            <a:headEnd len="med" w="med" type="stealth"/>
            <a:tailEnd len="med" w="med" type="none"/>
          </a:ln>
        </p:spPr>
      </p:cxnSp>
      <p:cxnSp>
        <p:nvCxnSpPr>
          <p:cNvPr id="295" name="Shape 295"/>
          <p:cNvCxnSpPr/>
          <p:nvPr/>
        </p:nvCxnSpPr>
        <p:spPr>
          <a:xfrm>
            <a:off x="4829425" y="5778925"/>
            <a:ext cx="2403899" cy="16499"/>
          </a:xfrm>
          <a:prstGeom prst="straightConnector1">
            <a:avLst/>
          </a:prstGeom>
          <a:noFill/>
          <a:ln cap="rnd" cmpd="sng" w="63500">
            <a:solidFill>
              <a:schemeClr val="lt1"/>
            </a:solidFill>
            <a:prstDash val="solid"/>
            <a:miter/>
            <a:headEnd len="med" w="med" type="stealth"/>
            <a:tailEnd len="med" w="med" type="none"/>
          </a:ln>
        </p:spPr>
      </p:cxn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b="0" i="0" lang="en-US" sz="7600" u="none" cap="none" strike="noStrike">
                <a:solidFill>
                  <a:srgbClr val="FFFF00"/>
                </a:solidFill>
                <a:latin typeface="Cabin"/>
                <a:ea typeface="Cabin"/>
                <a:cs typeface="Cabin"/>
                <a:sym typeface="Cabin"/>
              </a:rPr>
              <a:t>Assignment Statements</a:t>
            </a:r>
          </a:p>
        </p:txBody>
      </p:sp>
      <p:sp>
        <p:nvSpPr>
          <p:cNvPr id="301" name="Shape 301"/>
          <p:cNvSpPr txBox="1"/>
          <p:nvPr>
            <p:ph idx="1" type="body"/>
          </p:nvPr>
        </p:nvSpPr>
        <p:spPr>
          <a:xfrm>
            <a:off x="1155700" y="2603500"/>
            <a:ext cx="13931900" cy="29845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0"/>
              </a:spcAft>
              <a:buSzPct val="100000"/>
              <a:buFont typeface="Cabin"/>
            </a:pPr>
            <a:r>
              <a:rPr b="0" i="0" lang="en-US" sz="3600" u="none" cap="none" strike="noStrike">
                <a:solidFill>
                  <a:schemeClr val="lt1"/>
                </a:solidFill>
                <a:latin typeface="Cabin"/>
                <a:ea typeface="Cabin"/>
                <a:cs typeface="Cabin"/>
                <a:sym typeface="Cabin"/>
              </a:rPr>
              <a:t>We assign a value to a variable using the </a:t>
            </a:r>
            <a:r>
              <a:rPr b="0" i="0" lang="en-US" sz="3600" u="none" cap="none" strike="noStrike">
                <a:solidFill>
                  <a:srgbClr val="FFFFFF"/>
                </a:solidFill>
                <a:latin typeface="Cabin"/>
                <a:ea typeface="Cabin"/>
                <a:cs typeface="Cabin"/>
                <a:sym typeface="Cabin"/>
              </a:rPr>
              <a:t>assignment</a:t>
            </a:r>
            <a:r>
              <a:rPr b="0" i="0" lang="en-US" sz="3600" u="none" cap="none" strike="noStrike">
                <a:solidFill>
                  <a:schemeClr val="lt1"/>
                </a:solidFill>
                <a:latin typeface="Cabin"/>
                <a:ea typeface="Cabin"/>
                <a:cs typeface="Cabin"/>
                <a:sym typeface="Cabin"/>
              </a:rPr>
              <a:t> statement (=)</a:t>
            </a:r>
            <a:br>
              <a:rPr b="0" i="0" lang="en-US" sz="3600" u="none" cap="none" strike="noStrike">
                <a:solidFill>
                  <a:schemeClr val="lt1"/>
                </a:solidFill>
                <a:latin typeface="Cabin"/>
                <a:ea typeface="Cabin"/>
                <a:cs typeface="Cabin"/>
                <a:sym typeface="Cabin"/>
              </a:rPr>
            </a:br>
          </a:p>
          <a:p>
            <a:pPr indent="-457200" lvl="0" marL="457200" marR="0" rtl="0" algn="l">
              <a:lnSpc>
                <a:spcPct val="100000"/>
              </a:lnSpc>
              <a:spcBef>
                <a:spcPts val="3500"/>
              </a:spcBef>
              <a:spcAft>
                <a:spcPts val="0"/>
              </a:spcAft>
              <a:buSzPct val="100000"/>
              <a:buFont typeface="Cabin"/>
            </a:pPr>
            <a:r>
              <a:rPr b="0" i="0" lang="en-US" sz="3600" u="none" cap="none" strike="noStrike">
                <a:solidFill>
                  <a:schemeClr val="lt1"/>
                </a:solidFill>
                <a:latin typeface="Cabin"/>
                <a:ea typeface="Cabin"/>
                <a:cs typeface="Cabin"/>
                <a:sym typeface="Cabin"/>
              </a:rPr>
              <a:t>An </a:t>
            </a:r>
            <a:r>
              <a:rPr b="0" i="0" lang="en-US" sz="3600" u="none" cap="none" strike="noStrike">
                <a:solidFill>
                  <a:srgbClr val="FFFFFF"/>
                </a:solidFill>
                <a:latin typeface="Cabin"/>
                <a:ea typeface="Cabin"/>
                <a:cs typeface="Cabin"/>
                <a:sym typeface="Cabin"/>
              </a:rPr>
              <a:t>assignment statement</a:t>
            </a:r>
            <a:r>
              <a:rPr b="0" i="0" lang="en-US" sz="3600" u="none" cap="none" strike="noStrike">
                <a:solidFill>
                  <a:schemeClr val="lt1"/>
                </a:solidFill>
                <a:latin typeface="Cabin"/>
                <a:ea typeface="Cabin"/>
                <a:cs typeface="Cabin"/>
                <a:sym typeface="Cabin"/>
              </a:rPr>
              <a:t> consists of an </a:t>
            </a:r>
            <a:r>
              <a:rPr b="0" i="0" lang="en-US" sz="3600" u="none" cap="none" strike="noStrike">
                <a:solidFill>
                  <a:srgbClr val="FFFF00"/>
                </a:solidFill>
                <a:latin typeface="Cabin"/>
                <a:ea typeface="Cabin"/>
                <a:cs typeface="Cabin"/>
                <a:sym typeface="Cabin"/>
              </a:rPr>
              <a:t>expression on the </a:t>
            </a:r>
            <a:br>
              <a:rPr b="0" i="0" lang="en-US" sz="3600" u="none" cap="none" strike="noStrike">
                <a:solidFill>
                  <a:srgbClr val="FFFF00"/>
                </a:solidFill>
                <a:latin typeface="Cabin"/>
                <a:ea typeface="Cabin"/>
                <a:cs typeface="Cabin"/>
                <a:sym typeface="Cabin"/>
              </a:rPr>
            </a:br>
            <a:r>
              <a:rPr b="0" i="0" lang="en-US" sz="3600" u="none" cap="none" strike="noStrike">
                <a:solidFill>
                  <a:srgbClr val="FFFF00"/>
                </a:solidFill>
                <a:latin typeface="Cabin"/>
                <a:ea typeface="Cabin"/>
                <a:cs typeface="Cabin"/>
                <a:sym typeface="Cabin"/>
              </a:rPr>
              <a:t>right</a:t>
            </a:r>
            <a:r>
              <a:rPr lang="en-US" sz="3600">
                <a:solidFill>
                  <a:srgbClr val="FFFF00"/>
                </a:solidFill>
                <a:latin typeface="Cabin"/>
                <a:ea typeface="Cabin"/>
                <a:cs typeface="Cabin"/>
                <a:sym typeface="Cabin"/>
              </a:rPr>
              <a:t>-</a:t>
            </a:r>
            <a:r>
              <a:rPr b="0" i="0" lang="en-US" sz="3600" u="none" cap="none" strike="noStrike">
                <a:solidFill>
                  <a:srgbClr val="FFFF00"/>
                </a:solidFill>
                <a:latin typeface="Cabin"/>
                <a:ea typeface="Cabin"/>
                <a:cs typeface="Cabin"/>
                <a:sym typeface="Cabin"/>
              </a:rPr>
              <a:t>hand side</a:t>
            </a:r>
            <a:r>
              <a:rPr b="0" i="0" lang="en-US" sz="3600" u="none" cap="none" strike="noStrike">
                <a:solidFill>
                  <a:schemeClr val="lt1"/>
                </a:solidFill>
                <a:latin typeface="Cabin"/>
                <a:ea typeface="Cabin"/>
                <a:cs typeface="Cabin"/>
                <a:sym typeface="Cabin"/>
              </a:rPr>
              <a:t> and  a </a:t>
            </a:r>
            <a:r>
              <a:rPr b="0" i="0" lang="en-US" sz="3600" u="none" cap="none" strike="noStrike">
                <a:solidFill>
                  <a:srgbClr val="00FF00"/>
                </a:solidFill>
                <a:latin typeface="Cabin"/>
                <a:ea typeface="Cabin"/>
                <a:cs typeface="Cabin"/>
                <a:sym typeface="Cabin"/>
              </a:rPr>
              <a:t>variable</a:t>
            </a:r>
            <a:r>
              <a:rPr b="0" i="0" lang="en-US" sz="3600" u="none" cap="none" strike="noStrike">
                <a:solidFill>
                  <a:schemeClr val="lt1"/>
                </a:solidFill>
                <a:latin typeface="Cabin"/>
                <a:ea typeface="Cabin"/>
                <a:cs typeface="Cabin"/>
                <a:sym typeface="Cabin"/>
              </a:rPr>
              <a:t> to store the result</a:t>
            </a:r>
          </a:p>
        </p:txBody>
      </p:sp>
      <p:sp>
        <p:nvSpPr>
          <p:cNvPr id="302" name="Shape 302"/>
          <p:cNvSpPr txBox="1"/>
          <p:nvPr/>
        </p:nvSpPr>
        <p:spPr>
          <a:xfrm>
            <a:off x="3708400" y="6438900"/>
            <a:ext cx="8843961" cy="9144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i="0" lang="en-US" sz="3600" u="none" cap="none" strike="noStrike">
                <a:solidFill>
                  <a:srgbClr val="00FF00"/>
                </a:solidFill>
                <a:latin typeface="Courier New"/>
                <a:ea typeface="Courier New"/>
                <a:cs typeface="Courier New"/>
                <a:sym typeface="Courier New"/>
              </a:rPr>
              <a:t>x</a:t>
            </a:r>
            <a:r>
              <a:rPr i="0" lang="en-US" sz="3600" u="none" cap="none" strike="noStrike">
                <a:solidFill>
                  <a:schemeClr val="lt1"/>
                </a:solidFill>
                <a:latin typeface="Courier New"/>
                <a:ea typeface="Courier New"/>
                <a:cs typeface="Courier New"/>
                <a:sym typeface="Courier New"/>
              </a:rPr>
              <a:t> = 3.9 </a:t>
            </a:r>
            <a:r>
              <a:rPr i="0" lang="en-US" sz="3600" u="none" cap="none" strike="noStrike">
                <a:solidFill>
                  <a:srgbClr val="00FFFF"/>
                </a:solidFill>
                <a:latin typeface="Courier New"/>
                <a:ea typeface="Courier New"/>
                <a:cs typeface="Courier New"/>
                <a:sym typeface="Courier New"/>
              </a:rPr>
              <a:t>*</a:t>
            </a:r>
            <a:r>
              <a:rPr i="0" lang="en-US" sz="3600" u="none" cap="none" strike="noStrike">
                <a:solidFill>
                  <a:schemeClr val="lt1"/>
                </a:solidFill>
                <a:latin typeface="Courier New"/>
                <a:ea typeface="Courier New"/>
                <a:cs typeface="Courier New"/>
                <a:sym typeface="Courier New"/>
              </a:rPr>
              <a:t> </a:t>
            </a:r>
            <a:r>
              <a:rPr i="0" lang="en-US" sz="3600" u="none" cap="none" strike="noStrike">
                <a:solidFill>
                  <a:srgbClr val="00FF00"/>
                </a:solidFill>
                <a:latin typeface="Courier New"/>
                <a:ea typeface="Courier New"/>
                <a:cs typeface="Courier New"/>
                <a:sym typeface="Courier New"/>
              </a:rPr>
              <a:t>x </a:t>
            </a:r>
            <a:r>
              <a:rPr i="0" lang="en-US" sz="3600" u="none" cap="none" strike="noStrike">
                <a:solidFill>
                  <a:srgbClr val="00FFFF"/>
                </a:solidFill>
                <a:latin typeface="Courier New"/>
                <a:ea typeface="Courier New"/>
                <a:cs typeface="Courier New"/>
                <a:sym typeface="Courier New"/>
              </a:rPr>
              <a:t>*</a:t>
            </a:r>
            <a:r>
              <a:rPr i="0" lang="en-US" sz="3600" u="none" cap="none" strike="noStrike">
                <a:solidFill>
                  <a:schemeClr val="lt1"/>
                </a:solidFill>
                <a:latin typeface="Courier New"/>
                <a:ea typeface="Courier New"/>
                <a:cs typeface="Courier New"/>
                <a:sym typeface="Courier New"/>
              </a:rPr>
              <a:t> ( 1 </a:t>
            </a:r>
            <a:r>
              <a:rPr i="0" lang="en-US" sz="3600" u="none" cap="none" strike="noStrike">
                <a:solidFill>
                  <a:srgbClr val="00FFFF"/>
                </a:solidFill>
                <a:latin typeface="Courier New"/>
                <a:ea typeface="Courier New"/>
                <a:cs typeface="Courier New"/>
                <a:sym typeface="Courier New"/>
              </a:rPr>
              <a:t>-</a:t>
            </a:r>
            <a:r>
              <a:rPr i="0" lang="en-US" sz="3600" u="none" cap="none" strike="noStrike">
                <a:solidFill>
                  <a:schemeClr val="lt1"/>
                </a:solidFill>
                <a:latin typeface="Courier New"/>
                <a:ea typeface="Courier New"/>
                <a:cs typeface="Courier New"/>
                <a:sym typeface="Courier New"/>
              </a:rPr>
              <a:t> </a:t>
            </a:r>
            <a:r>
              <a:rPr i="0" lang="en-US" sz="3600" u="none" cap="none" strike="noStrike">
                <a:solidFill>
                  <a:srgbClr val="00FF00"/>
                </a:solidFill>
                <a:latin typeface="Courier New"/>
                <a:ea typeface="Courier New"/>
                <a:cs typeface="Courier New"/>
                <a:sym typeface="Courier New"/>
              </a:rPr>
              <a:t>x</a:t>
            </a:r>
            <a:r>
              <a:rPr i="0" lang="en-US" sz="3600" u="none" cap="none" strike="noStrike">
                <a:solidFill>
                  <a:schemeClr val="lt1"/>
                </a:solidFill>
                <a:latin typeface="Courier New"/>
                <a:ea typeface="Courier New"/>
                <a:cs typeface="Courier New"/>
                <a:sym typeface="Courier New"/>
              </a:rPr>
              <a:t> )</a:t>
            </a:r>
          </a:p>
        </p:txBody>
      </p:sp>
      <p:sp>
        <p:nvSpPr>
          <p:cNvPr id="303" name="Shape 303"/>
          <p:cNvSpPr txBox="1"/>
          <p:nvPr/>
        </p:nvSpPr>
        <p:spPr>
          <a:xfrm>
            <a:off x="4665725" y="6388100"/>
            <a:ext cx="5549700" cy="1066799"/>
          </a:xfrm>
          <a:prstGeom prst="rect">
            <a:avLst/>
          </a:prstGeom>
          <a:noFill/>
          <a:ln cap="rnd" cmpd="sng" w="50800">
            <a:solidFill>
              <a:srgbClr val="FF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nvSpPr>
        <p:spPr>
          <a:xfrm>
            <a:off x="6362700" y="3632200"/>
            <a:ext cx="8843961" cy="9144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5600" u="none" cap="none" strike="noStrike">
                <a:solidFill>
                  <a:srgbClr val="00FF00"/>
                </a:solidFill>
                <a:latin typeface="Cabin"/>
                <a:ea typeface="Cabin"/>
                <a:cs typeface="Cabin"/>
                <a:sym typeface="Cabin"/>
              </a:rPr>
              <a:t>x</a:t>
            </a:r>
            <a:r>
              <a:rPr b="0" i="0" lang="en-US" sz="5600" u="none" cap="none" strike="noStrike">
                <a:solidFill>
                  <a:srgbClr val="FF00FF"/>
                </a:solidFill>
                <a:latin typeface="Cabin"/>
                <a:ea typeface="Cabin"/>
                <a:cs typeface="Cabin"/>
                <a:sym typeface="Cabin"/>
              </a:rPr>
              <a:t> </a:t>
            </a:r>
            <a:r>
              <a:rPr b="0" i="0" lang="en-US" sz="5600" u="none" cap="none" strike="noStrike">
                <a:solidFill>
                  <a:srgbClr val="FFFFFF"/>
                </a:solidFill>
                <a:latin typeface="Cabin"/>
                <a:ea typeface="Cabin"/>
                <a:cs typeface="Cabin"/>
                <a:sym typeface="Cabin"/>
              </a:rPr>
              <a:t>=</a:t>
            </a:r>
            <a:r>
              <a:rPr b="0" i="0" lang="en-US" sz="5600" u="none" cap="none" strike="noStrike">
                <a:solidFill>
                  <a:schemeClr val="lt1"/>
                </a:solidFill>
                <a:latin typeface="Cabin"/>
                <a:ea typeface="Cabin"/>
                <a:cs typeface="Cabin"/>
                <a:sym typeface="Cabin"/>
              </a:rPr>
              <a:t> </a:t>
            </a:r>
            <a:r>
              <a:rPr b="0" i="0" lang="en-US" sz="5600" u="none" cap="none" strike="noStrike">
                <a:solidFill>
                  <a:srgbClr val="FFFF00"/>
                </a:solidFill>
                <a:latin typeface="Cabin"/>
                <a:ea typeface="Cabin"/>
                <a:cs typeface="Cabin"/>
                <a:sym typeface="Cabin"/>
              </a:rPr>
              <a:t>3.9   *   x   *   (  1   -   x  )</a:t>
            </a:r>
          </a:p>
        </p:txBody>
      </p:sp>
      <p:sp>
        <p:nvSpPr>
          <p:cNvPr id="309" name="Shape 309"/>
          <p:cNvSpPr txBox="1"/>
          <p:nvPr/>
        </p:nvSpPr>
        <p:spPr>
          <a:xfrm>
            <a:off x="10668000" y="850900"/>
            <a:ext cx="5016500" cy="1270000"/>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4900">
                <a:solidFill>
                  <a:schemeClr val="lt1"/>
                </a:solidFill>
                <a:latin typeface="Cabin"/>
                <a:ea typeface="Cabin"/>
                <a:cs typeface="Cabin"/>
                <a:sym typeface="Cabin"/>
              </a:rPr>
              <a:t> </a:t>
            </a:r>
            <a:r>
              <a:rPr b="0" i="0" lang="en-US" sz="4900" u="none" cap="none" strike="noStrike">
                <a:solidFill>
                  <a:schemeClr val="lt1"/>
                </a:solidFill>
                <a:latin typeface="Cabin"/>
                <a:ea typeface="Cabin"/>
                <a:cs typeface="Cabin"/>
                <a:sym typeface="Cabin"/>
              </a:rPr>
              <a:t>0.6    0.93</a:t>
            </a:r>
          </a:p>
        </p:txBody>
      </p:sp>
      <p:sp>
        <p:nvSpPr>
          <p:cNvPr id="310" name="Shape 310"/>
          <p:cNvSpPr txBox="1"/>
          <p:nvPr/>
        </p:nvSpPr>
        <p:spPr>
          <a:xfrm>
            <a:off x="9813925" y="1047750"/>
            <a:ext cx="444500" cy="8635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5200" u="none" cap="none" strike="noStrike">
                <a:solidFill>
                  <a:srgbClr val="00FF00"/>
                </a:solidFill>
                <a:latin typeface="Cabin"/>
                <a:ea typeface="Cabin"/>
                <a:cs typeface="Cabin"/>
                <a:sym typeface="Cabin"/>
              </a:rPr>
              <a:t>x</a:t>
            </a:r>
          </a:p>
        </p:txBody>
      </p:sp>
      <p:sp>
        <p:nvSpPr>
          <p:cNvPr id="311" name="Shape 311"/>
          <p:cNvSpPr txBox="1"/>
          <p:nvPr/>
        </p:nvSpPr>
        <p:spPr>
          <a:xfrm>
            <a:off x="581025" y="6216650"/>
            <a:ext cx="7152899" cy="2184300"/>
          </a:xfrm>
          <a:prstGeom prst="rect">
            <a:avLst/>
          </a:prstGeom>
          <a:noFill/>
          <a:ln>
            <a:noFill/>
          </a:ln>
        </p:spPr>
        <p:txBody>
          <a:bodyPr anchorCtr="0" anchor="ctr" bIns="0" lIns="0" rIns="0" tIns="0">
            <a:noAutofit/>
          </a:bodyPr>
          <a:lstStyle/>
          <a:p>
            <a:pPr indent="0" lvl="0" marL="0" marR="0" rtl="0">
              <a:lnSpc>
                <a:spcPct val="100000"/>
              </a:lnSpc>
              <a:spcBef>
                <a:spcPts val="0"/>
              </a:spcBef>
              <a:spcAft>
                <a:spcPts val="0"/>
              </a:spcAft>
              <a:buClr>
                <a:srgbClr val="FFFF00"/>
              </a:buClr>
              <a:buSzPct val="25000"/>
              <a:buFont typeface="Cabin"/>
              <a:buNone/>
            </a:pPr>
            <a:r>
              <a:rPr lang="en-US" sz="3200">
                <a:solidFill>
                  <a:srgbClr val="FFFF00"/>
                </a:solidFill>
                <a:latin typeface="Cabin"/>
                <a:ea typeface="Cabin"/>
                <a:cs typeface="Cabin"/>
                <a:sym typeface="Cabin"/>
              </a:rPr>
              <a:t>The r</a:t>
            </a:r>
            <a:r>
              <a:rPr b="0" i="0" lang="en-US" sz="3200" u="none" cap="none" strike="noStrike">
                <a:solidFill>
                  <a:srgbClr val="FFFF00"/>
                </a:solidFill>
                <a:latin typeface="Cabin"/>
                <a:ea typeface="Cabin"/>
                <a:cs typeface="Cabin"/>
                <a:sym typeface="Cabin"/>
              </a:rPr>
              <a:t>ight side is an expression. </a:t>
            </a:r>
            <a:r>
              <a:rPr b="0" i="0" lang="en-US" sz="3200" u="none" cap="none" strike="noStrike">
                <a:solidFill>
                  <a:schemeClr val="lt1"/>
                </a:solidFill>
                <a:latin typeface="Cabin"/>
                <a:ea typeface="Cabin"/>
                <a:cs typeface="Cabin"/>
                <a:sym typeface="Cabin"/>
              </a:rPr>
              <a:t> </a:t>
            </a:r>
            <a:r>
              <a:rPr b="0" i="0" lang="en-US" sz="3200" u="none" cap="none" strike="noStrike">
                <a:solidFill>
                  <a:srgbClr val="FF9900"/>
                </a:solidFill>
                <a:latin typeface="Cabin"/>
                <a:ea typeface="Cabin"/>
                <a:cs typeface="Cabin"/>
                <a:sym typeface="Cabin"/>
              </a:rPr>
              <a:t>Once the expression is evaluated,</a:t>
            </a:r>
            <a:r>
              <a:rPr b="0" i="0" lang="en-US" sz="3200" u="none" cap="none" strike="noStrike">
                <a:solidFill>
                  <a:schemeClr val="lt1"/>
                </a:solidFill>
                <a:latin typeface="Cabin"/>
                <a:ea typeface="Cabin"/>
                <a:cs typeface="Cabin"/>
                <a:sym typeface="Cabin"/>
              </a:rPr>
              <a:t> </a:t>
            </a:r>
            <a:r>
              <a:rPr b="0" i="0" lang="en-US" sz="3200" u="none" cap="none" strike="noStrike">
                <a:solidFill>
                  <a:srgbClr val="00FF00"/>
                </a:solidFill>
                <a:latin typeface="Cabin"/>
                <a:ea typeface="Cabin"/>
                <a:cs typeface="Cabin"/>
                <a:sym typeface="Cabin"/>
              </a:rPr>
              <a:t>the result is placed in (assigned to) the variable on the left side (i.e., x).</a:t>
            </a:r>
          </a:p>
        </p:txBody>
      </p:sp>
      <p:cxnSp>
        <p:nvCxnSpPr>
          <p:cNvPr id="312" name="Shape 312"/>
          <p:cNvCxnSpPr/>
          <p:nvPr/>
        </p:nvCxnSpPr>
        <p:spPr>
          <a:xfrm>
            <a:off x="6662736" y="4492625"/>
            <a:ext cx="3868737" cy="2395537"/>
          </a:xfrm>
          <a:prstGeom prst="straightConnector1">
            <a:avLst/>
          </a:prstGeom>
          <a:noFill/>
          <a:ln cap="rnd" cmpd="sng" w="63500">
            <a:solidFill>
              <a:srgbClr val="FF9900"/>
            </a:solidFill>
            <a:prstDash val="solid"/>
            <a:miter/>
            <a:headEnd len="med" w="med" type="stealth"/>
            <a:tailEnd len="med" w="med" type="none"/>
          </a:ln>
        </p:spPr>
      </p:cxnSp>
      <p:sp>
        <p:nvSpPr>
          <p:cNvPr id="313" name="Shape 313"/>
          <p:cNvSpPr txBox="1"/>
          <p:nvPr/>
        </p:nvSpPr>
        <p:spPr>
          <a:xfrm>
            <a:off x="10652125" y="6604000"/>
            <a:ext cx="13476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9900"/>
                </a:solidFill>
                <a:latin typeface="Cabin"/>
                <a:ea typeface="Cabin"/>
                <a:cs typeface="Cabin"/>
                <a:sym typeface="Cabin"/>
              </a:rPr>
              <a:t>0</a:t>
            </a:r>
            <a:r>
              <a:rPr b="1" i="0" lang="en-US" sz="3600" u="none" cap="none" strike="noStrike">
                <a:solidFill>
                  <a:srgbClr val="FF9900"/>
                </a:solidFill>
                <a:latin typeface="Cabin"/>
                <a:ea typeface="Cabin"/>
                <a:cs typeface="Cabin"/>
                <a:sym typeface="Cabin"/>
              </a:rPr>
              <a:t>.</a:t>
            </a:r>
            <a:r>
              <a:rPr b="0" i="0" lang="en-US" sz="3600" u="none" cap="none" strike="noStrike">
                <a:solidFill>
                  <a:srgbClr val="FF9900"/>
                </a:solidFill>
                <a:latin typeface="Cabin"/>
                <a:ea typeface="Cabin"/>
                <a:cs typeface="Cabin"/>
                <a:sym typeface="Cabin"/>
              </a:rPr>
              <a:t>93</a:t>
            </a:r>
          </a:p>
        </p:txBody>
      </p:sp>
      <p:sp>
        <p:nvSpPr>
          <p:cNvPr id="314" name="Shape 314"/>
          <p:cNvSpPr txBox="1"/>
          <p:nvPr/>
        </p:nvSpPr>
        <p:spPr>
          <a:xfrm>
            <a:off x="581025" y="304800"/>
            <a:ext cx="7003799" cy="2705100"/>
          </a:xfrm>
          <a:prstGeom prst="rect">
            <a:avLst/>
          </a:prstGeom>
          <a:noFill/>
          <a:ln>
            <a:noFill/>
          </a:ln>
        </p:spPr>
        <p:txBody>
          <a:bodyPr anchorCtr="0" anchor="ctr" bIns="0" lIns="0" rIns="0" tIns="0">
            <a:noAutofit/>
          </a:bodyPr>
          <a:lstStyle/>
          <a:p>
            <a:pPr indent="0" lvl="0" marL="0" marR="0" rtl="0">
              <a:lnSpc>
                <a:spcPct val="100000"/>
              </a:lnSpc>
              <a:spcBef>
                <a:spcPts val="0"/>
              </a:spcBef>
              <a:spcAft>
                <a:spcPts val="0"/>
              </a:spcAft>
              <a:buClr>
                <a:srgbClr val="00FF00"/>
              </a:buClr>
              <a:buSzPct val="25000"/>
              <a:buFont typeface="Cabin"/>
              <a:buNone/>
            </a:pPr>
            <a:r>
              <a:rPr b="0" i="0" lang="en-US" sz="3200" u="none" cap="none" strike="noStrike">
                <a:solidFill>
                  <a:srgbClr val="00FF00"/>
                </a:solidFill>
                <a:latin typeface="Cabin"/>
                <a:ea typeface="Cabin"/>
                <a:cs typeface="Cabin"/>
                <a:sym typeface="Cabin"/>
              </a:rPr>
              <a:t>A variable is a memory location used to store a value.  The value stored in a variable can be updated by replacing the old value (</a:t>
            </a:r>
            <a:r>
              <a:rPr b="0" i="0" lang="en-US" sz="3200" u="none" cap="none" strike="noStrike">
                <a:solidFill>
                  <a:srgbClr val="FFFFFF"/>
                </a:solidFill>
                <a:latin typeface="Cabin"/>
                <a:ea typeface="Cabin"/>
                <a:cs typeface="Cabin"/>
                <a:sym typeface="Cabin"/>
              </a:rPr>
              <a:t>0.6</a:t>
            </a:r>
            <a:r>
              <a:rPr b="0" i="0" lang="en-US" sz="3200" u="none" cap="none" strike="noStrike">
                <a:solidFill>
                  <a:srgbClr val="00FF00"/>
                </a:solidFill>
                <a:latin typeface="Cabin"/>
                <a:ea typeface="Cabin"/>
                <a:cs typeface="Cabin"/>
                <a:sym typeface="Cabin"/>
              </a:rPr>
              <a:t>) with a new value (</a:t>
            </a:r>
            <a:r>
              <a:rPr b="0" i="0" lang="en-US" sz="3200" u="none" cap="none" strike="noStrike">
                <a:solidFill>
                  <a:srgbClr val="FFFFFF"/>
                </a:solidFill>
                <a:latin typeface="Cabin"/>
                <a:ea typeface="Cabin"/>
                <a:cs typeface="Cabin"/>
                <a:sym typeface="Cabin"/>
              </a:rPr>
              <a:t>0.93</a:t>
            </a:r>
            <a:r>
              <a:rPr b="0" i="0" lang="en-US" sz="3200" u="none" cap="none" strike="noStrike">
                <a:solidFill>
                  <a:srgbClr val="00FF00"/>
                </a:solidFill>
                <a:latin typeface="Cabin"/>
                <a:ea typeface="Cabin"/>
                <a:cs typeface="Cabin"/>
                <a:sym typeface="Cabin"/>
              </a:rPr>
              <a:t>).</a:t>
            </a:r>
          </a:p>
        </p:txBody>
      </p:sp>
      <p:cxnSp>
        <p:nvCxnSpPr>
          <p:cNvPr id="315" name="Shape 315"/>
          <p:cNvCxnSpPr/>
          <p:nvPr/>
        </p:nvCxnSpPr>
        <p:spPr>
          <a:xfrm flipH="1">
            <a:off x="6696075" y="1855786"/>
            <a:ext cx="5813424" cy="1943100"/>
          </a:xfrm>
          <a:prstGeom prst="straightConnector1">
            <a:avLst/>
          </a:prstGeom>
          <a:noFill/>
          <a:ln cap="rnd" cmpd="sng" w="63500">
            <a:solidFill>
              <a:srgbClr val="FF9900"/>
            </a:solidFill>
            <a:prstDash val="solid"/>
            <a:miter/>
            <a:headEnd len="med" w="med" type="stealth"/>
            <a:tailEnd len="med" w="med" type="none"/>
          </a:ln>
        </p:spPr>
      </p:cxnSp>
      <p:cxnSp>
        <p:nvCxnSpPr>
          <p:cNvPr id="316" name="Shape 316"/>
          <p:cNvCxnSpPr/>
          <p:nvPr/>
        </p:nvCxnSpPr>
        <p:spPr>
          <a:xfrm flipH="1">
            <a:off x="10944311" y="1039812"/>
            <a:ext cx="763500" cy="885900"/>
          </a:xfrm>
          <a:prstGeom prst="straightConnector1">
            <a:avLst/>
          </a:prstGeom>
          <a:noFill/>
          <a:ln cap="rnd" cmpd="sng" w="63500">
            <a:solidFill>
              <a:srgbClr val="FFFF00"/>
            </a:solidFill>
            <a:prstDash val="solid"/>
            <a:miter/>
            <a:headEnd len="med" w="med" type="none"/>
            <a:tailEnd len="med" w="med" type="none"/>
          </a:ln>
        </p:spPr>
      </p:cxnSp>
      <p:cxnSp>
        <p:nvCxnSpPr>
          <p:cNvPr id="317" name="Shape 317"/>
          <p:cNvCxnSpPr/>
          <p:nvPr/>
        </p:nvCxnSpPr>
        <p:spPr>
          <a:xfrm>
            <a:off x="10944225" y="1022350"/>
            <a:ext cx="572999" cy="798600"/>
          </a:xfrm>
          <a:prstGeom prst="straightConnector1">
            <a:avLst/>
          </a:prstGeom>
          <a:noFill/>
          <a:ln cap="rnd" cmpd="sng" w="63500">
            <a:solidFill>
              <a:srgbClr val="FFFF00"/>
            </a:solidFill>
            <a:prstDash val="solid"/>
            <a:miter/>
            <a:headEnd len="med" w="med" type="none"/>
            <a:tailEnd len="med" w="med" type="none"/>
          </a:ln>
        </p:spPr>
      </p:cxn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sp>
        <p:nvSpPr>
          <p:cNvPr id="322" name="Shape 322"/>
          <p:cNvSpPr txBox="1"/>
          <p:nvPr/>
        </p:nvSpPr>
        <p:spPr>
          <a:xfrm>
            <a:off x="1727200" y="2838450"/>
            <a:ext cx="4460999" cy="53085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00FF00"/>
                </a:solidFill>
                <a:latin typeface="Courier New"/>
                <a:ea typeface="Courier New"/>
                <a:cs typeface="Courier New"/>
                <a:sym typeface="Courier New"/>
              </a:rPr>
              <a:t>xx</a:t>
            </a:r>
            <a:r>
              <a:rPr b="0" i="0" lang="en-US" sz="3000" u="none" cap="none" strike="noStrike">
                <a:solidFill>
                  <a:schemeClr val="lt1"/>
                </a:solidFill>
                <a:latin typeface="Courier New"/>
                <a:ea typeface="Courier New"/>
                <a:cs typeface="Courier New"/>
                <a:sym typeface="Courier New"/>
              </a:rPr>
              <a:t> = 2</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00FF00"/>
                </a:solidFill>
                <a:latin typeface="Courier New"/>
                <a:ea typeface="Courier New"/>
                <a:cs typeface="Courier New"/>
                <a:sym typeface="Courier New"/>
              </a:rPr>
              <a:t>xx</a:t>
            </a:r>
            <a:r>
              <a:rPr b="0" i="0" lang="en-US" sz="3000" u="none" cap="none" strike="noStrike">
                <a:solidFill>
                  <a:schemeClr val="lt1"/>
                </a:solidFill>
                <a:latin typeface="Courier New"/>
                <a:ea typeface="Courier New"/>
                <a:cs typeface="Courier New"/>
                <a:sym typeface="Courier New"/>
              </a:rPr>
              <a:t> = </a:t>
            </a:r>
            <a:r>
              <a:rPr b="0" i="0" lang="en-US" sz="3000" u="none" cap="none" strike="noStrike">
                <a:solidFill>
                  <a:srgbClr val="00FF00"/>
                </a:solidFill>
                <a:latin typeface="Courier New"/>
                <a:ea typeface="Courier New"/>
                <a:cs typeface="Courier New"/>
                <a:sym typeface="Courier New"/>
              </a:rPr>
              <a:t>xx</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2</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print </a:t>
            </a:r>
            <a:r>
              <a:rPr b="0" i="0" lang="en-US" sz="3000" u="none" cap="none" strike="noStrike">
                <a:solidFill>
                  <a:srgbClr val="00FF00"/>
                </a:solidFill>
                <a:latin typeface="Courier New"/>
                <a:ea typeface="Courier New"/>
                <a:cs typeface="Courier New"/>
                <a:sym typeface="Courier New"/>
              </a:rPr>
              <a:t>xx</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4</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00FF00"/>
                </a:solidFill>
                <a:latin typeface="Courier New"/>
                <a:ea typeface="Courier New"/>
                <a:cs typeface="Courier New"/>
                <a:sym typeface="Courier New"/>
              </a:rPr>
              <a:t>yy</a:t>
            </a:r>
            <a:r>
              <a:rPr b="0" i="0" lang="en-US" sz="3000" u="none" cap="none" strike="noStrike">
                <a:solidFill>
                  <a:schemeClr val="lt1"/>
                </a:solidFill>
                <a:latin typeface="Courier New"/>
                <a:ea typeface="Courier New"/>
                <a:cs typeface="Courier New"/>
                <a:sym typeface="Courier New"/>
              </a:rPr>
              <a:t> = 440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12</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yy</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5280</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00FF00"/>
                </a:solidFill>
                <a:latin typeface="Courier New"/>
                <a:ea typeface="Courier New"/>
                <a:cs typeface="Courier New"/>
                <a:sym typeface="Courier New"/>
              </a:rPr>
              <a:t>zz</a:t>
            </a:r>
            <a:r>
              <a:rPr b="0" i="0" lang="en-US" sz="3000" u="none" cap="none" strike="noStrike">
                <a:solidFill>
                  <a:schemeClr val="lt1"/>
                </a:solidFill>
                <a:latin typeface="Courier New"/>
                <a:ea typeface="Courier New"/>
                <a:cs typeface="Courier New"/>
                <a:sym typeface="Courier New"/>
              </a:rPr>
              <a:t> = </a:t>
            </a:r>
            <a:r>
              <a:rPr b="0" i="0" lang="en-US" sz="3000" u="none" cap="none" strike="noStrike">
                <a:solidFill>
                  <a:srgbClr val="00FF00"/>
                </a:solidFill>
                <a:latin typeface="Courier New"/>
                <a:ea typeface="Courier New"/>
                <a:cs typeface="Courier New"/>
                <a:sym typeface="Courier New"/>
              </a:rPr>
              <a:t>yy</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1000</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zz</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5</a:t>
            </a:r>
          </a:p>
        </p:txBody>
      </p:sp>
      <p:sp>
        <p:nvSpPr>
          <p:cNvPr id="323" name="Shape 323"/>
          <p:cNvSpPr txBox="1"/>
          <p:nvPr/>
        </p:nvSpPr>
        <p:spPr>
          <a:xfrm>
            <a:off x="7073900" y="2736850"/>
            <a:ext cx="4026600" cy="32258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a:t>
            </a:r>
            <a:r>
              <a:rPr b="0" i="0" lang="en-US" sz="3000" u="none" cap="none" strike="noStrike">
                <a:solidFill>
                  <a:srgbClr val="00FF00"/>
                </a:solidFill>
                <a:latin typeface="Courier New"/>
                <a:ea typeface="Courier New"/>
                <a:cs typeface="Courier New"/>
                <a:sym typeface="Courier New"/>
              </a:rPr>
              <a:t> jj</a:t>
            </a:r>
            <a:r>
              <a:rPr b="0" i="0" lang="en-US" sz="3000" u="none" cap="none" strike="noStrike">
                <a:solidFill>
                  <a:schemeClr val="lt1"/>
                </a:solidFill>
                <a:latin typeface="Courier New"/>
                <a:ea typeface="Courier New"/>
                <a:cs typeface="Courier New"/>
                <a:sym typeface="Courier New"/>
              </a:rPr>
              <a:t> = 23</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00FF00"/>
                </a:solidFill>
                <a:latin typeface="Courier New"/>
                <a:ea typeface="Courier New"/>
                <a:cs typeface="Courier New"/>
                <a:sym typeface="Courier New"/>
              </a:rPr>
              <a:t>kk</a:t>
            </a:r>
            <a:r>
              <a:rPr b="0" i="0" lang="en-US" sz="3000" u="none" cap="none" strike="noStrike">
                <a:solidFill>
                  <a:schemeClr val="lt1"/>
                </a:solidFill>
                <a:latin typeface="Courier New"/>
                <a:ea typeface="Courier New"/>
                <a:cs typeface="Courier New"/>
                <a:sym typeface="Courier New"/>
              </a:rPr>
              <a:t> = </a:t>
            </a:r>
            <a:r>
              <a:rPr b="0" i="0" lang="en-US" sz="3000" u="none" cap="none" strike="noStrike">
                <a:solidFill>
                  <a:srgbClr val="00FF00"/>
                </a:solidFill>
                <a:latin typeface="Courier New"/>
                <a:ea typeface="Courier New"/>
                <a:cs typeface="Courier New"/>
                <a:sym typeface="Courier New"/>
              </a:rPr>
              <a:t>jj</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 </a:t>
            </a:r>
            <a:r>
              <a:rPr b="0" i="0" lang="en-US" sz="3000" u="none" cap="none" strike="noStrike">
                <a:solidFill>
                  <a:schemeClr val="lt1"/>
                </a:solidFill>
                <a:latin typeface="Courier New"/>
                <a:ea typeface="Courier New"/>
                <a:cs typeface="Courier New"/>
                <a:sym typeface="Courier New"/>
              </a:rPr>
              <a:t>5</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kk</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3</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4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3</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64</a:t>
            </a:r>
          </a:p>
        </p:txBody>
      </p:sp>
      <p:graphicFrame>
        <p:nvGraphicFramePr>
          <p:cNvPr id="324" name="Shape 324"/>
          <p:cNvGraphicFramePr/>
          <p:nvPr/>
        </p:nvGraphicFramePr>
        <p:xfrm>
          <a:off x="11783875" y="2965450"/>
          <a:ext cx="3000000" cy="3000000"/>
        </p:xfrm>
        <a:graphic>
          <a:graphicData uri="http://schemas.openxmlformats.org/drawingml/2006/table">
            <a:tbl>
              <a:tblPr>
                <a:noFill/>
                <a:tableStyleId>{50EE0D14-1D90-4F2F-A9E5-F28E2BC03924}</a:tableStyleId>
              </a:tblPr>
              <a:tblGrid>
                <a:gridCol w="1876000"/>
                <a:gridCol w="1876000"/>
              </a:tblGrid>
              <a:tr h="650875">
                <a:tc>
                  <a:txBody>
                    <a:bodyPr>
                      <a:noAutofit/>
                    </a:bodyPr>
                    <a:lstStyle/>
                    <a:p>
                      <a:pPr indent="0" lvl="0" marL="0" rtl="0" algn="ctr">
                        <a:lnSpc>
                          <a:spcPct val="100000"/>
                        </a:lnSpc>
                        <a:spcBef>
                          <a:spcPts val="0"/>
                        </a:spcBef>
                        <a:spcAft>
                          <a:spcPts val="0"/>
                        </a:spcAft>
                        <a:buClr>
                          <a:srgbClr val="00FFFF"/>
                        </a:buClr>
                        <a:buSzPct val="25000"/>
                        <a:buFont typeface="Cabin"/>
                        <a:buNone/>
                      </a:pPr>
                      <a:r>
                        <a:rPr b="0" i="0" lang="en-US" sz="2400" u="none">
                          <a:solidFill>
                            <a:srgbClr val="00FFFF"/>
                          </a:solidFill>
                          <a:latin typeface="Cabin"/>
                          <a:ea typeface="Cabin"/>
                          <a:cs typeface="Cabin"/>
                          <a:sym typeface="Cabin"/>
                        </a:rPr>
                        <a:t>Operator</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solidFill>
                      <a:srgbClr val="7F7F7F">
                        <a:alpha val="49411"/>
                      </a:srgbClr>
                    </a:solidFill>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i="0" lang="en-US" sz="2400" u="none">
                          <a:solidFill>
                            <a:schemeClr val="lt1"/>
                          </a:solidFill>
                          <a:latin typeface="Cabin"/>
                          <a:ea typeface="Cabin"/>
                          <a:cs typeface="Cabin"/>
                          <a:sym typeface="Cabin"/>
                        </a:rPr>
                        <a:t>Operation</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solidFill>
                      <a:srgbClr val="7F7F7F">
                        <a:alpha val="49411"/>
                      </a:srgbClr>
                    </a:solidFill>
                  </a:tcPr>
                </a:tc>
              </a:tr>
              <a:tr h="650875">
                <a:tc>
                  <a:txBody>
                    <a:bodyPr>
                      <a:noAutofit/>
                    </a:bodyPr>
                    <a:lstStyle/>
                    <a:p>
                      <a:pPr indent="0" lvl="0" marL="0" rtl="0" algn="ctr">
                        <a:lnSpc>
                          <a:spcPct val="100000"/>
                        </a:lnSpc>
                        <a:spcBef>
                          <a:spcPts val="0"/>
                        </a:spcBef>
                        <a:spcAft>
                          <a:spcPts val="0"/>
                        </a:spcAft>
                        <a:buClr>
                          <a:srgbClr val="00FFFF"/>
                        </a:buClr>
                        <a:buSzPct val="25000"/>
                        <a:buFont typeface="Cabin"/>
                        <a:buNone/>
                      </a:pPr>
                      <a:r>
                        <a:rPr b="0" i="0" lang="en-US" sz="23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i="0" lang="en-US" sz="2300" u="none">
                          <a:solidFill>
                            <a:schemeClr val="lt1"/>
                          </a:solidFill>
                          <a:latin typeface="Cabin"/>
                          <a:ea typeface="Cabin"/>
                          <a:cs typeface="Cabin"/>
                          <a:sym typeface="Cabin"/>
                        </a:rPr>
                        <a:t>Addition</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r h="650875">
                <a:tc>
                  <a:txBody>
                    <a:bodyPr>
                      <a:noAutofit/>
                    </a:bodyPr>
                    <a:lstStyle/>
                    <a:p>
                      <a:pPr indent="0" lvl="0" marL="0" rtl="0" algn="ctr">
                        <a:lnSpc>
                          <a:spcPct val="100000"/>
                        </a:lnSpc>
                        <a:spcBef>
                          <a:spcPts val="0"/>
                        </a:spcBef>
                        <a:spcAft>
                          <a:spcPts val="0"/>
                        </a:spcAft>
                        <a:buClr>
                          <a:srgbClr val="00FFFF"/>
                        </a:buClr>
                        <a:buSzPct val="25000"/>
                        <a:buFont typeface="Cabin"/>
                        <a:buNone/>
                      </a:pPr>
                      <a:r>
                        <a:rPr b="0" i="0" lang="en-US" sz="23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i="0" lang="en-US" sz="2300" u="none">
                          <a:solidFill>
                            <a:schemeClr val="lt1"/>
                          </a:solidFill>
                          <a:latin typeface="Cabin"/>
                          <a:ea typeface="Cabin"/>
                          <a:cs typeface="Cabin"/>
                          <a:sym typeface="Cabin"/>
                        </a:rPr>
                        <a:t>Subtraction</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r h="650875">
                <a:tc>
                  <a:txBody>
                    <a:bodyPr>
                      <a:noAutofit/>
                    </a:bodyPr>
                    <a:lstStyle/>
                    <a:p>
                      <a:pPr indent="0" lvl="0" marL="0" rtl="0" algn="ctr">
                        <a:lnSpc>
                          <a:spcPct val="100000"/>
                        </a:lnSpc>
                        <a:spcBef>
                          <a:spcPts val="0"/>
                        </a:spcBef>
                        <a:spcAft>
                          <a:spcPts val="0"/>
                        </a:spcAft>
                        <a:buClr>
                          <a:srgbClr val="00FFFF"/>
                        </a:buClr>
                        <a:buSzPct val="25000"/>
                        <a:buFont typeface="Cabin"/>
                        <a:buNone/>
                      </a:pPr>
                      <a:r>
                        <a:rPr b="0" i="0" lang="en-US" sz="23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i="0" lang="en-US" sz="2300" u="none">
                          <a:solidFill>
                            <a:schemeClr val="lt1"/>
                          </a:solidFill>
                          <a:latin typeface="Cabin"/>
                          <a:ea typeface="Cabin"/>
                          <a:cs typeface="Cabin"/>
                          <a:sym typeface="Cabin"/>
                        </a:rPr>
                        <a:t>Multiplication</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r h="650875">
                <a:tc>
                  <a:txBody>
                    <a:bodyPr>
                      <a:noAutofit/>
                    </a:bodyPr>
                    <a:lstStyle/>
                    <a:p>
                      <a:pPr indent="0" lvl="0" marL="0" rtl="0" algn="ctr">
                        <a:lnSpc>
                          <a:spcPct val="100000"/>
                        </a:lnSpc>
                        <a:spcBef>
                          <a:spcPts val="0"/>
                        </a:spcBef>
                        <a:spcAft>
                          <a:spcPts val="0"/>
                        </a:spcAft>
                        <a:buClr>
                          <a:srgbClr val="00FFFF"/>
                        </a:buClr>
                        <a:buSzPct val="25000"/>
                        <a:buFont typeface="Cabin"/>
                        <a:buNone/>
                      </a:pPr>
                      <a:r>
                        <a:rPr b="0" i="0" lang="en-US" sz="23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i="0" lang="en-US" sz="2300" u="none">
                          <a:solidFill>
                            <a:schemeClr val="lt1"/>
                          </a:solidFill>
                          <a:latin typeface="Cabin"/>
                          <a:ea typeface="Cabin"/>
                          <a:cs typeface="Cabin"/>
                          <a:sym typeface="Cabin"/>
                        </a:rPr>
                        <a:t>Division</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r h="650875">
                <a:tc>
                  <a:txBody>
                    <a:bodyPr>
                      <a:noAutofit/>
                    </a:bodyPr>
                    <a:lstStyle/>
                    <a:p>
                      <a:pPr indent="0" lvl="0" marL="0" rtl="0" algn="ctr">
                        <a:lnSpc>
                          <a:spcPct val="100000"/>
                        </a:lnSpc>
                        <a:spcBef>
                          <a:spcPts val="0"/>
                        </a:spcBef>
                        <a:spcAft>
                          <a:spcPts val="0"/>
                        </a:spcAft>
                        <a:buClr>
                          <a:srgbClr val="00FFFF"/>
                        </a:buClr>
                        <a:buSzPct val="25000"/>
                        <a:buFont typeface="Cabin"/>
                        <a:buNone/>
                      </a:pPr>
                      <a:r>
                        <a:rPr b="0" i="0" lang="en-US" sz="23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i="0" lang="en-US" sz="2300" u="none">
                          <a:solidFill>
                            <a:schemeClr val="lt1"/>
                          </a:solidFill>
                          <a:latin typeface="Cabin"/>
                          <a:ea typeface="Cabin"/>
                          <a:cs typeface="Cabin"/>
                          <a:sym typeface="Cabin"/>
                        </a:rPr>
                        <a:t>Power</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r h="650875">
                <a:tc>
                  <a:txBody>
                    <a:bodyPr>
                      <a:noAutofit/>
                    </a:bodyPr>
                    <a:lstStyle/>
                    <a:p>
                      <a:pPr indent="0" lvl="0" marL="0" rtl="0" algn="ctr">
                        <a:lnSpc>
                          <a:spcPct val="100000"/>
                        </a:lnSpc>
                        <a:spcBef>
                          <a:spcPts val="0"/>
                        </a:spcBef>
                        <a:spcAft>
                          <a:spcPts val="0"/>
                        </a:spcAft>
                        <a:buClr>
                          <a:srgbClr val="00FFFF"/>
                        </a:buClr>
                        <a:buSzPct val="25000"/>
                        <a:buFont typeface="Cabin"/>
                        <a:buNone/>
                      </a:pPr>
                      <a:r>
                        <a:rPr b="0" i="0" lang="en-US" sz="23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i="0" lang="en-US" sz="2300" u="none">
                          <a:solidFill>
                            <a:schemeClr val="lt1"/>
                          </a:solidFill>
                          <a:latin typeface="Cabin"/>
                          <a:ea typeface="Cabin"/>
                          <a:cs typeface="Cabin"/>
                          <a:sym typeface="Cabin"/>
                        </a:rPr>
                        <a:t>Remainder</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bl>
          </a:graphicData>
        </a:graphic>
      </p:graphicFrame>
      <p:cxnSp>
        <p:nvCxnSpPr>
          <p:cNvPr id="325" name="Shape 325"/>
          <p:cNvCxnSpPr/>
          <p:nvPr/>
        </p:nvCxnSpPr>
        <p:spPr>
          <a:xfrm>
            <a:off x="8128000" y="6858000"/>
            <a:ext cx="12699" cy="595311"/>
          </a:xfrm>
          <a:prstGeom prst="straightConnector1">
            <a:avLst/>
          </a:prstGeom>
          <a:noFill/>
          <a:ln cap="rnd" cmpd="sng" w="25400">
            <a:solidFill>
              <a:schemeClr val="lt1"/>
            </a:solidFill>
            <a:prstDash val="solid"/>
            <a:miter/>
            <a:headEnd len="med" w="med" type="none"/>
            <a:tailEnd len="med" w="med" type="none"/>
          </a:ln>
        </p:spPr>
      </p:cxnSp>
      <p:cxnSp>
        <p:nvCxnSpPr>
          <p:cNvPr id="326" name="Shape 326"/>
          <p:cNvCxnSpPr/>
          <p:nvPr/>
        </p:nvCxnSpPr>
        <p:spPr>
          <a:xfrm flipH="1" rot="10800000">
            <a:off x="8128000" y="6858000"/>
            <a:ext cx="2035175" cy="25399"/>
          </a:xfrm>
          <a:prstGeom prst="straightConnector1">
            <a:avLst/>
          </a:prstGeom>
          <a:noFill/>
          <a:ln cap="rnd" cmpd="sng" w="25400">
            <a:solidFill>
              <a:schemeClr val="lt1"/>
            </a:solidFill>
            <a:prstDash val="solid"/>
            <a:miter/>
            <a:headEnd len="med" w="med" type="none"/>
            <a:tailEnd len="med" w="med" type="none"/>
          </a:ln>
        </p:spPr>
      </p:cxnSp>
      <p:sp>
        <p:nvSpPr>
          <p:cNvPr id="327" name="Shape 327"/>
          <p:cNvSpPr txBox="1"/>
          <p:nvPr/>
        </p:nvSpPr>
        <p:spPr>
          <a:xfrm>
            <a:off x="7502525" y="6921500"/>
            <a:ext cx="342899"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5</a:t>
            </a:r>
          </a:p>
        </p:txBody>
      </p:sp>
      <p:sp>
        <p:nvSpPr>
          <p:cNvPr id="328" name="Shape 328"/>
          <p:cNvSpPr txBox="1"/>
          <p:nvPr/>
        </p:nvSpPr>
        <p:spPr>
          <a:xfrm>
            <a:off x="8267700" y="6921500"/>
            <a:ext cx="571500"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23</a:t>
            </a:r>
          </a:p>
        </p:txBody>
      </p:sp>
      <p:sp>
        <p:nvSpPr>
          <p:cNvPr id="329" name="Shape 329"/>
          <p:cNvSpPr txBox="1"/>
          <p:nvPr/>
        </p:nvSpPr>
        <p:spPr>
          <a:xfrm>
            <a:off x="8512175" y="6253162"/>
            <a:ext cx="1100136"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4 R 3</a:t>
            </a:r>
          </a:p>
        </p:txBody>
      </p:sp>
      <p:sp>
        <p:nvSpPr>
          <p:cNvPr id="330" name="Shape 330"/>
          <p:cNvSpPr txBox="1"/>
          <p:nvPr/>
        </p:nvSpPr>
        <p:spPr>
          <a:xfrm>
            <a:off x="8267700" y="7378700"/>
            <a:ext cx="571500"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20</a:t>
            </a:r>
          </a:p>
        </p:txBody>
      </p:sp>
      <p:cxnSp>
        <p:nvCxnSpPr>
          <p:cNvPr id="331" name="Shape 331"/>
          <p:cNvCxnSpPr/>
          <p:nvPr/>
        </p:nvCxnSpPr>
        <p:spPr>
          <a:xfrm>
            <a:off x="8191500" y="8088311"/>
            <a:ext cx="584200" cy="0"/>
          </a:xfrm>
          <a:prstGeom prst="straightConnector1">
            <a:avLst/>
          </a:prstGeom>
          <a:noFill/>
          <a:ln cap="rnd" cmpd="sng" w="25400">
            <a:solidFill>
              <a:schemeClr val="lt1"/>
            </a:solidFill>
            <a:prstDash val="solid"/>
            <a:miter/>
            <a:headEnd len="med" w="med" type="none"/>
            <a:tailEnd len="med" w="med" type="none"/>
          </a:ln>
        </p:spPr>
      </p:cxnSp>
      <p:sp>
        <p:nvSpPr>
          <p:cNvPr id="332" name="Shape 332"/>
          <p:cNvSpPr txBox="1"/>
          <p:nvPr/>
        </p:nvSpPr>
        <p:spPr>
          <a:xfrm>
            <a:off x="8496300" y="8153400"/>
            <a:ext cx="342899"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3</a:t>
            </a:r>
          </a:p>
        </p:txBody>
      </p:sp>
      <p:sp>
        <p:nvSpPr>
          <p:cNvPr id="333" name="Shape 333"/>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Numeric Expressions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FF"/>
      </a:accent1>
      <a:accent2>
        <a:srgbClr val="333399"/>
      </a:accent2>
      <a:accent3>
        <a:srgbClr val="AAAAAA"/>
      </a:accent3>
      <a:accent4>
        <a:srgbClr val="DADADA"/>
      </a:accent4>
      <a:accent5>
        <a:srgbClr val="FFFF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nk">
  <a:themeElements>
    <a:clrScheme name="">
      <a:dk1>
        <a:srgbClr val="808080"/>
      </a:dk1>
      <a:lt1>
        <a:srgbClr val="FFFFFF"/>
      </a:lt1>
      <a:dk2>
        <a:srgbClr val="000000"/>
      </a:dk2>
      <a:lt2>
        <a:srgbClr val="000000"/>
      </a:lt2>
      <a:accent1>
        <a:srgbClr val="00FF00"/>
      </a:accent1>
      <a:accent2>
        <a:srgbClr val="333399"/>
      </a:accent2>
      <a:accent3>
        <a:srgbClr val="AAAAAA"/>
      </a:accent3>
      <a:accent4>
        <a:srgbClr val="DADADA"/>
      </a:accent4>
      <a:accent5>
        <a:srgbClr val="AA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Title &amp; Bullets">
  <a:themeElements>
    <a:clrScheme name="">
      <a:dk1>
        <a:srgbClr val="000000"/>
      </a:dk1>
      <a:lt1>
        <a:srgbClr val="FFFFFF"/>
      </a:lt1>
      <a:dk2>
        <a:srgbClr val="000000"/>
      </a:dk2>
      <a:lt2>
        <a:srgbClr val="000000"/>
      </a:lt2>
      <a:accent1>
        <a:srgbClr val="00FF00"/>
      </a:accent1>
      <a:accent2>
        <a:srgbClr val="333399"/>
      </a:accent2>
      <a:accent3>
        <a:srgbClr val="AAAAAA"/>
      </a:accent3>
      <a:accent4>
        <a:srgbClr val="DADADA"/>
      </a:accent4>
      <a:accent5>
        <a:srgbClr val="AA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