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ge1fVxJSa8OqSaFGGL2GUxyQt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fb171ed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70fb171ed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fb171edc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70fb171edc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0fb171edc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70fb171edc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0fb171edc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70fb171edc_0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0fb171edc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70fb171edc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4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4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41"/>
          <p:cNvPicPr preferRelativeResize="0"/>
          <p:nvPr/>
        </p:nvPicPr>
        <p:blipFill rotWithShape="1">
          <a:blip r:embed="rId2">
            <a:alphaModFix/>
          </a:blip>
          <a:srcRect b="19311" l="0" r="0" t="19305"/>
          <a:stretch/>
        </p:blipFill>
        <p:spPr>
          <a:xfrm>
            <a:off x="11209408" y="6223924"/>
            <a:ext cx="797251" cy="48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4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42"/>
          <p:cNvPicPr preferRelativeResize="0"/>
          <p:nvPr/>
        </p:nvPicPr>
        <p:blipFill rotWithShape="1">
          <a:blip r:embed="rId3">
            <a:alphaModFix/>
          </a:blip>
          <a:srcRect b="19311" l="0" r="0" t="19305"/>
          <a:stretch/>
        </p:blipFill>
        <p:spPr>
          <a:xfrm>
            <a:off x="11209408" y="6223924"/>
            <a:ext cx="797251" cy="48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43"/>
          <p:cNvPicPr preferRelativeResize="0"/>
          <p:nvPr/>
        </p:nvPicPr>
        <p:blipFill rotWithShape="1">
          <a:blip r:embed="rId3">
            <a:alphaModFix/>
          </a:blip>
          <a:srcRect b="19311" l="0" r="0" t="19305"/>
          <a:stretch/>
        </p:blipFill>
        <p:spPr>
          <a:xfrm>
            <a:off x="11209408" y="6223924"/>
            <a:ext cx="797251" cy="48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4" name="Google Shape;114;p4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5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21" name="Google Shape;121;p4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3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3"/>
          <p:cNvPicPr preferRelativeResize="0"/>
          <p:nvPr/>
        </p:nvPicPr>
        <p:blipFill rotWithShape="1">
          <a:blip r:embed="rId3">
            <a:alphaModFix/>
          </a:blip>
          <a:srcRect b="19311" l="0" r="0" t="19305"/>
          <a:stretch/>
        </p:blipFill>
        <p:spPr>
          <a:xfrm>
            <a:off x="11209408" y="6223924"/>
            <a:ext cx="797251" cy="48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3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34"/>
          <p:cNvPicPr preferRelativeResize="0"/>
          <p:nvPr/>
        </p:nvPicPr>
        <p:blipFill rotWithShape="1">
          <a:blip r:embed="rId3">
            <a:alphaModFix/>
          </a:blip>
          <a:srcRect b="19311" l="0" r="0" t="19305"/>
          <a:stretch/>
        </p:blipFill>
        <p:spPr>
          <a:xfrm>
            <a:off x="11209408" y="6223924"/>
            <a:ext cx="797251" cy="48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3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35"/>
          <p:cNvPicPr preferRelativeResize="0"/>
          <p:nvPr/>
        </p:nvPicPr>
        <p:blipFill rotWithShape="1">
          <a:blip r:embed="rId3">
            <a:alphaModFix/>
          </a:blip>
          <a:srcRect b="19311" l="0" r="0" t="19305"/>
          <a:stretch/>
        </p:blipFill>
        <p:spPr>
          <a:xfrm>
            <a:off x="11209408" y="6223924"/>
            <a:ext cx="797251" cy="48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3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6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36"/>
          <p:cNvPicPr preferRelativeResize="0"/>
          <p:nvPr/>
        </p:nvPicPr>
        <p:blipFill rotWithShape="1">
          <a:blip r:embed="rId3">
            <a:alphaModFix/>
          </a:blip>
          <a:srcRect b="19311" l="0" r="0" t="19305"/>
          <a:stretch/>
        </p:blipFill>
        <p:spPr>
          <a:xfrm>
            <a:off x="11209408" y="6223924"/>
            <a:ext cx="797251" cy="48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8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3">
            <a:alphaModFix/>
          </a:blip>
          <a:srcRect b="19311" l="0" r="0" t="19305"/>
          <a:stretch/>
        </p:blipFill>
        <p:spPr>
          <a:xfrm>
            <a:off x="11209408" y="6223924"/>
            <a:ext cx="797251" cy="48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40"/>
          <p:cNvPicPr preferRelativeResize="0"/>
          <p:nvPr/>
        </p:nvPicPr>
        <p:blipFill rotWithShape="1">
          <a:blip r:embed="rId2">
            <a:alphaModFix/>
          </a:blip>
          <a:srcRect b="19311" l="0" r="0" t="19305"/>
          <a:stretch/>
        </p:blipFill>
        <p:spPr>
          <a:xfrm>
            <a:off x="11209408" y="6223924"/>
            <a:ext cx="797251" cy="48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ghaida/scala-js-dem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/>
        </p:nvSpPr>
        <p:spPr>
          <a:xfrm>
            <a:off x="2492592" y="4763054"/>
            <a:ext cx="72069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Building trust.. Creating opportunities..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p1"/>
          <p:cNvPicPr preferRelativeResize="0"/>
          <p:nvPr/>
        </p:nvPicPr>
        <p:blipFill rotWithShape="1">
          <a:blip r:embed="rId3">
            <a:alphaModFix/>
          </a:blip>
          <a:srcRect b="17065" l="0" r="0" t="17223"/>
          <a:stretch/>
        </p:blipFill>
        <p:spPr>
          <a:xfrm>
            <a:off x="2992000" y="783850"/>
            <a:ext cx="6055598" cy="397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19311" l="0" r="0" t="19305"/>
          <a:stretch/>
        </p:blipFill>
        <p:spPr>
          <a:xfrm>
            <a:off x="11209408" y="6223924"/>
            <a:ext cx="797251" cy="489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 txBox="1"/>
          <p:nvPr>
            <p:ph type="ctrTitle"/>
          </p:nvPr>
        </p:nvSpPr>
        <p:spPr>
          <a:xfrm>
            <a:off x="810001" y="914997"/>
            <a:ext cx="10572000" cy="297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functional with Scala.js</a:t>
            </a:r>
            <a:endParaRPr/>
          </a:p>
        </p:txBody>
      </p:sp>
      <p:sp>
        <p:nvSpPr>
          <p:cNvPr id="136" name="Google Shape;136;p3"/>
          <p:cNvSpPr txBox="1"/>
          <p:nvPr>
            <p:ph idx="1" type="subTitle"/>
          </p:nvPr>
        </p:nvSpPr>
        <p:spPr>
          <a:xfrm>
            <a:off x="978176" y="4030572"/>
            <a:ext cx="10572000" cy="4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500"/>
              <a:t>A functional way for a better web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0" lang="en-US"/>
              <a:t>What is </a:t>
            </a:r>
            <a:r>
              <a:rPr lang="en-US"/>
              <a:t>3almadmoon</a:t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2765871" y="1972771"/>
            <a:ext cx="79204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3almadmoon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an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eco-system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trust is delivered across the whole business process and the purchasing experience is revolutionized by providing: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7221257" y="2931327"/>
            <a:ext cx="18977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Increased purchasing power</a:t>
            </a: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7941246" y="4335900"/>
            <a:ext cx="22859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Extended business model for Banks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2574324" y="3039048"/>
            <a:ext cx="20937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Trusted marketplace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2112911" y="4379063"/>
            <a:ext cx="18704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trusted credit scoring model</a:t>
            </a:r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2975205" y="5724973"/>
            <a:ext cx="16235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Compliance as a service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209045" y="5756121"/>
            <a:ext cx="30181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sales channel for merchants and service providers</a:t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9" name="Google Shape;149;p9"/>
          <p:cNvGrpSpPr/>
          <p:nvPr/>
        </p:nvGrpSpPr>
        <p:grpSpPr>
          <a:xfrm>
            <a:off x="4025620" y="2722881"/>
            <a:ext cx="3880963" cy="3783167"/>
            <a:chOff x="4025620" y="2716395"/>
            <a:chExt cx="4097318" cy="3994070"/>
          </a:xfrm>
        </p:grpSpPr>
        <p:sp>
          <p:nvSpPr>
            <p:cNvPr id="150" name="Google Shape;150;p9"/>
            <p:cNvSpPr/>
            <p:nvPr/>
          </p:nvSpPr>
          <p:spPr>
            <a:xfrm>
              <a:off x="4753902" y="3417283"/>
              <a:ext cx="2614174" cy="2614174"/>
            </a:xfrm>
            <a:prstGeom prst="donut">
              <a:avLst>
                <a:gd fmla="val 378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5317613" y="3980994"/>
              <a:ext cx="1486752" cy="1486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t/>
              </a:r>
              <a:endParaRPr b="0" i="0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459168" y="3122549"/>
              <a:ext cx="3203641" cy="3203640"/>
            </a:xfrm>
            <a:prstGeom prst="donut">
              <a:avLst>
                <a:gd fmla="val 3785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t/>
              </a:r>
              <a:endPara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Google Shape;153;p9"/>
            <p:cNvGrpSpPr/>
            <p:nvPr/>
          </p:nvGrpSpPr>
          <p:grpSpPr>
            <a:xfrm>
              <a:off x="4679915" y="2716395"/>
              <a:ext cx="1328554" cy="1479275"/>
              <a:chOff x="4450759" y="1509813"/>
              <a:chExt cx="1582677" cy="1762228"/>
            </a:xfrm>
          </p:grpSpPr>
          <p:grpSp>
            <p:nvGrpSpPr>
              <p:cNvPr id="154" name="Google Shape;154;p9"/>
              <p:cNvGrpSpPr/>
              <p:nvPr/>
            </p:nvGrpSpPr>
            <p:grpSpPr>
              <a:xfrm rot="-1800000">
                <a:off x="4752573" y="1656131"/>
                <a:ext cx="979049" cy="1469591"/>
                <a:chOff x="5093002" y="2426934"/>
                <a:chExt cx="2232248" cy="3350691"/>
              </a:xfrm>
            </p:grpSpPr>
            <p:grpSp>
              <p:nvGrpSpPr>
                <p:cNvPr id="155" name="Google Shape;155;p9"/>
                <p:cNvGrpSpPr/>
                <p:nvPr/>
              </p:nvGrpSpPr>
              <p:grpSpPr>
                <a:xfrm>
                  <a:off x="5625823" y="4659182"/>
                  <a:ext cx="1166607" cy="1118443"/>
                  <a:chOff x="4964627" y="3703863"/>
                  <a:chExt cx="393594" cy="377344"/>
                </a:xfrm>
              </p:grpSpPr>
              <p:sp>
                <p:nvSpPr>
                  <p:cNvPr id="156" name="Google Shape;156;p9"/>
                  <p:cNvSpPr/>
                  <p:nvPr/>
                </p:nvSpPr>
                <p:spPr>
                  <a:xfrm flipH="1">
                    <a:off x="4977747" y="3794659"/>
                    <a:ext cx="367354" cy="65606"/>
                  </a:xfrm>
                  <a:custGeom>
                    <a:rect b="b" l="l" r="r" t="t"/>
                    <a:pathLst>
                      <a:path extrusionOk="0" h="164304" w="920008">
                        <a:moveTo>
                          <a:pt x="852708" y="0"/>
                        </a:moveTo>
                        <a:lnTo>
                          <a:pt x="67299" y="0"/>
                        </a:lnTo>
                        <a:cubicBezTo>
                          <a:pt x="30131" y="0"/>
                          <a:pt x="0" y="30131"/>
                          <a:pt x="0" y="67299"/>
                        </a:cubicBezTo>
                        <a:lnTo>
                          <a:pt x="0" y="97005"/>
                        </a:lnTo>
                        <a:cubicBezTo>
                          <a:pt x="0" y="134173"/>
                          <a:pt x="30131" y="164304"/>
                          <a:pt x="67299" y="164304"/>
                        </a:cubicBezTo>
                        <a:lnTo>
                          <a:pt x="852708" y="164304"/>
                        </a:lnTo>
                        <a:cubicBezTo>
                          <a:pt x="889877" y="164304"/>
                          <a:pt x="920008" y="134173"/>
                          <a:pt x="920008" y="97005"/>
                        </a:cubicBezTo>
                        <a:lnTo>
                          <a:pt x="920008" y="67299"/>
                        </a:lnTo>
                        <a:cubicBezTo>
                          <a:pt x="920008" y="30131"/>
                          <a:pt x="889877" y="0"/>
                          <a:pt x="852708" y="0"/>
                        </a:cubicBezTo>
                        <a:close/>
                      </a:path>
                    </a:pathLst>
                  </a:custGeom>
                  <a:solidFill>
                    <a:srgbClr val="5EBEE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7" name="Google Shape;157;p9"/>
                  <p:cNvSpPr/>
                  <p:nvPr/>
                </p:nvSpPr>
                <p:spPr>
                  <a:xfrm flipH="1">
                    <a:off x="5017106" y="3976249"/>
                    <a:ext cx="288634" cy="104958"/>
                  </a:xfrm>
                  <a:custGeom>
                    <a:rect b="b" l="l" r="r" t="t"/>
                    <a:pathLst>
                      <a:path extrusionOk="0" h="262858" w="722862">
                        <a:moveTo>
                          <a:pt x="722862" y="0"/>
                        </a:moveTo>
                        <a:lnTo>
                          <a:pt x="0" y="0"/>
                        </a:lnTo>
                        <a:lnTo>
                          <a:pt x="0" y="131429"/>
                        </a:lnTo>
                        <a:cubicBezTo>
                          <a:pt x="0" y="204015"/>
                          <a:pt x="161818" y="262858"/>
                          <a:pt x="361431" y="262858"/>
                        </a:cubicBezTo>
                        <a:cubicBezTo>
                          <a:pt x="561044" y="262858"/>
                          <a:pt x="722862" y="204015"/>
                          <a:pt x="722862" y="131429"/>
                        </a:cubicBezTo>
                        <a:close/>
                      </a:path>
                    </a:pathLst>
                  </a:custGeom>
                  <a:solidFill>
                    <a:srgbClr val="5EBEE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8" name="Google Shape;158;p9"/>
                  <p:cNvSpPr/>
                  <p:nvPr/>
                </p:nvSpPr>
                <p:spPr>
                  <a:xfrm flipH="1">
                    <a:off x="4990867" y="3885454"/>
                    <a:ext cx="341114" cy="65606"/>
                  </a:xfrm>
                  <a:custGeom>
                    <a:rect b="b" l="l" r="r" t="t"/>
                    <a:pathLst>
                      <a:path extrusionOk="0" h="164306" w="854293">
                        <a:moveTo>
                          <a:pt x="786994" y="0"/>
                        </a:moveTo>
                        <a:lnTo>
                          <a:pt x="67299" y="0"/>
                        </a:lnTo>
                        <a:cubicBezTo>
                          <a:pt x="30131" y="0"/>
                          <a:pt x="0" y="30131"/>
                          <a:pt x="0" y="67299"/>
                        </a:cubicBezTo>
                        <a:lnTo>
                          <a:pt x="0" y="97007"/>
                        </a:lnTo>
                        <a:cubicBezTo>
                          <a:pt x="0" y="134174"/>
                          <a:pt x="30131" y="164306"/>
                          <a:pt x="67299" y="164306"/>
                        </a:cubicBezTo>
                        <a:lnTo>
                          <a:pt x="786994" y="164306"/>
                        </a:lnTo>
                        <a:cubicBezTo>
                          <a:pt x="824162" y="164306"/>
                          <a:pt x="854293" y="134174"/>
                          <a:pt x="854293" y="97007"/>
                        </a:cubicBezTo>
                        <a:lnTo>
                          <a:pt x="854293" y="67299"/>
                        </a:lnTo>
                        <a:cubicBezTo>
                          <a:pt x="854293" y="30131"/>
                          <a:pt x="824162" y="0"/>
                          <a:pt x="786994" y="0"/>
                        </a:cubicBezTo>
                        <a:close/>
                      </a:path>
                    </a:pathLst>
                  </a:custGeom>
                  <a:solidFill>
                    <a:srgbClr val="5EBEE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9" name="Google Shape;159;p9"/>
                  <p:cNvSpPr/>
                  <p:nvPr/>
                </p:nvSpPr>
                <p:spPr>
                  <a:xfrm flipH="1">
                    <a:off x="4964627" y="3703863"/>
                    <a:ext cx="393594" cy="65606"/>
                  </a:xfrm>
                  <a:custGeom>
                    <a:rect b="b" l="l" r="r" t="t"/>
                    <a:pathLst>
                      <a:path extrusionOk="0" h="164305" w="985723">
                        <a:moveTo>
                          <a:pt x="918424" y="0"/>
                        </a:moveTo>
                        <a:lnTo>
                          <a:pt x="67300" y="0"/>
                        </a:lnTo>
                        <a:cubicBezTo>
                          <a:pt x="30131" y="0"/>
                          <a:pt x="0" y="30130"/>
                          <a:pt x="0" y="67298"/>
                        </a:cubicBezTo>
                        <a:lnTo>
                          <a:pt x="0" y="97006"/>
                        </a:lnTo>
                        <a:cubicBezTo>
                          <a:pt x="0" y="134173"/>
                          <a:pt x="30131" y="164305"/>
                          <a:pt x="67300" y="164305"/>
                        </a:cubicBezTo>
                        <a:lnTo>
                          <a:pt x="918424" y="164305"/>
                        </a:lnTo>
                        <a:cubicBezTo>
                          <a:pt x="955592" y="164305"/>
                          <a:pt x="985723" y="134173"/>
                          <a:pt x="985723" y="97006"/>
                        </a:cubicBezTo>
                        <a:lnTo>
                          <a:pt x="985723" y="67298"/>
                        </a:lnTo>
                        <a:cubicBezTo>
                          <a:pt x="985723" y="30130"/>
                          <a:pt x="955592" y="0"/>
                          <a:pt x="918424" y="0"/>
                        </a:cubicBezTo>
                        <a:close/>
                      </a:path>
                    </a:pathLst>
                  </a:custGeom>
                  <a:solidFill>
                    <a:srgbClr val="5EBEE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0" name="Google Shape;160;p9"/>
                <p:cNvSpPr/>
                <p:nvPr/>
              </p:nvSpPr>
              <p:spPr>
                <a:xfrm>
                  <a:off x="5093002" y="2426934"/>
                  <a:ext cx="2232248" cy="2232248"/>
                </a:xfrm>
                <a:prstGeom prst="blockArc">
                  <a:avLst>
                    <a:gd fmla="val 7222187" name="adj1"/>
                    <a:gd fmla="val 3660514" name="adj2"/>
                    <a:gd fmla="val 8104" name="adj3"/>
                  </a:avLst>
                </a:prstGeom>
                <a:solidFill>
                  <a:srgbClr val="5EBEE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700"/>
                    <a:buFont typeface="Century Gothic"/>
                    <a:buNone/>
                  </a:pPr>
                  <a:r>
                    <a:t/>
                  </a:r>
                  <a:endParaRPr b="0" i="0" sz="2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1" name="Google Shape;161;p9"/>
              <p:cNvSpPr/>
              <p:nvPr/>
            </p:nvSpPr>
            <p:spPr>
              <a:xfrm>
                <a:off x="4783317" y="1842370"/>
                <a:ext cx="672289" cy="67228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700"/>
                  <a:buFont typeface="Century Gothic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9"/>
            <p:cNvGrpSpPr/>
            <p:nvPr/>
          </p:nvGrpSpPr>
          <p:grpSpPr>
            <a:xfrm>
              <a:off x="4025620" y="4313446"/>
              <a:ext cx="1233626" cy="821848"/>
              <a:chOff x="3671313" y="3412343"/>
              <a:chExt cx="1469591" cy="979049"/>
            </a:xfrm>
          </p:grpSpPr>
          <p:grpSp>
            <p:nvGrpSpPr>
              <p:cNvPr id="163" name="Google Shape;163;p9"/>
              <p:cNvGrpSpPr/>
              <p:nvPr/>
            </p:nvGrpSpPr>
            <p:grpSpPr>
              <a:xfrm rot="-5400000">
                <a:off x="3916584" y="3167072"/>
                <a:ext cx="979049" cy="1469591"/>
                <a:chOff x="5093002" y="2426934"/>
                <a:chExt cx="2232248" cy="3350691"/>
              </a:xfrm>
            </p:grpSpPr>
            <p:grpSp>
              <p:nvGrpSpPr>
                <p:cNvPr id="164" name="Google Shape;164;p9"/>
                <p:cNvGrpSpPr/>
                <p:nvPr/>
              </p:nvGrpSpPr>
              <p:grpSpPr>
                <a:xfrm>
                  <a:off x="5625823" y="4659182"/>
                  <a:ext cx="1166607" cy="1118443"/>
                  <a:chOff x="4964627" y="3703863"/>
                  <a:chExt cx="393594" cy="377344"/>
                </a:xfrm>
              </p:grpSpPr>
              <p:sp>
                <p:nvSpPr>
                  <p:cNvPr id="165" name="Google Shape;165;p9"/>
                  <p:cNvSpPr/>
                  <p:nvPr/>
                </p:nvSpPr>
                <p:spPr>
                  <a:xfrm flipH="1">
                    <a:off x="4977747" y="3794659"/>
                    <a:ext cx="367354" cy="65606"/>
                  </a:xfrm>
                  <a:custGeom>
                    <a:rect b="b" l="l" r="r" t="t"/>
                    <a:pathLst>
                      <a:path extrusionOk="0" h="164304" w="920008">
                        <a:moveTo>
                          <a:pt x="852708" y="0"/>
                        </a:moveTo>
                        <a:lnTo>
                          <a:pt x="67299" y="0"/>
                        </a:lnTo>
                        <a:cubicBezTo>
                          <a:pt x="30131" y="0"/>
                          <a:pt x="0" y="30131"/>
                          <a:pt x="0" y="67299"/>
                        </a:cubicBezTo>
                        <a:lnTo>
                          <a:pt x="0" y="97005"/>
                        </a:lnTo>
                        <a:cubicBezTo>
                          <a:pt x="0" y="134173"/>
                          <a:pt x="30131" y="164304"/>
                          <a:pt x="67299" y="164304"/>
                        </a:cubicBezTo>
                        <a:lnTo>
                          <a:pt x="852708" y="164304"/>
                        </a:lnTo>
                        <a:cubicBezTo>
                          <a:pt x="889877" y="164304"/>
                          <a:pt x="920008" y="134173"/>
                          <a:pt x="920008" y="97005"/>
                        </a:cubicBezTo>
                        <a:lnTo>
                          <a:pt x="920008" y="67299"/>
                        </a:lnTo>
                        <a:cubicBezTo>
                          <a:pt x="920008" y="30131"/>
                          <a:pt x="889877" y="0"/>
                          <a:pt x="852708" y="0"/>
                        </a:cubicBezTo>
                        <a:close/>
                      </a:path>
                    </a:pathLst>
                  </a:custGeom>
                  <a:solidFill>
                    <a:srgbClr val="00635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" name="Google Shape;166;p9"/>
                  <p:cNvSpPr/>
                  <p:nvPr/>
                </p:nvSpPr>
                <p:spPr>
                  <a:xfrm flipH="1">
                    <a:off x="5017106" y="3976249"/>
                    <a:ext cx="288634" cy="104958"/>
                  </a:xfrm>
                  <a:custGeom>
                    <a:rect b="b" l="l" r="r" t="t"/>
                    <a:pathLst>
                      <a:path extrusionOk="0" h="262858" w="722862">
                        <a:moveTo>
                          <a:pt x="722862" y="0"/>
                        </a:moveTo>
                        <a:lnTo>
                          <a:pt x="0" y="0"/>
                        </a:lnTo>
                        <a:lnTo>
                          <a:pt x="0" y="131429"/>
                        </a:lnTo>
                        <a:cubicBezTo>
                          <a:pt x="0" y="204015"/>
                          <a:pt x="161818" y="262858"/>
                          <a:pt x="361431" y="262858"/>
                        </a:cubicBezTo>
                        <a:cubicBezTo>
                          <a:pt x="561044" y="262858"/>
                          <a:pt x="722862" y="204015"/>
                          <a:pt x="722862" y="131429"/>
                        </a:cubicBezTo>
                        <a:close/>
                      </a:path>
                    </a:pathLst>
                  </a:custGeom>
                  <a:solidFill>
                    <a:srgbClr val="00635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" name="Google Shape;167;p9"/>
                  <p:cNvSpPr/>
                  <p:nvPr/>
                </p:nvSpPr>
                <p:spPr>
                  <a:xfrm flipH="1">
                    <a:off x="4990867" y="3885454"/>
                    <a:ext cx="341114" cy="65606"/>
                  </a:xfrm>
                  <a:custGeom>
                    <a:rect b="b" l="l" r="r" t="t"/>
                    <a:pathLst>
                      <a:path extrusionOk="0" h="164306" w="854293">
                        <a:moveTo>
                          <a:pt x="786994" y="0"/>
                        </a:moveTo>
                        <a:lnTo>
                          <a:pt x="67299" y="0"/>
                        </a:lnTo>
                        <a:cubicBezTo>
                          <a:pt x="30131" y="0"/>
                          <a:pt x="0" y="30131"/>
                          <a:pt x="0" y="67299"/>
                        </a:cubicBezTo>
                        <a:lnTo>
                          <a:pt x="0" y="97007"/>
                        </a:lnTo>
                        <a:cubicBezTo>
                          <a:pt x="0" y="134174"/>
                          <a:pt x="30131" y="164306"/>
                          <a:pt x="67299" y="164306"/>
                        </a:cubicBezTo>
                        <a:lnTo>
                          <a:pt x="786994" y="164306"/>
                        </a:lnTo>
                        <a:cubicBezTo>
                          <a:pt x="824162" y="164306"/>
                          <a:pt x="854293" y="134174"/>
                          <a:pt x="854293" y="97007"/>
                        </a:cubicBezTo>
                        <a:lnTo>
                          <a:pt x="854293" y="67299"/>
                        </a:lnTo>
                        <a:cubicBezTo>
                          <a:pt x="854293" y="30131"/>
                          <a:pt x="824162" y="0"/>
                          <a:pt x="786994" y="0"/>
                        </a:cubicBezTo>
                        <a:close/>
                      </a:path>
                    </a:pathLst>
                  </a:custGeom>
                  <a:solidFill>
                    <a:srgbClr val="00635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" name="Google Shape;168;p9"/>
                  <p:cNvSpPr/>
                  <p:nvPr/>
                </p:nvSpPr>
                <p:spPr>
                  <a:xfrm flipH="1">
                    <a:off x="4964627" y="3703863"/>
                    <a:ext cx="393594" cy="65606"/>
                  </a:xfrm>
                  <a:custGeom>
                    <a:rect b="b" l="l" r="r" t="t"/>
                    <a:pathLst>
                      <a:path extrusionOk="0" h="164305" w="985723">
                        <a:moveTo>
                          <a:pt x="918424" y="0"/>
                        </a:moveTo>
                        <a:lnTo>
                          <a:pt x="67300" y="0"/>
                        </a:lnTo>
                        <a:cubicBezTo>
                          <a:pt x="30131" y="0"/>
                          <a:pt x="0" y="30130"/>
                          <a:pt x="0" y="67298"/>
                        </a:cubicBezTo>
                        <a:lnTo>
                          <a:pt x="0" y="97006"/>
                        </a:lnTo>
                        <a:cubicBezTo>
                          <a:pt x="0" y="134173"/>
                          <a:pt x="30131" y="164305"/>
                          <a:pt x="67300" y="164305"/>
                        </a:cubicBezTo>
                        <a:lnTo>
                          <a:pt x="918424" y="164305"/>
                        </a:lnTo>
                        <a:cubicBezTo>
                          <a:pt x="955592" y="164305"/>
                          <a:pt x="985723" y="134173"/>
                          <a:pt x="985723" y="97006"/>
                        </a:cubicBezTo>
                        <a:lnTo>
                          <a:pt x="985723" y="67298"/>
                        </a:lnTo>
                        <a:cubicBezTo>
                          <a:pt x="985723" y="30130"/>
                          <a:pt x="955592" y="0"/>
                          <a:pt x="918424" y="0"/>
                        </a:cubicBezTo>
                        <a:close/>
                      </a:path>
                    </a:pathLst>
                  </a:custGeom>
                  <a:solidFill>
                    <a:srgbClr val="00635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9" name="Google Shape;169;p9"/>
                <p:cNvSpPr/>
                <p:nvPr/>
              </p:nvSpPr>
              <p:spPr>
                <a:xfrm>
                  <a:off x="5093002" y="2426934"/>
                  <a:ext cx="2232248" cy="2232248"/>
                </a:xfrm>
                <a:prstGeom prst="blockArc">
                  <a:avLst>
                    <a:gd fmla="val 7222187" name="adj1"/>
                    <a:gd fmla="val 3660514" name="adj2"/>
                    <a:gd fmla="val 8104" name="adj3"/>
                  </a:avLst>
                </a:prstGeom>
                <a:solidFill>
                  <a:srgbClr val="00635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700"/>
                    <a:buFont typeface="Century Gothic"/>
                    <a:buNone/>
                  </a:pPr>
                  <a:r>
                    <a:t/>
                  </a:r>
                  <a:endParaRPr b="0" i="0" sz="2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0" name="Google Shape;170;p9"/>
              <p:cNvSpPr/>
              <p:nvPr/>
            </p:nvSpPr>
            <p:spPr>
              <a:xfrm>
                <a:off x="3807045" y="3565723"/>
                <a:ext cx="672289" cy="6722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700"/>
                  <a:buFont typeface="Century Gothic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9"/>
            <p:cNvGrpSpPr/>
            <p:nvPr/>
          </p:nvGrpSpPr>
          <p:grpSpPr>
            <a:xfrm>
              <a:off x="4679915" y="5224724"/>
              <a:ext cx="1328554" cy="1479275"/>
              <a:chOff x="4450759" y="4497929"/>
              <a:chExt cx="1582677" cy="1762228"/>
            </a:xfrm>
          </p:grpSpPr>
          <p:grpSp>
            <p:nvGrpSpPr>
              <p:cNvPr id="172" name="Google Shape;172;p9"/>
              <p:cNvGrpSpPr/>
              <p:nvPr/>
            </p:nvGrpSpPr>
            <p:grpSpPr>
              <a:xfrm rot="-9000000">
                <a:off x="4752573" y="4644247"/>
                <a:ext cx="979049" cy="1469591"/>
                <a:chOff x="5093002" y="2426934"/>
                <a:chExt cx="2232248" cy="3350691"/>
              </a:xfrm>
            </p:grpSpPr>
            <p:grpSp>
              <p:nvGrpSpPr>
                <p:cNvPr id="173" name="Google Shape;173;p9"/>
                <p:cNvGrpSpPr/>
                <p:nvPr/>
              </p:nvGrpSpPr>
              <p:grpSpPr>
                <a:xfrm>
                  <a:off x="5625823" y="4659182"/>
                  <a:ext cx="1166607" cy="1118443"/>
                  <a:chOff x="4964627" y="3703863"/>
                  <a:chExt cx="393594" cy="377344"/>
                </a:xfrm>
              </p:grpSpPr>
              <p:sp>
                <p:nvSpPr>
                  <p:cNvPr id="174" name="Google Shape;174;p9"/>
                  <p:cNvSpPr/>
                  <p:nvPr/>
                </p:nvSpPr>
                <p:spPr>
                  <a:xfrm flipH="1">
                    <a:off x="4977747" y="3794659"/>
                    <a:ext cx="367354" cy="65606"/>
                  </a:xfrm>
                  <a:custGeom>
                    <a:rect b="b" l="l" r="r" t="t"/>
                    <a:pathLst>
                      <a:path extrusionOk="0" h="164304" w="920008">
                        <a:moveTo>
                          <a:pt x="852708" y="0"/>
                        </a:moveTo>
                        <a:lnTo>
                          <a:pt x="67299" y="0"/>
                        </a:lnTo>
                        <a:cubicBezTo>
                          <a:pt x="30131" y="0"/>
                          <a:pt x="0" y="30131"/>
                          <a:pt x="0" y="67299"/>
                        </a:cubicBezTo>
                        <a:lnTo>
                          <a:pt x="0" y="97005"/>
                        </a:lnTo>
                        <a:cubicBezTo>
                          <a:pt x="0" y="134173"/>
                          <a:pt x="30131" y="164304"/>
                          <a:pt x="67299" y="164304"/>
                        </a:cubicBezTo>
                        <a:lnTo>
                          <a:pt x="852708" y="164304"/>
                        </a:lnTo>
                        <a:cubicBezTo>
                          <a:pt x="889877" y="164304"/>
                          <a:pt x="920008" y="134173"/>
                          <a:pt x="920008" y="97005"/>
                        </a:cubicBezTo>
                        <a:lnTo>
                          <a:pt x="920008" y="67299"/>
                        </a:lnTo>
                        <a:cubicBezTo>
                          <a:pt x="920008" y="30131"/>
                          <a:pt x="889877" y="0"/>
                          <a:pt x="85270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5" name="Google Shape;175;p9"/>
                  <p:cNvSpPr/>
                  <p:nvPr/>
                </p:nvSpPr>
                <p:spPr>
                  <a:xfrm flipH="1">
                    <a:off x="5017106" y="3976249"/>
                    <a:ext cx="288634" cy="104958"/>
                  </a:xfrm>
                  <a:custGeom>
                    <a:rect b="b" l="l" r="r" t="t"/>
                    <a:pathLst>
                      <a:path extrusionOk="0" h="262858" w="722862">
                        <a:moveTo>
                          <a:pt x="722862" y="0"/>
                        </a:moveTo>
                        <a:lnTo>
                          <a:pt x="0" y="0"/>
                        </a:lnTo>
                        <a:lnTo>
                          <a:pt x="0" y="131429"/>
                        </a:lnTo>
                        <a:cubicBezTo>
                          <a:pt x="0" y="204015"/>
                          <a:pt x="161818" y="262858"/>
                          <a:pt x="361431" y="262858"/>
                        </a:cubicBezTo>
                        <a:cubicBezTo>
                          <a:pt x="561044" y="262858"/>
                          <a:pt x="722862" y="204015"/>
                          <a:pt x="722862" y="131429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6" name="Google Shape;176;p9"/>
                  <p:cNvSpPr/>
                  <p:nvPr/>
                </p:nvSpPr>
                <p:spPr>
                  <a:xfrm flipH="1">
                    <a:off x="4990867" y="3885454"/>
                    <a:ext cx="341114" cy="65606"/>
                  </a:xfrm>
                  <a:custGeom>
                    <a:rect b="b" l="l" r="r" t="t"/>
                    <a:pathLst>
                      <a:path extrusionOk="0" h="164306" w="854293">
                        <a:moveTo>
                          <a:pt x="786994" y="0"/>
                        </a:moveTo>
                        <a:lnTo>
                          <a:pt x="67299" y="0"/>
                        </a:lnTo>
                        <a:cubicBezTo>
                          <a:pt x="30131" y="0"/>
                          <a:pt x="0" y="30131"/>
                          <a:pt x="0" y="67299"/>
                        </a:cubicBezTo>
                        <a:lnTo>
                          <a:pt x="0" y="97007"/>
                        </a:lnTo>
                        <a:cubicBezTo>
                          <a:pt x="0" y="134174"/>
                          <a:pt x="30131" y="164306"/>
                          <a:pt x="67299" y="164306"/>
                        </a:cubicBezTo>
                        <a:lnTo>
                          <a:pt x="786994" y="164306"/>
                        </a:lnTo>
                        <a:cubicBezTo>
                          <a:pt x="824162" y="164306"/>
                          <a:pt x="854293" y="134174"/>
                          <a:pt x="854293" y="97007"/>
                        </a:cubicBezTo>
                        <a:lnTo>
                          <a:pt x="854293" y="67299"/>
                        </a:lnTo>
                        <a:cubicBezTo>
                          <a:pt x="854293" y="30131"/>
                          <a:pt x="824162" y="0"/>
                          <a:pt x="786994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" name="Google Shape;177;p9"/>
                  <p:cNvSpPr/>
                  <p:nvPr/>
                </p:nvSpPr>
                <p:spPr>
                  <a:xfrm flipH="1">
                    <a:off x="4964627" y="3703863"/>
                    <a:ext cx="393594" cy="65606"/>
                  </a:xfrm>
                  <a:custGeom>
                    <a:rect b="b" l="l" r="r" t="t"/>
                    <a:pathLst>
                      <a:path extrusionOk="0" h="164305" w="985723">
                        <a:moveTo>
                          <a:pt x="918424" y="0"/>
                        </a:moveTo>
                        <a:lnTo>
                          <a:pt x="67300" y="0"/>
                        </a:lnTo>
                        <a:cubicBezTo>
                          <a:pt x="30131" y="0"/>
                          <a:pt x="0" y="30130"/>
                          <a:pt x="0" y="67298"/>
                        </a:cubicBezTo>
                        <a:lnTo>
                          <a:pt x="0" y="97006"/>
                        </a:lnTo>
                        <a:cubicBezTo>
                          <a:pt x="0" y="134173"/>
                          <a:pt x="30131" y="164305"/>
                          <a:pt x="67300" y="164305"/>
                        </a:cubicBezTo>
                        <a:lnTo>
                          <a:pt x="918424" y="164305"/>
                        </a:lnTo>
                        <a:cubicBezTo>
                          <a:pt x="955592" y="164305"/>
                          <a:pt x="985723" y="134173"/>
                          <a:pt x="985723" y="97006"/>
                        </a:cubicBezTo>
                        <a:lnTo>
                          <a:pt x="985723" y="67298"/>
                        </a:lnTo>
                        <a:cubicBezTo>
                          <a:pt x="985723" y="30130"/>
                          <a:pt x="955592" y="0"/>
                          <a:pt x="918424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8" name="Google Shape;178;p9"/>
                <p:cNvSpPr/>
                <p:nvPr/>
              </p:nvSpPr>
              <p:spPr>
                <a:xfrm>
                  <a:off x="5093002" y="2426934"/>
                  <a:ext cx="2232248" cy="2232248"/>
                </a:xfrm>
                <a:prstGeom prst="blockArc">
                  <a:avLst>
                    <a:gd fmla="val 7222187" name="adj1"/>
                    <a:gd fmla="val 3660514" name="adj2"/>
                    <a:gd fmla="val 8104" name="adj3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700"/>
                    <a:buFont typeface="Century Gothic"/>
                    <a:buNone/>
                  </a:pPr>
                  <a:r>
                    <a:t/>
                  </a:r>
                  <a:endParaRPr b="0" i="0" sz="2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9" name="Google Shape;179;p9"/>
              <p:cNvSpPr/>
              <p:nvPr/>
            </p:nvSpPr>
            <p:spPr>
              <a:xfrm>
                <a:off x="4782464" y="5203112"/>
                <a:ext cx="672289" cy="6722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700"/>
                  <a:buFont typeface="Century Gothic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9"/>
            <p:cNvGrpSpPr/>
            <p:nvPr/>
          </p:nvGrpSpPr>
          <p:grpSpPr>
            <a:xfrm>
              <a:off x="6889312" y="4313446"/>
              <a:ext cx="1233626" cy="821848"/>
              <a:chOff x="7082764" y="3412343"/>
              <a:chExt cx="1469591" cy="979049"/>
            </a:xfrm>
          </p:grpSpPr>
          <p:grpSp>
            <p:nvGrpSpPr>
              <p:cNvPr id="181" name="Google Shape;181;p9"/>
              <p:cNvGrpSpPr/>
              <p:nvPr/>
            </p:nvGrpSpPr>
            <p:grpSpPr>
              <a:xfrm flipH="1" rot="5400000">
                <a:off x="7328035" y="3167072"/>
                <a:ext cx="979049" cy="1469591"/>
                <a:chOff x="5093002" y="2426934"/>
                <a:chExt cx="2232248" cy="3350691"/>
              </a:xfrm>
            </p:grpSpPr>
            <p:grpSp>
              <p:nvGrpSpPr>
                <p:cNvPr id="182" name="Google Shape;182;p9"/>
                <p:cNvGrpSpPr/>
                <p:nvPr/>
              </p:nvGrpSpPr>
              <p:grpSpPr>
                <a:xfrm>
                  <a:off x="5625823" y="4659182"/>
                  <a:ext cx="1166607" cy="1118443"/>
                  <a:chOff x="4964627" y="3703863"/>
                  <a:chExt cx="393594" cy="377344"/>
                </a:xfrm>
              </p:grpSpPr>
              <p:sp>
                <p:nvSpPr>
                  <p:cNvPr id="183" name="Google Shape;183;p9"/>
                  <p:cNvSpPr/>
                  <p:nvPr/>
                </p:nvSpPr>
                <p:spPr>
                  <a:xfrm flipH="1">
                    <a:off x="4977747" y="3794659"/>
                    <a:ext cx="367354" cy="65606"/>
                  </a:xfrm>
                  <a:custGeom>
                    <a:rect b="b" l="l" r="r" t="t"/>
                    <a:pathLst>
                      <a:path extrusionOk="0" h="164304" w="920008">
                        <a:moveTo>
                          <a:pt x="852708" y="0"/>
                        </a:moveTo>
                        <a:lnTo>
                          <a:pt x="67299" y="0"/>
                        </a:lnTo>
                        <a:cubicBezTo>
                          <a:pt x="30131" y="0"/>
                          <a:pt x="0" y="30131"/>
                          <a:pt x="0" y="67299"/>
                        </a:cubicBezTo>
                        <a:lnTo>
                          <a:pt x="0" y="97005"/>
                        </a:lnTo>
                        <a:cubicBezTo>
                          <a:pt x="0" y="134173"/>
                          <a:pt x="30131" y="164304"/>
                          <a:pt x="67299" y="164304"/>
                        </a:cubicBezTo>
                        <a:lnTo>
                          <a:pt x="852708" y="164304"/>
                        </a:lnTo>
                        <a:cubicBezTo>
                          <a:pt x="889877" y="164304"/>
                          <a:pt x="920008" y="134173"/>
                          <a:pt x="920008" y="97005"/>
                        </a:cubicBezTo>
                        <a:lnTo>
                          <a:pt x="920008" y="67299"/>
                        </a:lnTo>
                        <a:cubicBezTo>
                          <a:pt x="920008" y="30131"/>
                          <a:pt x="889877" y="0"/>
                          <a:pt x="852708" y="0"/>
                        </a:cubicBezTo>
                        <a:close/>
                      </a:path>
                    </a:pathLst>
                  </a:custGeom>
                  <a:solidFill>
                    <a:srgbClr val="4CD6B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" name="Google Shape;184;p9"/>
                  <p:cNvSpPr/>
                  <p:nvPr/>
                </p:nvSpPr>
                <p:spPr>
                  <a:xfrm flipH="1">
                    <a:off x="5017106" y="3976249"/>
                    <a:ext cx="288634" cy="104958"/>
                  </a:xfrm>
                  <a:custGeom>
                    <a:rect b="b" l="l" r="r" t="t"/>
                    <a:pathLst>
                      <a:path extrusionOk="0" h="262858" w="722862">
                        <a:moveTo>
                          <a:pt x="722862" y="0"/>
                        </a:moveTo>
                        <a:lnTo>
                          <a:pt x="0" y="0"/>
                        </a:lnTo>
                        <a:lnTo>
                          <a:pt x="0" y="131429"/>
                        </a:lnTo>
                        <a:cubicBezTo>
                          <a:pt x="0" y="204015"/>
                          <a:pt x="161818" y="262858"/>
                          <a:pt x="361431" y="262858"/>
                        </a:cubicBezTo>
                        <a:cubicBezTo>
                          <a:pt x="561044" y="262858"/>
                          <a:pt x="722862" y="204015"/>
                          <a:pt x="722862" y="131429"/>
                        </a:cubicBezTo>
                        <a:close/>
                      </a:path>
                    </a:pathLst>
                  </a:custGeom>
                  <a:solidFill>
                    <a:srgbClr val="4CD6B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5" name="Google Shape;185;p9"/>
                  <p:cNvSpPr/>
                  <p:nvPr/>
                </p:nvSpPr>
                <p:spPr>
                  <a:xfrm flipH="1">
                    <a:off x="4990867" y="3885454"/>
                    <a:ext cx="341114" cy="65606"/>
                  </a:xfrm>
                  <a:custGeom>
                    <a:rect b="b" l="l" r="r" t="t"/>
                    <a:pathLst>
                      <a:path extrusionOk="0" h="164306" w="854293">
                        <a:moveTo>
                          <a:pt x="786994" y="0"/>
                        </a:moveTo>
                        <a:lnTo>
                          <a:pt x="67299" y="0"/>
                        </a:lnTo>
                        <a:cubicBezTo>
                          <a:pt x="30131" y="0"/>
                          <a:pt x="0" y="30131"/>
                          <a:pt x="0" y="67299"/>
                        </a:cubicBezTo>
                        <a:lnTo>
                          <a:pt x="0" y="97007"/>
                        </a:lnTo>
                        <a:cubicBezTo>
                          <a:pt x="0" y="134174"/>
                          <a:pt x="30131" y="164306"/>
                          <a:pt x="67299" y="164306"/>
                        </a:cubicBezTo>
                        <a:lnTo>
                          <a:pt x="786994" y="164306"/>
                        </a:lnTo>
                        <a:cubicBezTo>
                          <a:pt x="824162" y="164306"/>
                          <a:pt x="854293" y="134174"/>
                          <a:pt x="854293" y="97007"/>
                        </a:cubicBezTo>
                        <a:lnTo>
                          <a:pt x="854293" y="67299"/>
                        </a:lnTo>
                        <a:cubicBezTo>
                          <a:pt x="854293" y="30131"/>
                          <a:pt x="824162" y="0"/>
                          <a:pt x="786994" y="0"/>
                        </a:cubicBezTo>
                        <a:close/>
                      </a:path>
                    </a:pathLst>
                  </a:custGeom>
                  <a:solidFill>
                    <a:srgbClr val="4CD6B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6" name="Google Shape;186;p9"/>
                  <p:cNvSpPr/>
                  <p:nvPr/>
                </p:nvSpPr>
                <p:spPr>
                  <a:xfrm flipH="1">
                    <a:off x="4964627" y="3703863"/>
                    <a:ext cx="393594" cy="65606"/>
                  </a:xfrm>
                  <a:custGeom>
                    <a:rect b="b" l="l" r="r" t="t"/>
                    <a:pathLst>
                      <a:path extrusionOk="0" h="164305" w="985723">
                        <a:moveTo>
                          <a:pt x="918424" y="0"/>
                        </a:moveTo>
                        <a:lnTo>
                          <a:pt x="67300" y="0"/>
                        </a:lnTo>
                        <a:cubicBezTo>
                          <a:pt x="30131" y="0"/>
                          <a:pt x="0" y="30130"/>
                          <a:pt x="0" y="67298"/>
                        </a:cubicBezTo>
                        <a:lnTo>
                          <a:pt x="0" y="97006"/>
                        </a:lnTo>
                        <a:cubicBezTo>
                          <a:pt x="0" y="134173"/>
                          <a:pt x="30131" y="164305"/>
                          <a:pt x="67300" y="164305"/>
                        </a:cubicBezTo>
                        <a:lnTo>
                          <a:pt x="918424" y="164305"/>
                        </a:lnTo>
                        <a:cubicBezTo>
                          <a:pt x="955592" y="164305"/>
                          <a:pt x="985723" y="134173"/>
                          <a:pt x="985723" y="97006"/>
                        </a:cubicBezTo>
                        <a:lnTo>
                          <a:pt x="985723" y="67298"/>
                        </a:lnTo>
                        <a:cubicBezTo>
                          <a:pt x="985723" y="30130"/>
                          <a:pt x="955592" y="0"/>
                          <a:pt x="918424" y="0"/>
                        </a:cubicBezTo>
                        <a:close/>
                      </a:path>
                    </a:pathLst>
                  </a:custGeom>
                  <a:solidFill>
                    <a:srgbClr val="4CD6B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7" name="Google Shape;187;p9"/>
                <p:cNvSpPr/>
                <p:nvPr/>
              </p:nvSpPr>
              <p:spPr>
                <a:xfrm>
                  <a:off x="5093002" y="2426934"/>
                  <a:ext cx="2232248" cy="2232248"/>
                </a:xfrm>
                <a:prstGeom prst="blockArc">
                  <a:avLst>
                    <a:gd fmla="val 7222187" name="adj1"/>
                    <a:gd fmla="val 3660514" name="adj2"/>
                    <a:gd fmla="val 8104" name="adj3"/>
                  </a:avLst>
                </a:prstGeom>
                <a:solidFill>
                  <a:srgbClr val="4CD6B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700"/>
                    <a:buFont typeface="Century Gothic"/>
                    <a:buNone/>
                  </a:pPr>
                  <a:r>
                    <a:t/>
                  </a:r>
                  <a:endParaRPr b="0" i="0" sz="2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8" name="Google Shape;188;p9"/>
              <p:cNvSpPr/>
              <p:nvPr/>
            </p:nvSpPr>
            <p:spPr>
              <a:xfrm>
                <a:off x="7714086" y="3565723"/>
                <a:ext cx="672289" cy="67228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700"/>
                  <a:buFont typeface="Century Gothic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" name="Google Shape;189;p9"/>
            <p:cNvSpPr/>
            <p:nvPr/>
          </p:nvSpPr>
          <p:spPr>
            <a:xfrm>
              <a:off x="5073512" y="3120105"/>
              <a:ext cx="284062" cy="285352"/>
            </a:xfrm>
            <a:custGeom>
              <a:rect b="b" l="l" r="r" t="t"/>
              <a:pathLst>
                <a:path extrusionOk="0" h="373588" w="371900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307373" y="4530459"/>
              <a:ext cx="238214" cy="344148"/>
            </a:xfrm>
            <a:custGeom>
              <a:rect b="b" l="l" r="r" t="t"/>
              <a:pathLst>
                <a:path extrusionOk="0" h="3200962" w="2215656">
                  <a:moveTo>
                    <a:pt x="1107829" y="2097026"/>
                  </a:moveTo>
                  <a:cubicBezTo>
                    <a:pt x="1025315" y="2097026"/>
                    <a:pt x="958423" y="2163918"/>
                    <a:pt x="958423" y="2246432"/>
                  </a:cubicBezTo>
                  <a:cubicBezTo>
                    <a:pt x="958423" y="2302715"/>
                    <a:pt x="989546" y="2351730"/>
                    <a:pt x="1036590" y="2375275"/>
                  </a:cubicBezTo>
                  <a:lnTo>
                    <a:pt x="985422" y="2684898"/>
                  </a:lnTo>
                  <a:lnTo>
                    <a:pt x="1230236" y="2684898"/>
                  </a:lnTo>
                  <a:lnTo>
                    <a:pt x="1179068" y="2375275"/>
                  </a:lnTo>
                  <a:cubicBezTo>
                    <a:pt x="1226112" y="2351730"/>
                    <a:pt x="1257234" y="2302715"/>
                    <a:pt x="1257234" y="2246432"/>
                  </a:cubicBezTo>
                  <a:cubicBezTo>
                    <a:pt x="1257234" y="2163918"/>
                    <a:pt x="1190343" y="2097026"/>
                    <a:pt x="1107829" y="2097026"/>
                  </a:cubicBezTo>
                  <a:close/>
                  <a:moveTo>
                    <a:pt x="1102513" y="266871"/>
                  </a:moveTo>
                  <a:cubicBezTo>
                    <a:pt x="874876" y="269781"/>
                    <a:pt x="691868" y="455143"/>
                    <a:pt x="691868" y="682798"/>
                  </a:cubicBezTo>
                  <a:lnTo>
                    <a:pt x="690469" y="682798"/>
                  </a:lnTo>
                  <a:lnTo>
                    <a:pt x="690469" y="1580962"/>
                  </a:lnTo>
                  <a:lnTo>
                    <a:pt x="1525188" y="1580962"/>
                  </a:lnTo>
                  <a:lnTo>
                    <a:pt x="1525188" y="672127"/>
                  </a:lnTo>
                  <a:lnTo>
                    <a:pt x="1523654" y="672166"/>
                  </a:lnTo>
                  <a:cubicBezTo>
                    <a:pt x="1517835" y="444585"/>
                    <a:pt x="1330149" y="263961"/>
                    <a:pt x="1102513" y="266871"/>
                  </a:cubicBezTo>
                  <a:close/>
                  <a:moveTo>
                    <a:pt x="1099102" y="56"/>
                  </a:moveTo>
                  <a:cubicBezTo>
                    <a:pt x="1472767" y="-4720"/>
                    <a:pt x="1780852" y="291773"/>
                    <a:pt x="1790404" y="665346"/>
                  </a:cubicBezTo>
                  <a:lnTo>
                    <a:pt x="1742843" y="666562"/>
                  </a:lnTo>
                  <a:lnTo>
                    <a:pt x="1790627" y="666562"/>
                  </a:lnTo>
                  <a:lnTo>
                    <a:pt x="1790627" y="1580962"/>
                  </a:lnTo>
                  <a:lnTo>
                    <a:pt x="2041344" y="1580962"/>
                  </a:lnTo>
                  <a:cubicBezTo>
                    <a:pt x="2137614" y="1580962"/>
                    <a:pt x="2215656" y="1659004"/>
                    <a:pt x="2215656" y="1755274"/>
                  </a:cubicBezTo>
                  <a:lnTo>
                    <a:pt x="2215656" y="3026650"/>
                  </a:lnTo>
                  <a:cubicBezTo>
                    <a:pt x="2215656" y="3122920"/>
                    <a:pt x="2137614" y="3200962"/>
                    <a:pt x="2041344" y="3200962"/>
                  </a:cubicBezTo>
                  <a:lnTo>
                    <a:pt x="174312" y="3200962"/>
                  </a:lnTo>
                  <a:cubicBezTo>
                    <a:pt x="78042" y="3200962"/>
                    <a:pt x="0" y="3122920"/>
                    <a:pt x="0" y="3026650"/>
                  </a:cubicBezTo>
                  <a:lnTo>
                    <a:pt x="0" y="1755274"/>
                  </a:lnTo>
                  <a:cubicBezTo>
                    <a:pt x="0" y="1659004"/>
                    <a:pt x="78042" y="1580962"/>
                    <a:pt x="174312" y="1580962"/>
                  </a:cubicBezTo>
                  <a:lnTo>
                    <a:pt x="425030" y="1580962"/>
                  </a:lnTo>
                  <a:lnTo>
                    <a:pt x="425030" y="676764"/>
                  </a:lnTo>
                  <a:lnTo>
                    <a:pt x="425634" y="676764"/>
                  </a:lnTo>
                  <a:cubicBezTo>
                    <a:pt x="428273" y="305830"/>
                    <a:pt x="727452" y="4806"/>
                    <a:pt x="1099102" y="56"/>
                  </a:cubicBezTo>
                  <a:close/>
                </a:path>
              </a:pathLst>
            </a:custGeom>
            <a:solidFill>
              <a:srgbClr val="0063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7569000" y="4587130"/>
              <a:ext cx="332416" cy="262814"/>
            </a:xfrm>
            <a:custGeom>
              <a:rect b="b" l="l" r="r" t="t"/>
              <a:pathLst>
                <a:path extrusionOk="0" h="2545072" w="3219104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rgbClr val="4CD6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" name="Google Shape;192;p9"/>
            <p:cNvGrpSpPr/>
            <p:nvPr/>
          </p:nvGrpSpPr>
          <p:grpSpPr>
            <a:xfrm>
              <a:off x="6140088" y="2721422"/>
              <a:ext cx="1328554" cy="1479275"/>
              <a:chOff x="6190230" y="1515802"/>
              <a:chExt cx="1582677" cy="1762228"/>
            </a:xfrm>
          </p:grpSpPr>
          <p:grpSp>
            <p:nvGrpSpPr>
              <p:cNvPr id="193" name="Google Shape;193;p9"/>
              <p:cNvGrpSpPr/>
              <p:nvPr/>
            </p:nvGrpSpPr>
            <p:grpSpPr>
              <a:xfrm flipH="1" rot="1800000">
                <a:off x="6492044" y="1662120"/>
                <a:ext cx="979049" cy="1469591"/>
                <a:chOff x="5093002" y="2426934"/>
                <a:chExt cx="2232248" cy="3350691"/>
              </a:xfrm>
            </p:grpSpPr>
            <p:grpSp>
              <p:nvGrpSpPr>
                <p:cNvPr id="194" name="Google Shape;194;p9"/>
                <p:cNvGrpSpPr/>
                <p:nvPr/>
              </p:nvGrpSpPr>
              <p:grpSpPr>
                <a:xfrm>
                  <a:off x="5625823" y="4659182"/>
                  <a:ext cx="1166607" cy="1118443"/>
                  <a:chOff x="4964627" y="3703863"/>
                  <a:chExt cx="393594" cy="377344"/>
                </a:xfrm>
              </p:grpSpPr>
              <p:sp>
                <p:nvSpPr>
                  <p:cNvPr id="195" name="Google Shape;195;p9"/>
                  <p:cNvSpPr/>
                  <p:nvPr/>
                </p:nvSpPr>
                <p:spPr>
                  <a:xfrm flipH="1">
                    <a:off x="4977747" y="3794659"/>
                    <a:ext cx="367354" cy="65606"/>
                  </a:xfrm>
                  <a:custGeom>
                    <a:rect b="b" l="l" r="r" t="t"/>
                    <a:pathLst>
                      <a:path extrusionOk="0" h="164304" w="920008">
                        <a:moveTo>
                          <a:pt x="852708" y="0"/>
                        </a:moveTo>
                        <a:lnTo>
                          <a:pt x="67299" y="0"/>
                        </a:lnTo>
                        <a:cubicBezTo>
                          <a:pt x="30131" y="0"/>
                          <a:pt x="0" y="30131"/>
                          <a:pt x="0" y="67299"/>
                        </a:cubicBezTo>
                        <a:lnTo>
                          <a:pt x="0" y="97005"/>
                        </a:lnTo>
                        <a:cubicBezTo>
                          <a:pt x="0" y="134173"/>
                          <a:pt x="30131" y="164304"/>
                          <a:pt x="67299" y="164304"/>
                        </a:cubicBezTo>
                        <a:lnTo>
                          <a:pt x="852708" y="164304"/>
                        </a:lnTo>
                        <a:cubicBezTo>
                          <a:pt x="889877" y="164304"/>
                          <a:pt x="920008" y="134173"/>
                          <a:pt x="920008" y="97005"/>
                        </a:cubicBezTo>
                        <a:lnTo>
                          <a:pt x="920008" y="67299"/>
                        </a:lnTo>
                        <a:cubicBezTo>
                          <a:pt x="920008" y="30131"/>
                          <a:pt x="889877" y="0"/>
                          <a:pt x="852708" y="0"/>
                        </a:cubicBezTo>
                        <a:close/>
                      </a:path>
                    </a:pathLst>
                  </a:custGeom>
                  <a:solidFill>
                    <a:srgbClr val="93C62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6" name="Google Shape;196;p9"/>
                  <p:cNvSpPr/>
                  <p:nvPr/>
                </p:nvSpPr>
                <p:spPr>
                  <a:xfrm flipH="1">
                    <a:off x="5017106" y="3976249"/>
                    <a:ext cx="288634" cy="104958"/>
                  </a:xfrm>
                  <a:custGeom>
                    <a:rect b="b" l="l" r="r" t="t"/>
                    <a:pathLst>
                      <a:path extrusionOk="0" h="262858" w="722862">
                        <a:moveTo>
                          <a:pt x="722862" y="0"/>
                        </a:moveTo>
                        <a:lnTo>
                          <a:pt x="0" y="0"/>
                        </a:lnTo>
                        <a:lnTo>
                          <a:pt x="0" y="131429"/>
                        </a:lnTo>
                        <a:cubicBezTo>
                          <a:pt x="0" y="204015"/>
                          <a:pt x="161818" y="262858"/>
                          <a:pt x="361431" y="262858"/>
                        </a:cubicBezTo>
                        <a:cubicBezTo>
                          <a:pt x="561044" y="262858"/>
                          <a:pt x="722862" y="204015"/>
                          <a:pt x="722862" y="131429"/>
                        </a:cubicBezTo>
                        <a:close/>
                      </a:path>
                    </a:pathLst>
                  </a:custGeom>
                  <a:solidFill>
                    <a:srgbClr val="93C62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7" name="Google Shape;197;p9"/>
                  <p:cNvSpPr/>
                  <p:nvPr/>
                </p:nvSpPr>
                <p:spPr>
                  <a:xfrm flipH="1">
                    <a:off x="4990867" y="3885454"/>
                    <a:ext cx="341114" cy="65606"/>
                  </a:xfrm>
                  <a:custGeom>
                    <a:rect b="b" l="l" r="r" t="t"/>
                    <a:pathLst>
                      <a:path extrusionOk="0" h="164306" w="854293">
                        <a:moveTo>
                          <a:pt x="786994" y="0"/>
                        </a:moveTo>
                        <a:lnTo>
                          <a:pt x="67299" y="0"/>
                        </a:lnTo>
                        <a:cubicBezTo>
                          <a:pt x="30131" y="0"/>
                          <a:pt x="0" y="30131"/>
                          <a:pt x="0" y="67299"/>
                        </a:cubicBezTo>
                        <a:lnTo>
                          <a:pt x="0" y="97007"/>
                        </a:lnTo>
                        <a:cubicBezTo>
                          <a:pt x="0" y="134174"/>
                          <a:pt x="30131" y="164306"/>
                          <a:pt x="67299" y="164306"/>
                        </a:cubicBezTo>
                        <a:lnTo>
                          <a:pt x="786994" y="164306"/>
                        </a:lnTo>
                        <a:cubicBezTo>
                          <a:pt x="824162" y="164306"/>
                          <a:pt x="854293" y="134174"/>
                          <a:pt x="854293" y="97007"/>
                        </a:cubicBezTo>
                        <a:lnTo>
                          <a:pt x="854293" y="67299"/>
                        </a:lnTo>
                        <a:cubicBezTo>
                          <a:pt x="854293" y="30131"/>
                          <a:pt x="824162" y="0"/>
                          <a:pt x="786994" y="0"/>
                        </a:cubicBezTo>
                        <a:close/>
                      </a:path>
                    </a:pathLst>
                  </a:custGeom>
                  <a:solidFill>
                    <a:srgbClr val="93C62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" name="Google Shape;198;p9"/>
                  <p:cNvSpPr/>
                  <p:nvPr/>
                </p:nvSpPr>
                <p:spPr>
                  <a:xfrm flipH="1">
                    <a:off x="4964627" y="3703863"/>
                    <a:ext cx="393594" cy="65606"/>
                  </a:xfrm>
                  <a:custGeom>
                    <a:rect b="b" l="l" r="r" t="t"/>
                    <a:pathLst>
                      <a:path extrusionOk="0" h="164305" w="985723">
                        <a:moveTo>
                          <a:pt x="918424" y="0"/>
                        </a:moveTo>
                        <a:lnTo>
                          <a:pt x="67300" y="0"/>
                        </a:lnTo>
                        <a:cubicBezTo>
                          <a:pt x="30131" y="0"/>
                          <a:pt x="0" y="30130"/>
                          <a:pt x="0" y="67298"/>
                        </a:cubicBezTo>
                        <a:lnTo>
                          <a:pt x="0" y="97006"/>
                        </a:lnTo>
                        <a:cubicBezTo>
                          <a:pt x="0" y="134173"/>
                          <a:pt x="30131" y="164305"/>
                          <a:pt x="67300" y="164305"/>
                        </a:cubicBezTo>
                        <a:lnTo>
                          <a:pt x="918424" y="164305"/>
                        </a:lnTo>
                        <a:cubicBezTo>
                          <a:pt x="955592" y="164305"/>
                          <a:pt x="985723" y="134173"/>
                          <a:pt x="985723" y="97006"/>
                        </a:cubicBezTo>
                        <a:lnTo>
                          <a:pt x="985723" y="67298"/>
                        </a:lnTo>
                        <a:cubicBezTo>
                          <a:pt x="985723" y="30130"/>
                          <a:pt x="955592" y="0"/>
                          <a:pt x="918424" y="0"/>
                        </a:cubicBezTo>
                        <a:close/>
                      </a:path>
                    </a:pathLst>
                  </a:custGeom>
                  <a:solidFill>
                    <a:srgbClr val="93C62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9" name="Google Shape;199;p9"/>
                <p:cNvSpPr/>
                <p:nvPr/>
              </p:nvSpPr>
              <p:spPr>
                <a:xfrm>
                  <a:off x="5093002" y="2426934"/>
                  <a:ext cx="2232248" cy="2232248"/>
                </a:xfrm>
                <a:prstGeom prst="blockArc">
                  <a:avLst>
                    <a:gd fmla="val 7222187" name="adj1"/>
                    <a:gd fmla="val 3660514" name="adj2"/>
                    <a:gd fmla="val 8104" name="adj3"/>
                  </a:avLst>
                </a:prstGeom>
                <a:solidFill>
                  <a:srgbClr val="93C62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700"/>
                    <a:buFont typeface="Century Gothic"/>
                    <a:buNone/>
                  </a:pPr>
                  <a:r>
                    <a:t/>
                  </a:r>
                  <a:endParaRPr b="0" i="0" sz="2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0" name="Google Shape;200;p9"/>
              <p:cNvSpPr/>
              <p:nvPr/>
            </p:nvSpPr>
            <p:spPr>
              <a:xfrm rot="-7200000">
                <a:off x="6731526" y="1870429"/>
                <a:ext cx="672289" cy="6722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700"/>
                  <a:buFont typeface="Century Gothic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9"/>
            <p:cNvGrpSpPr/>
            <p:nvPr/>
          </p:nvGrpSpPr>
          <p:grpSpPr>
            <a:xfrm>
              <a:off x="6148461" y="5234005"/>
              <a:ext cx="1311807" cy="1476460"/>
              <a:chOff x="6200205" y="4508984"/>
              <a:chExt cx="1562726" cy="1758873"/>
            </a:xfrm>
          </p:grpSpPr>
          <p:grpSp>
            <p:nvGrpSpPr>
              <p:cNvPr id="202" name="Google Shape;202;p9"/>
              <p:cNvGrpSpPr/>
              <p:nvPr/>
            </p:nvGrpSpPr>
            <p:grpSpPr>
              <a:xfrm flipH="1" rot="9085437">
                <a:off x="6492043" y="4653625"/>
                <a:ext cx="979049" cy="1469591"/>
                <a:chOff x="5093002" y="2426934"/>
                <a:chExt cx="2232248" cy="3350691"/>
              </a:xfrm>
            </p:grpSpPr>
            <p:grpSp>
              <p:nvGrpSpPr>
                <p:cNvPr id="203" name="Google Shape;203;p9"/>
                <p:cNvGrpSpPr/>
                <p:nvPr/>
              </p:nvGrpSpPr>
              <p:grpSpPr>
                <a:xfrm>
                  <a:off x="5625823" y="4659182"/>
                  <a:ext cx="1166607" cy="1118443"/>
                  <a:chOff x="4964627" y="3703863"/>
                  <a:chExt cx="393594" cy="377344"/>
                </a:xfrm>
              </p:grpSpPr>
              <p:sp>
                <p:nvSpPr>
                  <p:cNvPr id="204" name="Google Shape;204;p9"/>
                  <p:cNvSpPr/>
                  <p:nvPr/>
                </p:nvSpPr>
                <p:spPr>
                  <a:xfrm flipH="1">
                    <a:off x="4977747" y="3794659"/>
                    <a:ext cx="367354" cy="65606"/>
                  </a:xfrm>
                  <a:custGeom>
                    <a:rect b="b" l="l" r="r" t="t"/>
                    <a:pathLst>
                      <a:path extrusionOk="0" h="164304" w="920008">
                        <a:moveTo>
                          <a:pt x="852708" y="0"/>
                        </a:moveTo>
                        <a:lnTo>
                          <a:pt x="67299" y="0"/>
                        </a:lnTo>
                        <a:cubicBezTo>
                          <a:pt x="30131" y="0"/>
                          <a:pt x="0" y="30131"/>
                          <a:pt x="0" y="67299"/>
                        </a:cubicBezTo>
                        <a:lnTo>
                          <a:pt x="0" y="97005"/>
                        </a:lnTo>
                        <a:cubicBezTo>
                          <a:pt x="0" y="134173"/>
                          <a:pt x="30131" y="164304"/>
                          <a:pt x="67299" y="164304"/>
                        </a:cubicBezTo>
                        <a:lnTo>
                          <a:pt x="852708" y="164304"/>
                        </a:lnTo>
                        <a:cubicBezTo>
                          <a:pt x="889877" y="164304"/>
                          <a:pt x="920008" y="134173"/>
                          <a:pt x="920008" y="97005"/>
                        </a:cubicBezTo>
                        <a:lnTo>
                          <a:pt x="920008" y="67299"/>
                        </a:lnTo>
                        <a:cubicBezTo>
                          <a:pt x="920008" y="30131"/>
                          <a:pt x="889877" y="0"/>
                          <a:pt x="85270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" name="Google Shape;205;p9"/>
                  <p:cNvSpPr/>
                  <p:nvPr/>
                </p:nvSpPr>
                <p:spPr>
                  <a:xfrm flipH="1">
                    <a:off x="5017106" y="3976249"/>
                    <a:ext cx="288634" cy="104958"/>
                  </a:xfrm>
                  <a:custGeom>
                    <a:rect b="b" l="l" r="r" t="t"/>
                    <a:pathLst>
                      <a:path extrusionOk="0" h="262858" w="722862">
                        <a:moveTo>
                          <a:pt x="722862" y="0"/>
                        </a:moveTo>
                        <a:lnTo>
                          <a:pt x="0" y="0"/>
                        </a:lnTo>
                        <a:lnTo>
                          <a:pt x="0" y="131429"/>
                        </a:lnTo>
                        <a:cubicBezTo>
                          <a:pt x="0" y="204015"/>
                          <a:pt x="161818" y="262858"/>
                          <a:pt x="361431" y="262858"/>
                        </a:cubicBezTo>
                        <a:cubicBezTo>
                          <a:pt x="561044" y="262858"/>
                          <a:pt x="722862" y="204015"/>
                          <a:pt x="722862" y="131429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6" name="Google Shape;206;p9"/>
                  <p:cNvSpPr/>
                  <p:nvPr/>
                </p:nvSpPr>
                <p:spPr>
                  <a:xfrm flipH="1">
                    <a:off x="4990867" y="3885454"/>
                    <a:ext cx="341114" cy="65606"/>
                  </a:xfrm>
                  <a:custGeom>
                    <a:rect b="b" l="l" r="r" t="t"/>
                    <a:pathLst>
                      <a:path extrusionOk="0" h="164306" w="854293">
                        <a:moveTo>
                          <a:pt x="786994" y="0"/>
                        </a:moveTo>
                        <a:lnTo>
                          <a:pt x="67299" y="0"/>
                        </a:lnTo>
                        <a:cubicBezTo>
                          <a:pt x="30131" y="0"/>
                          <a:pt x="0" y="30131"/>
                          <a:pt x="0" y="67299"/>
                        </a:cubicBezTo>
                        <a:lnTo>
                          <a:pt x="0" y="97007"/>
                        </a:lnTo>
                        <a:cubicBezTo>
                          <a:pt x="0" y="134174"/>
                          <a:pt x="30131" y="164306"/>
                          <a:pt x="67299" y="164306"/>
                        </a:cubicBezTo>
                        <a:lnTo>
                          <a:pt x="786994" y="164306"/>
                        </a:lnTo>
                        <a:cubicBezTo>
                          <a:pt x="824162" y="164306"/>
                          <a:pt x="854293" y="134174"/>
                          <a:pt x="854293" y="97007"/>
                        </a:cubicBezTo>
                        <a:lnTo>
                          <a:pt x="854293" y="67299"/>
                        </a:lnTo>
                        <a:cubicBezTo>
                          <a:pt x="854293" y="30131"/>
                          <a:pt x="824162" y="0"/>
                          <a:pt x="786994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" name="Google Shape;207;p9"/>
                  <p:cNvSpPr/>
                  <p:nvPr/>
                </p:nvSpPr>
                <p:spPr>
                  <a:xfrm flipH="1">
                    <a:off x="4964627" y="3703863"/>
                    <a:ext cx="393594" cy="65606"/>
                  </a:xfrm>
                  <a:custGeom>
                    <a:rect b="b" l="l" r="r" t="t"/>
                    <a:pathLst>
                      <a:path extrusionOk="0" h="164305" w="985723">
                        <a:moveTo>
                          <a:pt x="918424" y="0"/>
                        </a:moveTo>
                        <a:lnTo>
                          <a:pt x="67300" y="0"/>
                        </a:lnTo>
                        <a:cubicBezTo>
                          <a:pt x="30131" y="0"/>
                          <a:pt x="0" y="30130"/>
                          <a:pt x="0" y="67298"/>
                        </a:cubicBezTo>
                        <a:lnTo>
                          <a:pt x="0" y="97006"/>
                        </a:lnTo>
                        <a:cubicBezTo>
                          <a:pt x="0" y="134173"/>
                          <a:pt x="30131" y="164305"/>
                          <a:pt x="67300" y="164305"/>
                        </a:cubicBezTo>
                        <a:lnTo>
                          <a:pt x="918424" y="164305"/>
                        </a:lnTo>
                        <a:cubicBezTo>
                          <a:pt x="955592" y="164305"/>
                          <a:pt x="985723" y="134173"/>
                          <a:pt x="985723" y="97006"/>
                        </a:cubicBezTo>
                        <a:lnTo>
                          <a:pt x="985723" y="67298"/>
                        </a:lnTo>
                        <a:cubicBezTo>
                          <a:pt x="985723" y="30130"/>
                          <a:pt x="955592" y="0"/>
                          <a:pt x="918424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700"/>
                      <a:buFont typeface="Century Gothic"/>
                      <a:buNone/>
                    </a:pPr>
                    <a:r>
                      <a:t/>
                    </a:r>
                    <a:endParaRPr b="0" i="0" sz="27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08" name="Google Shape;208;p9"/>
                <p:cNvSpPr/>
                <p:nvPr/>
              </p:nvSpPr>
              <p:spPr>
                <a:xfrm>
                  <a:off x="5093002" y="2426934"/>
                  <a:ext cx="2232248" cy="2232248"/>
                </a:xfrm>
                <a:prstGeom prst="blockArc">
                  <a:avLst>
                    <a:gd fmla="val 7222187" name="adj1"/>
                    <a:gd fmla="val 3660514" name="adj2"/>
                    <a:gd fmla="val 8104" name="adj3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700"/>
                    <a:buFont typeface="Century Gothic"/>
                    <a:buNone/>
                  </a:pPr>
                  <a:r>
                    <a:t/>
                  </a:r>
                  <a:endParaRPr b="0" i="0" sz="2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9" name="Google Shape;209;p9"/>
              <p:cNvSpPr/>
              <p:nvPr/>
            </p:nvSpPr>
            <p:spPr>
              <a:xfrm rot="-7200000">
                <a:off x="6744274" y="5239792"/>
                <a:ext cx="672289" cy="67228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700"/>
                  <a:buFont typeface="Century Gothic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" name="Google Shape;210;p9"/>
            <p:cNvSpPr/>
            <p:nvPr/>
          </p:nvSpPr>
          <p:spPr>
            <a:xfrm>
              <a:off x="6794904" y="6003776"/>
              <a:ext cx="242710" cy="319825"/>
            </a:xfrm>
            <a:custGeom>
              <a:rect b="b" l="l" r="r" t="t"/>
              <a:pathLst>
                <a:path extrusionOk="0" h="394" w="299">
                  <a:moveTo>
                    <a:pt x="154" y="266"/>
                  </a:moveTo>
                  <a:lnTo>
                    <a:pt x="165" y="268"/>
                  </a:lnTo>
                  <a:lnTo>
                    <a:pt x="169" y="271"/>
                  </a:lnTo>
                  <a:lnTo>
                    <a:pt x="171" y="272"/>
                  </a:lnTo>
                  <a:lnTo>
                    <a:pt x="174" y="275"/>
                  </a:lnTo>
                  <a:lnTo>
                    <a:pt x="175" y="279"/>
                  </a:lnTo>
                  <a:lnTo>
                    <a:pt x="175" y="288"/>
                  </a:lnTo>
                  <a:lnTo>
                    <a:pt x="174" y="292"/>
                  </a:lnTo>
                  <a:lnTo>
                    <a:pt x="173" y="293"/>
                  </a:lnTo>
                  <a:lnTo>
                    <a:pt x="171" y="296"/>
                  </a:lnTo>
                  <a:lnTo>
                    <a:pt x="169" y="297"/>
                  </a:lnTo>
                  <a:lnTo>
                    <a:pt x="166" y="300"/>
                  </a:lnTo>
                  <a:lnTo>
                    <a:pt x="162" y="301"/>
                  </a:lnTo>
                  <a:lnTo>
                    <a:pt x="158" y="301"/>
                  </a:lnTo>
                  <a:lnTo>
                    <a:pt x="158" y="302"/>
                  </a:lnTo>
                  <a:lnTo>
                    <a:pt x="154" y="302"/>
                  </a:lnTo>
                  <a:lnTo>
                    <a:pt x="154" y="266"/>
                  </a:lnTo>
                  <a:close/>
                  <a:moveTo>
                    <a:pt x="137" y="203"/>
                  </a:moveTo>
                  <a:lnTo>
                    <a:pt x="144" y="203"/>
                  </a:lnTo>
                  <a:lnTo>
                    <a:pt x="144" y="234"/>
                  </a:lnTo>
                  <a:lnTo>
                    <a:pt x="138" y="233"/>
                  </a:lnTo>
                  <a:lnTo>
                    <a:pt x="134" y="232"/>
                  </a:lnTo>
                  <a:lnTo>
                    <a:pt x="129" y="229"/>
                  </a:lnTo>
                  <a:lnTo>
                    <a:pt x="126" y="227"/>
                  </a:lnTo>
                  <a:lnTo>
                    <a:pt x="125" y="223"/>
                  </a:lnTo>
                  <a:lnTo>
                    <a:pt x="125" y="216"/>
                  </a:lnTo>
                  <a:lnTo>
                    <a:pt x="126" y="213"/>
                  </a:lnTo>
                  <a:lnTo>
                    <a:pt x="126" y="212"/>
                  </a:lnTo>
                  <a:lnTo>
                    <a:pt x="128" y="210"/>
                  </a:lnTo>
                  <a:lnTo>
                    <a:pt x="130" y="207"/>
                  </a:lnTo>
                  <a:lnTo>
                    <a:pt x="133" y="206"/>
                  </a:lnTo>
                  <a:lnTo>
                    <a:pt x="137" y="203"/>
                  </a:lnTo>
                  <a:close/>
                  <a:moveTo>
                    <a:pt x="144" y="165"/>
                  </a:moveTo>
                  <a:lnTo>
                    <a:pt x="144" y="179"/>
                  </a:lnTo>
                  <a:lnTo>
                    <a:pt x="137" y="181"/>
                  </a:lnTo>
                  <a:lnTo>
                    <a:pt x="121" y="185"/>
                  </a:lnTo>
                  <a:lnTo>
                    <a:pt x="116" y="187"/>
                  </a:lnTo>
                  <a:lnTo>
                    <a:pt x="104" y="199"/>
                  </a:lnTo>
                  <a:lnTo>
                    <a:pt x="99" y="210"/>
                  </a:lnTo>
                  <a:lnTo>
                    <a:pt x="97" y="215"/>
                  </a:lnTo>
                  <a:lnTo>
                    <a:pt x="97" y="228"/>
                  </a:lnTo>
                  <a:lnTo>
                    <a:pt x="99" y="233"/>
                  </a:lnTo>
                  <a:lnTo>
                    <a:pt x="101" y="237"/>
                  </a:lnTo>
                  <a:lnTo>
                    <a:pt x="103" y="241"/>
                  </a:lnTo>
                  <a:lnTo>
                    <a:pt x="105" y="244"/>
                  </a:lnTo>
                  <a:lnTo>
                    <a:pt x="107" y="246"/>
                  </a:lnTo>
                  <a:lnTo>
                    <a:pt x="109" y="249"/>
                  </a:lnTo>
                  <a:lnTo>
                    <a:pt x="117" y="254"/>
                  </a:lnTo>
                  <a:lnTo>
                    <a:pt x="128" y="257"/>
                  </a:lnTo>
                  <a:lnTo>
                    <a:pt x="132" y="259"/>
                  </a:lnTo>
                  <a:lnTo>
                    <a:pt x="137" y="261"/>
                  </a:lnTo>
                  <a:lnTo>
                    <a:pt x="141" y="261"/>
                  </a:lnTo>
                  <a:lnTo>
                    <a:pt x="141" y="262"/>
                  </a:lnTo>
                  <a:lnTo>
                    <a:pt x="144" y="262"/>
                  </a:lnTo>
                  <a:lnTo>
                    <a:pt x="144" y="302"/>
                  </a:lnTo>
                  <a:lnTo>
                    <a:pt x="137" y="301"/>
                  </a:lnTo>
                  <a:lnTo>
                    <a:pt x="132" y="299"/>
                  </a:lnTo>
                  <a:lnTo>
                    <a:pt x="128" y="295"/>
                  </a:lnTo>
                  <a:lnTo>
                    <a:pt x="125" y="291"/>
                  </a:lnTo>
                  <a:lnTo>
                    <a:pt x="124" y="287"/>
                  </a:lnTo>
                  <a:lnTo>
                    <a:pt x="122" y="282"/>
                  </a:lnTo>
                  <a:lnTo>
                    <a:pt x="122" y="276"/>
                  </a:lnTo>
                  <a:lnTo>
                    <a:pt x="95" y="276"/>
                  </a:lnTo>
                  <a:lnTo>
                    <a:pt x="97" y="291"/>
                  </a:lnTo>
                  <a:lnTo>
                    <a:pt x="101" y="302"/>
                  </a:lnTo>
                  <a:lnTo>
                    <a:pt x="109" y="312"/>
                  </a:lnTo>
                  <a:lnTo>
                    <a:pt x="118" y="318"/>
                  </a:lnTo>
                  <a:lnTo>
                    <a:pt x="130" y="322"/>
                  </a:lnTo>
                  <a:lnTo>
                    <a:pt x="144" y="325"/>
                  </a:lnTo>
                  <a:lnTo>
                    <a:pt x="144" y="342"/>
                  </a:lnTo>
                  <a:lnTo>
                    <a:pt x="154" y="342"/>
                  </a:lnTo>
                  <a:lnTo>
                    <a:pt x="154" y="325"/>
                  </a:lnTo>
                  <a:lnTo>
                    <a:pt x="169" y="323"/>
                  </a:lnTo>
                  <a:lnTo>
                    <a:pt x="179" y="320"/>
                  </a:lnTo>
                  <a:lnTo>
                    <a:pt x="187" y="314"/>
                  </a:lnTo>
                  <a:lnTo>
                    <a:pt x="199" y="302"/>
                  </a:lnTo>
                  <a:lnTo>
                    <a:pt x="202" y="296"/>
                  </a:lnTo>
                  <a:lnTo>
                    <a:pt x="203" y="292"/>
                  </a:lnTo>
                  <a:lnTo>
                    <a:pt x="203" y="274"/>
                  </a:lnTo>
                  <a:lnTo>
                    <a:pt x="200" y="266"/>
                  </a:lnTo>
                  <a:lnTo>
                    <a:pt x="198" y="261"/>
                  </a:lnTo>
                  <a:lnTo>
                    <a:pt x="192" y="253"/>
                  </a:lnTo>
                  <a:lnTo>
                    <a:pt x="187" y="249"/>
                  </a:lnTo>
                  <a:lnTo>
                    <a:pt x="178" y="244"/>
                  </a:lnTo>
                  <a:lnTo>
                    <a:pt x="165" y="240"/>
                  </a:lnTo>
                  <a:lnTo>
                    <a:pt x="162" y="238"/>
                  </a:lnTo>
                  <a:lnTo>
                    <a:pt x="157" y="238"/>
                  </a:lnTo>
                  <a:lnTo>
                    <a:pt x="155" y="237"/>
                  </a:lnTo>
                  <a:lnTo>
                    <a:pt x="154" y="237"/>
                  </a:lnTo>
                  <a:lnTo>
                    <a:pt x="154" y="203"/>
                  </a:lnTo>
                  <a:lnTo>
                    <a:pt x="158" y="203"/>
                  </a:lnTo>
                  <a:lnTo>
                    <a:pt x="166" y="208"/>
                  </a:lnTo>
                  <a:lnTo>
                    <a:pt x="171" y="221"/>
                  </a:lnTo>
                  <a:lnTo>
                    <a:pt x="199" y="221"/>
                  </a:lnTo>
                  <a:lnTo>
                    <a:pt x="198" y="216"/>
                  </a:lnTo>
                  <a:lnTo>
                    <a:pt x="194" y="204"/>
                  </a:lnTo>
                  <a:lnTo>
                    <a:pt x="190" y="198"/>
                  </a:lnTo>
                  <a:lnTo>
                    <a:pt x="184" y="191"/>
                  </a:lnTo>
                  <a:lnTo>
                    <a:pt x="171" y="183"/>
                  </a:lnTo>
                  <a:lnTo>
                    <a:pt x="163" y="182"/>
                  </a:lnTo>
                  <a:lnTo>
                    <a:pt x="154" y="179"/>
                  </a:lnTo>
                  <a:lnTo>
                    <a:pt x="154" y="165"/>
                  </a:lnTo>
                  <a:lnTo>
                    <a:pt x="144" y="165"/>
                  </a:lnTo>
                  <a:close/>
                  <a:moveTo>
                    <a:pt x="129" y="84"/>
                  </a:moveTo>
                  <a:lnTo>
                    <a:pt x="129" y="110"/>
                  </a:lnTo>
                  <a:lnTo>
                    <a:pt x="170" y="110"/>
                  </a:lnTo>
                  <a:lnTo>
                    <a:pt x="170" y="84"/>
                  </a:lnTo>
                  <a:lnTo>
                    <a:pt x="129" y="84"/>
                  </a:lnTo>
                  <a:close/>
                  <a:moveTo>
                    <a:pt x="109" y="0"/>
                  </a:moveTo>
                  <a:lnTo>
                    <a:pt x="188" y="0"/>
                  </a:lnTo>
                  <a:lnTo>
                    <a:pt x="186" y="14"/>
                  </a:lnTo>
                  <a:lnTo>
                    <a:pt x="217" y="29"/>
                  </a:lnTo>
                  <a:lnTo>
                    <a:pt x="198" y="77"/>
                  </a:lnTo>
                  <a:lnTo>
                    <a:pt x="194" y="90"/>
                  </a:lnTo>
                  <a:lnTo>
                    <a:pt x="195" y="101"/>
                  </a:lnTo>
                  <a:lnTo>
                    <a:pt x="199" y="110"/>
                  </a:lnTo>
                  <a:lnTo>
                    <a:pt x="204" y="117"/>
                  </a:lnTo>
                  <a:lnTo>
                    <a:pt x="209" y="124"/>
                  </a:lnTo>
                  <a:lnTo>
                    <a:pt x="228" y="151"/>
                  </a:lnTo>
                  <a:lnTo>
                    <a:pt x="245" y="178"/>
                  </a:lnTo>
                  <a:lnTo>
                    <a:pt x="262" y="208"/>
                  </a:lnTo>
                  <a:lnTo>
                    <a:pt x="277" y="237"/>
                  </a:lnTo>
                  <a:lnTo>
                    <a:pt x="289" y="265"/>
                  </a:lnTo>
                  <a:lnTo>
                    <a:pt x="297" y="291"/>
                  </a:lnTo>
                  <a:lnTo>
                    <a:pt x="299" y="314"/>
                  </a:lnTo>
                  <a:lnTo>
                    <a:pt x="298" y="337"/>
                  </a:lnTo>
                  <a:lnTo>
                    <a:pt x="291" y="355"/>
                  </a:lnTo>
                  <a:lnTo>
                    <a:pt x="283" y="368"/>
                  </a:lnTo>
                  <a:lnTo>
                    <a:pt x="271" y="378"/>
                  </a:lnTo>
                  <a:lnTo>
                    <a:pt x="256" y="385"/>
                  </a:lnTo>
                  <a:lnTo>
                    <a:pt x="238" y="390"/>
                  </a:lnTo>
                  <a:lnTo>
                    <a:pt x="219" y="393"/>
                  </a:lnTo>
                  <a:lnTo>
                    <a:pt x="198" y="394"/>
                  </a:lnTo>
                  <a:lnTo>
                    <a:pt x="100" y="394"/>
                  </a:lnTo>
                  <a:lnTo>
                    <a:pt x="79" y="393"/>
                  </a:lnTo>
                  <a:lnTo>
                    <a:pt x="59" y="390"/>
                  </a:lnTo>
                  <a:lnTo>
                    <a:pt x="42" y="385"/>
                  </a:lnTo>
                  <a:lnTo>
                    <a:pt x="28" y="378"/>
                  </a:lnTo>
                  <a:lnTo>
                    <a:pt x="16" y="368"/>
                  </a:lnTo>
                  <a:lnTo>
                    <a:pt x="8" y="355"/>
                  </a:lnTo>
                  <a:lnTo>
                    <a:pt x="1" y="337"/>
                  </a:lnTo>
                  <a:lnTo>
                    <a:pt x="0" y="314"/>
                  </a:lnTo>
                  <a:lnTo>
                    <a:pt x="2" y="291"/>
                  </a:lnTo>
                  <a:lnTo>
                    <a:pt x="10" y="265"/>
                  </a:lnTo>
                  <a:lnTo>
                    <a:pt x="21" y="237"/>
                  </a:lnTo>
                  <a:lnTo>
                    <a:pt x="35" y="208"/>
                  </a:lnTo>
                  <a:lnTo>
                    <a:pt x="53" y="178"/>
                  </a:lnTo>
                  <a:lnTo>
                    <a:pt x="70" y="151"/>
                  </a:lnTo>
                  <a:lnTo>
                    <a:pt x="88" y="124"/>
                  </a:lnTo>
                  <a:lnTo>
                    <a:pt x="93" y="118"/>
                  </a:lnTo>
                  <a:lnTo>
                    <a:pt x="99" y="110"/>
                  </a:lnTo>
                  <a:lnTo>
                    <a:pt x="103" y="101"/>
                  </a:lnTo>
                  <a:lnTo>
                    <a:pt x="104" y="90"/>
                  </a:lnTo>
                  <a:lnTo>
                    <a:pt x="100" y="77"/>
                  </a:lnTo>
                  <a:lnTo>
                    <a:pt x="80" y="29"/>
                  </a:lnTo>
                  <a:lnTo>
                    <a:pt x="113" y="18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705747" y="3167358"/>
              <a:ext cx="424669" cy="237895"/>
            </a:xfrm>
            <a:custGeom>
              <a:rect b="b" l="l" r="r" t="t"/>
              <a:pathLst>
                <a:path extrusionOk="0" h="2554996" w="4560938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rgbClr val="94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t/>
              </a:r>
              <a:endParaRPr b="0" i="0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 rot="-900000">
              <a:off x="5505466" y="4234879"/>
              <a:ext cx="1146472" cy="931286"/>
            </a:xfrm>
            <a:custGeom>
              <a:rect b="b" l="l" r="r" t="t"/>
              <a:pathLst>
                <a:path extrusionOk="0" h="3321003" w="4088377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056775" y="5986338"/>
              <a:ext cx="337944" cy="336957"/>
            </a:xfrm>
            <a:custGeom>
              <a:rect b="b" l="l" r="r" t="t"/>
              <a:pathLst>
                <a:path extrusionOk="0" h="3230531" w="3240000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0fb171edc_0_11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Who am I</a:t>
            </a:r>
            <a:endParaRPr/>
          </a:p>
        </p:txBody>
      </p:sp>
      <p:sp>
        <p:nvSpPr>
          <p:cNvPr id="219" name="Google Shape;219;g70fb171edc_0_11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My name is Saddam Abu Ghaida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if you wish to know more you can approach me after the talk.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fb171edc_0_91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0" lang="en-US"/>
              <a:t>What is </a:t>
            </a:r>
            <a:r>
              <a:rPr lang="en-US"/>
              <a:t>Scala?</a:t>
            </a:r>
            <a:endParaRPr/>
          </a:p>
        </p:txBody>
      </p:sp>
      <p:sp>
        <p:nvSpPr>
          <p:cNvPr id="225" name="Google Shape;225;g70fb171edc_0_91"/>
          <p:cNvSpPr/>
          <p:nvPr/>
        </p:nvSpPr>
        <p:spPr>
          <a:xfrm>
            <a:off x="553760" y="2515892"/>
            <a:ext cx="3757800" cy="3757800"/>
          </a:xfrm>
          <a:prstGeom prst="arc">
            <a:avLst>
              <a:gd fmla="val 16200000" name="adj1"/>
              <a:gd fmla="val 5433205" name="adj2"/>
            </a:avLst>
          </a:prstGeom>
          <a:noFill/>
          <a:ln cap="flat" cmpd="sng" w="539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70fb171edc_0_91"/>
          <p:cNvSpPr/>
          <p:nvPr/>
        </p:nvSpPr>
        <p:spPr>
          <a:xfrm>
            <a:off x="3297622" y="2637798"/>
            <a:ext cx="204600" cy="204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70fb171edc_0_91"/>
          <p:cNvSpPr txBox="1"/>
          <p:nvPr/>
        </p:nvSpPr>
        <p:spPr>
          <a:xfrm>
            <a:off x="4893325" y="2570750"/>
            <a:ext cx="61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 Paradigm language (Functional | object oriented)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g70fb171edc_0_91"/>
          <p:cNvSpPr txBox="1"/>
          <p:nvPr/>
        </p:nvSpPr>
        <p:spPr>
          <a:xfrm>
            <a:off x="5625202" y="3734007"/>
            <a:ext cx="4369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Concurrent Language</a:t>
            </a:r>
            <a:endParaRPr/>
          </a:p>
        </p:txBody>
      </p:sp>
      <p:sp>
        <p:nvSpPr>
          <p:cNvPr id="229" name="Google Shape;229;g70fb171edc_0_91"/>
          <p:cNvSpPr txBox="1"/>
          <p:nvPr/>
        </p:nvSpPr>
        <p:spPr>
          <a:xfrm>
            <a:off x="5625209" y="4878952"/>
            <a:ext cx="4369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Built on top of JVM</a:t>
            </a:r>
            <a:endParaRPr/>
          </a:p>
        </p:txBody>
      </p:sp>
      <p:sp>
        <p:nvSpPr>
          <p:cNvPr id="230" name="Google Shape;230;g70fb171edc_0_91"/>
          <p:cNvSpPr txBox="1"/>
          <p:nvPr/>
        </p:nvSpPr>
        <p:spPr>
          <a:xfrm>
            <a:off x="5276903" y="3131043"/>
            <a:ext cx="4369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Strongly typed with type inference</a:t>
            </a:r>
            <a:endParaRPr/>
          </a:p>
        </p:txBody>
      </p:sp>
      <p:sp>
        <p:nvSpPr>
          <p:cNvPr id="231" name="Google Shape;231;g70fb171edc_0_91"/>
          <p:cNvSpPr txBox="1"/>
          <p:nvPr/>
        </p:nvSpPr>
        <p:spPr>
          <a:xfrm>
            <a:off x="5707186" y="4261389"/>
            <a:ext cx="43698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Rich community support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70fb171edc_0_91"/>
          <p:cNvSpPr/>
          <p:nvPr/>
        </p:nvSpPr>
        <p:spPr>
          <a:xfrm>
            <a:off x="3845101" y="3197459"/>
            <a:ext cx="204600" cy="20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70fb171edc_0_91"/>
          <p:cNvSpPr/>
          <p:nvPr/>
        </p:nvSpPr>
        <p:spPr>
          <a:xfrm>
            <a:off x="4135370" y="3777246"/>
            <a:ext cx="204600" cy="20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70fb171edc_0_91"/>
          <p:cNvSpPr/>
          <p:nvPr/>
        </p:nvSpPr>
        <p:spPr>
          <a:xfrm>
            <a:off x="4210053" y="4357036"/>
            <a:ext cx="204600" cy="20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70fb171edc_0_91"/>
          <p:cNvSpPr/>
          <p:nvPr/>
        </p:nvSpPr>
        <p:spPr>
          <a:xfrm>
            <a:off x="4088734" y="4936823"/>
            <a:ext cx="204600" cy="20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6" name="Google Shape;236;g70fb171edc_0_91"/>
          <p:cNvCxnSpPr/>
          <p:nvPr/>
        </p:nvCxnSpPr>
        <p:spPr>
          <a:xfrm>
            <a:off x="3800716" y="2740125"/>
            <a:ext cx="1022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37" name="Google Shape;237;g70fb171edc_0_91"/>
          <p:cNvCxnSpPr/>
          <p:nvPr/>
        </p:nvCxnSpPr>
        <p:spPr>
          <a:xfrm>
            <a:off x="4190427" y="3299785"/>
            <a:ext cx="1022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38" name="Google Shape;238;g70fb171edc_0_91"/>
          <p:cNvCxnSpPr/>
          <p:nvPr/>
        </p:nvCxnSpPr>
        <p:spPr>
          <a:xfrm>
            <a:off x="4488768" y="3879573"/>
            <a:ext cx="1022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39" name="Google Shape;239;g70fb171edc_0_91"/>
          <p:cNvCxnSpPr/>
          <p:nvPr/>
        </p:nvCxnSpPr>
        <p:spPr>
          <a:xfrm>
            <a:off x="4576598" y="4459362"/>
            <a:ext cx="1022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0" name="Google Shape;240;g70fb171edc_0_91"/>
          <p:cNvCxnSpPr/>
          <p:nvPr/>
        </p:nvCxnSpPr>
        <p:spPr>
          <a:xfrm>
            <a:off x="4533224" y="5039150"/>
            <a:ext cx="1022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1" name="Google Shape;241;g70fb171edc_0_91"/>
          <p:cNvSpPr/>
          <p:nvPr/>
        </p:nvSpPr>
        <p:spPr>
          <a:xfrm flipH="1" rot="-5400000">
            <a:off x="10333731" y="548892"/>
            <a:ext cx="1369124" cy="1289388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70fb171edc_0_91"/>
          <p:cNvSpPr txBox="1"/>
          <p:nvPr/>
        </p:nvSpPr>
        <p:spPr>
          <a:xfrm>
            <a:off x="5403526" y="5467250"/>
            <a:ext cx="5573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Interoperable with Java data types and libraries</a:t>
            </a:r>
            <a:endParaRPr/>
          </a:p>
        </p:txBody>
      </p:sp>
      <p:sp>
        <p:nvSpPr>
          <p:cNvPr id="243" name="Google Shape;243;g70fb171edc_0_91"/>
          <p:cNvSpPr/>
          <p:nvPr/>
        </p:nvSpPr>
        <p:spPr>
          <a:xfrm>
            <a:off x="3125347" y="6009522"/>
            <a:ext cx="204600" cy="204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4" name="Google Shape;244;g70fb171edc_0_91"/>
          <p:cNvCxnSpPr/>
          <p:nvPr/>
        </p:nvCxnSpPr>
        <p:spPr>
          <a:xfrm>
            <a:off x="3569837" y="6111849"/>
            <a:ext cx="1022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245" name="Google Shape;245;g70fb171edc_0_91"/>
          <p:cNvPicPr preferRelativeResize="0"/>
          <p:nvPr/>
        </p:nvPicPr>
        <p:blipFill rotWithShape="1">
          <a:blip r:embed="rId3">
            <a:alphaModFix/>
          </a:blip>
          <a:srcRect b="0" l="-5485" r="-7854" t="0"/>
          <a:stretch/>
        </p:blipFill>
        <p:spPr>
          <a:xfrm>
            <a:off x="1549100" y="3368275"/>
            <a:ext cx="1431576" cy="2053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70fb171edc_0_91"/>
          <p:cNvSpPr/>
          <p:nvPr/>
        </p:nvSpPr>
        <p:spPr>
          <a:xfrm>
            <a:off x="3777772" y="5496561"/>
            <a:ext cx="204600" cy="204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7" name="Google Shape;247;g70fb171edc_0_91"/>
          <p:cNvCxnSpPr/>
          <p:nvPr/>
        </p:nvCxnSpPr>
        <p:spPr>
          <a:xfrm>
            <a:off x="4280866" y="5598888"/>
            <a:ext cx="1022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8" name="Google Shape;248;g70fb171edc_0_91"/>
          <p:cNvSpPr txBox="1"/>
          <p:nvPr/>
        </p:nvSpPr>
        <p:spPr>
          <a:xfrm>
            <a:off x="4641450" y="5951625"/>
            <a:ext cx="6234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Mostly used in distributed systems, and stream 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fb171edc_0_18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0" lang="en-US"/>
              <a:t>Why </a:t>
            </a:r>
            <a:r>
              <a:rPr lang="en-US"/>
              <a:t>Scala?</a:t>
            </a:r>
            <a:endParaRPr/>
          </a:p>
        </p:txBody>
      </p:sp>
      <p:sp>
        <p:nvSpPr>
          <p:cNvPr id="254" name="Google Shape;254;g70fb171edc_0_184"/>
          <p:cNvSpPr/>
          <p:nvPr/>
        </p:nvSpPr>
        <p:spPr>
          <a:xfrm flipH="1" rot="-5400000">
            <a:off x="10333731" y="548892"/>
            <a:ext cx="1369124" cy="1289388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55" name="Google Shape;255;g70fb171edc_0_184"/>
          <p:cNvGrpSpPr/>
          <p:nvPr/>
        </p:nvGrpSpPr>
        <p:grpSpPr>
          <a:xfrm>
            <a:off x="1545277" y="2201585"/>
            <a:ext cx="5232712" cy="646200"/>
            <a:chOff x="6027067" y="1650453"/>
            <a:chExt cx="5232712" cy="646200"/>
          </a:xfrm>
        </p:grpSpPr>
        <p:sp>
          <p:nvSpPr>
            <p:cNvPr id="256" name="Google Shape;256;g70fb171edc_0_184"/>
            <p:cNvSpPr txBox="1"/>
            <p:nvPr/>
          </p:nvSpPr>
          <p:spPr>
            <a:xfrm>
              <a:off x="6751979" y="1742320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Because I like it</a:t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7" name="Google Shape;257;g70fb171edc_0_184"/>
            <p:cNvSpPr txBox="1"/>
            <p:nvPr/>
          </p:nvSpPr>
          <p:spPr>
            <a:xfrm>
              <a:off x="6027067" y="1650453"/>
              <a:ext cx="958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</a:t>
              </a:r>
              <a:endParaRPr b="1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58" name="Google Shape;258;g70fb171edc_0_184"/>
          <p:cNvGrpSpPr/>
          <p:nvPr/>
        </p:nvGrpSpPr>
        <p:grpSpPr>
          <a:xfrm>
            <a:off x="1545277" y="2709692"/>
            <a:ext cx="8934432" cy="646200"/>
            <a:chOff x="6027067" y="1061528"/>
            <a:chExt cx="8934432" cy="646200"/>
          </a:xfrm>
        </p:grpSpPr>
        <p:sp>
          <p:nvSpPr>
            <p:cNvPr id="259" name="Google Shape;259;g70fb171edc_0_184"/>
            <p:cNvSpPr txBox="1"/>
            <p:nvPr/>
          </p:nvSpPr>
          <p:spPr>
            <a:xfrm>
              <a:off x="6751999" y="1153386"/>
              <a:ext cx="8209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Functional paradigm implementation</a:t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0" name="Google Shape;260;g70fb171edc_0_184"/>
            <p:cNvSpPr txBox="1"/>
            <p:nvPr/>
          </p:nvSpPr>
          <p:spPr>
            <a:xfrm>
              <a:off x="6027067" y="1061528"/>
              <a:ext cx="958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02</a:t>
              </a:r>
              <a:endParaRPr b="1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61" name="Google Shape;261;g70fb171edc_0_184"/>
          <p:cNvGrpSpPr/>
          <p:nvPr/>
        </p:nvGrpSpPr>
        <p:grpSpPr>
          <a:xfrm>
            <a:off x="1545277" y="6145349"/>
            <a:ext cx="5232712" cy="646200"/>
            <a:chOff x="6027067" y="3200203"/>
            <a:chExt cx="5232712" cy="646200"/>
          </a:xfrm>
        </p:grpSpPr>
        <p:sp>
          <p:nvSpPr>
            <p:cNvPr id="262" name="Google Shape;262;g70fb171edc_0_184"/>
            <p:cNvSpPr txBox="1"/>
            <p:nvPr/>
          </p:nvSpPr>
          <p:spPr>
            <a:xfrm>
              <a:off x="6751979" y="3292070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Safety, way less bugs</a:t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Google Shape;263;g70fb171edc_0_184"/>
            <p:cNvSpPr txBox="1"/>
            <p:nvPr/>
          </p:nvSpPr>
          <p:spPr>
            <a:xfrm>
              <a:off x="6027067" y="3200203"/>
              <a:ext cx="958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03</a:t>
              </a:r>
              <a:endParaRPr b="1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64" name="Google Shape;264;g70fb171edc_0_184"/>
          <p:cNvSpPr txBox="1"/>
          <p:nvPr>
            <p:ph idx="1" type="body"/>
          </p:nvPr>
        </p:nvSpPr>
        <p:spPr>
          <a:xfrm>
            <a:off x="2235650" y="3204750"/>
            <a:ext cx="5108400" cy="286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Functions as First class citizen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Higher order functions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Pure functions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Functional Curring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Functional Compositions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Expressions instead of statement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Monads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Immutable data types and collections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Lazy evaluation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Tail Recursion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fb171edc_0_24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Scala.js</a:t>
            </a:r>
            <a:endParaRPr/>
          </a:p>
        </p:txBody>
      </p:sp>
      <p:sp>
        <p:nvSpPr>
          <p:cNvPr id="270" name="Google Shape;270;g70fb171edc_0_246"/>
          <p:cNvSpPr txBox="1"/>
          <p:nvPr>
            <p:ph idx="1" type="body"/>
          </p:nvPr>
        </p:nvSpPr>
        <p:spPr>
          <a:xfrm>
            <a:off x="1248125" y="2544625"/>
            <a:ext cx="10273500" cy="325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Inherit the same Scala features as you writing scala code! Obviously :)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Access and manipulate DOM safely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Optimized JavaScript generation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Loves React and AngularJS check it out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Integrate with Java Library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idx="1" type="body"/>
          </p:nvPr>
        </p:nvSpPr>
        <p:spPr>
          <a:xfrm>
            <a:off x="810000" y="866535"/>
            <a:ext cx="10561500" cy="499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600"/>
              </a:spcAft>
              <a:buNone/>
            </a:pPr>
            <a:r>
              <a:rPr lang="en-US" sz="5000" u="sng">
                <a:solidFill>
                  <a:schemeClr val="hlink"/>
                </a:solidFill>
                <a:hlinkClick r:id="rId3"/>
              </a:rPr>
              <a:t>DEMO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70fb171edc_0_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689" y="809713"/>
            <a:ext cx="7202621" cy="523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Custom 2">
      <a:dk1>
        <a:srgbClr val="000000"/>
      </a:dk1>
      <a:lt1>
        <a:srgbClr val="000000"/>
      </a:lt1>
      <a:dk2>
        <a:srgbClr val="FFFFFF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2019-08-28T09:25:52Z</dcterms:created>
  <dc:creator>Home-PC</dc:creator>
</cp:coreProperties>
</file>