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5aaa41e2a2126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5aaa41e2a2126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5aaa41e2a2126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5aaa41e2a2126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aaa41e2a2126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5aaa41e2a2126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5aaa41e2a2126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5aaa41e2a2126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5aaa41e2a2126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5aaa41e2a2126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aaa41e2a2126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5aaa41e2a2126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5aaa41e2a2126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5aaa41e2a2126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46" y="193014"/>
            <a:ext cx="3801925" cy="4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practical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reusability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by nidam script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 files are bad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routes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modules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