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0c5fb95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0c5fb95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10c5fb95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10c5fb95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0c5fb95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10c5fb95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0c5fb95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0c5fb95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10c5fb95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10c5fb95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10c5fb95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10c5fb95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0c5fb95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0c5fb95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10c5fb95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10c5fb95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0c5fb95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0c5fb95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0c5fb95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0c5fb95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0c5fb95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0c5fb95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10c5fb95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10c5fb95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10c5fb95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10c5fb95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10c5fb95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10c5fb95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0c5fb95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0c5fb95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10c5fb95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10c5fb95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10c5fb95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10c5fb95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FrontEnd Framework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made the experience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311700" y="1927175"/>
            <a:ext cx="8520600" cy="10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Components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(declarative in mind)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63" y="1529300"/>
            <a:ext cx="8037075" cy="22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275" y="152400"/>
            <a:ext cx="444167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800" y="2220175"/>
            <a:ext cx="7404425" cy="5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0" y="2150850"/>
            <a:ext cx="899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pass non primitive type variables 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311700" y="1940200"/>
            <a:ext cx="8520600" cy="10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it Event-Driven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Custom Events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975" y="1183425"/>
            <a:ext cx="5863550" cy="27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311700" y="1015675"/>
            <a:ext cx="8520600" cy="19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9144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Our code has a longer life</a:t>
            </a:r>
            <a:endParaRPr/>
          </a:p>
          <a:p>
            <a:pPr indent="-457200" lvl="0" marL="9144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Our code is lighter</a:t>
            </a:r>
            <a:endParaRPr/>
          </a:p>
          <a:p>
            <a:pPr indent="-457200" lvl="0" marL="9144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We learned the Real Javascript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1015675"/>
            <a:ext cx="8520600" cy="19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9144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No EcoSystem</a:t>
            </a:r>
            <a:endParaRPr/>
          </a:p>
          <a:p>
            <a:pPr indent="-457200" lvl="0" marL="9144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Not always simple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619250"/>
            <a:ext cx="80962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938" y="752986"/>
            <a:ext cx="6692125" cy="36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650" y="126375"/>
            <a:ext cx="5953125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/>
        </p:nvSpPr>
        <p:spPr>
          <a:xfrm>
            <a:off x="905100" y="4023650"/>
            <a:ext cx="7333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Frameworks Are Obsolete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Know Your Code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671" y="0"/>
            <a:ext cx="406065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JS is Great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What’s a Framework 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311700" y="1289125"/>
            <a:ext cx="8520600" cy="1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Implementation dependency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Compatibility Concerns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