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erriweather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9a681c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9a681c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9a681cd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9a681cd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30c2d8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30c2d8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f9a681c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f9a681c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30c2d86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30c2d86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9a681c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9a681c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9a681cd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9a681cd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9a681cd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9a681cd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9a681c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f9a681c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9a681cd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9a681c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841fd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841fd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30c2d8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30c2d8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9a681c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9a681c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30c2d8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330c2d8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9a681cd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9a681cd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f9a681cd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f9a681cd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30c2d86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330c2d86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330c2d86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330c2d8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30c2d8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330c2d8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f9a681c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f9a681c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30c2d86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30c2d86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841fde5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841fde5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f9a681cd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f9a681cd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f9a681cd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f9a681cd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f9a681cd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f9a681c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330c2d8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330c2d8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f9a681cd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f9a681cd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f841fde5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f841fde5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f841fde5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f841fde5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841fde5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841fde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841fde5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841fde5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9a681c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9a681c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9a681cd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9a681cd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9a681c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9a681c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9a681c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9a681c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5093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To Redux or Not </a:t>
            </a:r>
            <a:endParaRPr b="1" sz="6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to</a:t>
            </a:r>
            <a:r>
              <a:rPr b="1" lang="en" sz="6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Redux?</a:t>
            </a:r>
            <a:endParaRPr b="1" sz="6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27875" y="3176268"/>
            <a:ext cx="72882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Trebuchet MS"/>
                <a:ea typeface="Trebuchet MS"/>
                <a:cs typeface="Trebuchet MS"/>
                <a:sym typeface="Trebuchet MS"/>
              </a:rPr>
              <a:t>Medhat Dawoud</a:t>
            </a:r>
            <a:endParaRPr sz="2400">
              <a:solidFill>
                <a:srgbClr val="F1C23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1C232"/>
                </a:solidFill>
                <a:latin typeface="Trebuchet MS"/>
                <a:ea typeface="Trebuchet MS"/>
                <a:cs typeface="Trebuchet MS"/>
                <a:sym typeface="Trebuchet MS"/>
              </a:rPr>
              <a:t>11 April 2020 </a:t>
            </a:r>
            <a:r>
              <a:rPr lang="en" sz="1800">
                <a:solidFill>
                  <a:srgbClr val="F1C232"/>
                </a:solidFill>
                <a:latin typeface="Trebuchet MS"/>
                <a:ea typeface="Trebuchet MS"/>
                <a:cs typeface="Trebuchet MS"/>
                <a:sym typeface="Trebuchet MS"/>
              </a:rPr>
              <a:t>🎂</a:t>
            </a:r>
            <a:endParaRPr sz="1800">
              <a:solidFill>
                <a:srgbClr val="F1C23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So, How Redux resolve </a:t>
            </a:r>
            <a:endParaRPr b="1" i="1" sz="3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problem?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How Redux works?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1191100"/>
            <a:ext cx="5637450" cy="35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How Redux works?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275150" y="1263975"/>
            <a:ext cx="2932200" cy="30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├── src</a:t>
            </a:r>
            <a:endParaRPr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actions</a:t>
            </a:r>
            <a:endParaRPr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components</a:t>
            </a:r>
            <a:endParaRPr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containers</a:t>
            </a:r>
            <a:endParaRPr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reducers</a:t>
            </a:r>
            <a:endParaRPr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screens</a:t>
            </a:r>
            <a:endParaRPr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store</a:t>
            </a:r>
            <a:endParaRPr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themes</a:t>
            </a:r>
            <a:endParaRPr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├── package.json</a:t>
            </a:r>
            <a:endParaRPr sz="18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├</a:t>
            </a:r>
            <a:r>
              <a:rPr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── App.js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275150" y="1263975"/>
            <a:ext cx="2932200" cy="30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├── src</a:t>
            </a:r>
            <a:endParaRPr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components</a:t>
            </a:r>
            <a:endParaRPr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containers</a:t>
            </a:r>
            <a:endParaRPr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reducers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screens</a:t>
            </a:r>
            <a:endParaRPr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themes</a:t>
            </a:r>
            <a:endParaRPr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├── package.json</a:t>
            </a:r>
            <a:endParaRPr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├── App.js</a:t>
            </a:r>
            <a:endParaRPr sz="1800">
              <a:solidFill>
                <a:srgbClr val="999999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56" y="1810875"/>
            <a:ext cx="2785075" cy="213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550" y="517675"/>
            <a:ext cx="2500975" cy="14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2200" y="785100"/>
            <a:ext cx="3226051" cy="31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8600" y="3739550"/>
            <a:ext cx="4046801" cy="13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4210" y="4028475"/>
            <a:ext cx="3426691" cy="10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4E1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So, why you might need Redux?</a:t>
            </a:r>
            <a:endParaRPr b="1" sz="4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4E1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Why you might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Separation of concerns</a:t>
            </a:r>
            <a:endParaRPr b="1" sz="45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4E1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Why you might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Predictability</a:t>
            </a:r>
            <a:endParaRPr b="1" sz="45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4E1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Why you might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Ease of testing</a:t>
            </a:r>
            <a:endParaRPr b="1" sz="45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4E1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Why you might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Community Support</a:t>
            </a:r>
            <a:endParaRPr b="1" sz="4500">
              <a:solidFill>
                <a:srgbClr val="FFD966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3225425"/>
            <a:ext cx="52578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4E1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Why you might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Browser DevTools</a:t>
            </a:r>
            <a:endParaRPr b="1" sz="4500">
              <a:solidFill>
                <a:srgbClr val="FFD966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50" y="1351675"/>
            <a:ext cx="6345675" cy="3208400"/>
          </a:xfrm>
          <a:prstGeom prst="rect">
            <a:avLst/>
          </a:prstGeom>
          <a:noFill/>
          <a:ln>
            <a:noFill/>
          </a:ln>
          <a:effectLst>
            <a:outerShdw blurRad="1214438" rotWithShape="0" algn="bl" dir="4380000" dist="180975">
              <a:srgbClr val="000000">
                <a:alpha val="42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4E1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Why you might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1185600" y="242120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D966"/>
                </a:solidFill>
              </a:rPr>
              <a:t>Modern</a:t>
            </a:r>
            <a:r>
              <a:rPr b="1" lang="en" sz="4000">
                <a:solidFill>
                  <a:srgbClr val="FFD966"/>
                </a:solidFill>
              </a:rPr>
              <a:t> and has its own custom hooks </a:t>
            </a:r>
            <a:endParaRPr b="1" sz="40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</a:rPr>
              <a:t>(useSelector, useDispatch)</a:t>
            </a:r>
            <a:endParaRPr sz="18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I’m Medhat Dawoud</a:t>
            </a:r>
            <a:endParaRPr b="1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👨‍💻  Sr. Frontend Engineer with over a decade of experience.</a:t>
            </a:r>
            <a:endParaRPr sz="20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📢  Public speaker and tutor for long time.</a:t>
            </a:r>
            <a:endParaRPr sz="20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⌨️  Open source contributor on github. </a:t>
            </a:r>
            <a:endParaRPr sz="20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▶️  Making </a:t>
            </a:r>
            <a:r>
              <a:rPr b="1" lang="en" sz="2000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rPr>
              <a:t>FREE</a:t>
            </a:r>
            <a:r>
              <a:rPr lang="en" sz="20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 tech videos on YouTube </a:t>
            </a:r>
            <a:r>
              <a:rPr lang="en" sz="1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(SemiColon Academy)</a:t>
            </a:r>
            <a:endParaRPr sz="14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💻  Published a premium course with Packt 2019 </a:t>
            </a:r>
            <a:r>
              <a:rPr lang="en" sz="1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(Redux Recipes)</a:t>
            </a:r>
            <a:r>
              <a:rPr lang="en" sz="20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0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You could easily contact me on twitter </a:t>
            </a:r>
            <a:r>
              <a:rPr lang="en" sz="1400">
                <a:solidFill>
                  <a:srgbClr val="3D85C6"/>
                </a:solidFill>
                <a:latin typeface="Merriweather"/>
                <a:ea typeface="Merriweather"/>
                <a:cs typeface="Merriweather"/>
                <a:sym typeface="Merriweather"/>
              </a:rPr>
              <a:t>@med7atdawoud</a:t>
            </a:r>
            <a:r>
              <a:rPr lang="en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as I don’t have Facebook</a:t>
            </a:r>
            <a:r>
              <a:rPr lang="en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 😎</a:t>
            </a:r>
            <a:endParaRPr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4E1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Why you might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185600" y="2479625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React recommends it</a:t>
            </a:r>
            <a:endParaRPr b="1" sz="45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</a:rPr>
              <a:t>Even created the new hook useReducer inspired from</a:t>
            </a:r>
            <a:endParaRPr sz="18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</a:rPr>
              <a:t>Redux with almost same syntax</a:t>
            </a:r>
            <a:endParaRPr sz="18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5200C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1185600" y="1990125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might</a:t>
            </a:r>
            <a:r>
              <a:rPr b="1" lang="en" sz="4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4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endParaRPr b="1" sz="4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need Redux?</a:t>
            </a:r>
            <a:endParaRPr sz="4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5200C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might </a:t>
            </a:r>
            <a:r>
              <a:rPr b="1"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Application is not complex enough for it</a:t>
            </a:r>
            <a:endParaRPr b="1" sz="45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5200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1185600" y="242850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Shared changes are not very big and could be native easier</a:t>
            </a:r>
            <a:endParaRPr b="1" sz="4500">
              <a:solidFill>
                <a:srgbClr val="FFD966"/>
              </a:solidFill>
            </a:endParaRPr>
          </a:p>
        </p:txBody>
      </p:sp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might </a:t>
            </a: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5200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FD966"/>
              </a:solidFill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1185600" y="23481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966"/>
                </a:solidFill>
              </a:rPr>
              <a:t>Your team hates boilerplate code</a:t>
            </a:r>
            <a:endParaRPr b="1" sz="4200">
              <a:solidFill>
                <a:srgbClr val="FFD966"/>
              </a:solidFill>
            </a:endParaRPr>
          </a:p>
        </p:txBody>
      </p:sp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might </a:t>
            </a: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5200C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FD966"/>
              </a:solidFill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1185600" y="2698825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966"/>
                </a:solidFill>
              </a:rPr>
              <a:t>You would like to stay away from third parties</a:t>
            </a:r>
            <a:endParaRPr b="1" sz="42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</a:rPr>
              <a:t>Smaller bundles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might </a:t>
            </a: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5200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FD966"/>
              </a:solidFill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1185600" y="23481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966"/>
                </a:solidFill>
              </a:rPr>
              <a:t>If you have no problem with Context API + Hooks</a:t>
            </a:r>
            <a:endParaRPr b="1" sz="4200">
              <a:solidFill>
                <a:srgbClr val="FFD966"/>
              </a:solidFill>
            </a:endParaRPr>
          </a:p>
        </p:txBody>
      </p:sp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might </a:t>
            </a: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5200C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FD966"/>
              </a:solidFill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1156375" y="2386725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If you are using GraphQL and would like to use apollo-link</a:t>
            </a:r>
            <a:endParaRPr b="1" sz="3600">
              <a:solidFill>
                <a:srgbClr val="FFD966"/>
              </a:solidFill>
            </a:endParaRPr>
          </a:p>
        </p:txBody>
      </p:sp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might </a:t>
            </a:r>
            <a:r>
              <a:rPr b="1"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r>
              <a:rPr b="1" lang="en" sz="2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need Redux?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6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Conclusions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60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1185600" y="2509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Redux is a great tool for managing state in react apps</a:t>
            </a:r>
            <a:endParaRPr b="1" sz="36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maybe still the best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Who should watch this session?</a:t>
            </a:r>
            <a:endParaRPr b="1" sz="36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💻  Experienced React developers who have doubts about using Redux in a new project.</a:t>
            </a:r>
            <a:endParaRPr sz="24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👨‍💻  People who has concerns about Redux after hooks.</a:t>
            </a:r>
            <a:endParaRPr sz="24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😉  Anyone interested in state management.</a:t>
            </a:r>
            <a:endParaRPr sz="24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6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D966"/>
                </a:solidFill>
              </a:rPr>
              <a:t>Understand the cost of adding redux before starting</a:t>
            </a:r>
            <a:endParaRPr b="1" sz="38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6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Redux is an </a:t>
            </a:r>
            <a:r>
              <a:rPr b="1" lang="en" sz="4500">
                <a:solidFill>
                  <a:srgbClr val="FFD966"/>
                </a:solidFill>
              </a:rPr>
              <a:t>architecture</a:t>
            </a:r>
            <a:r>
              <a:rPr b="1" lang="en" sz="4500">
                <a:solidFill>
                  <a:srgbClr val="FFD966"/>
                </a:solidFill>
              </a:rPr>
              <a:t> not a lib</a:t>
            </a:r>
            <a:endParaRPr b="1" sz="45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600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4" name="Google Shape;254;p44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966"/>
                </a:solidFill>
              </a:rPr>
              <a:t>if you trade something off, make sure you get something in return</a:t>
            </a:r>
            <a:endParaRPr b="1" sz="42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6000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D966"/>
                </a:solidFill>
              </a:rPr>
              <a:t>Nothing is always best or perfect, try everything and decide yourself 😉</a:t>
            </a:r>
            <a:endParaRPr b="1" sz="42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F60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Conclusions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825600" y="2384650"/>
            <a:ext cx="7492800" cy="88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Now you could </a:t>
            </a:r>
            <a:r>
              <a:rPr b="1" lang="en" sz="3600">
                <a:solidFill>
                  <a:srgbClr val="FFD966"/>
                </a:solidFill>
              </a:rPr>
              <a:t>hopefully</a:t>
            </a:r>
            <a:r>
              <a:rPr b="1" lang="en" sz="3600">
                <a:solidFill>
                  <a:srgbClr val="FFD966"/>
                </a:solidFill>
              </a:rPr>
              <a:t> decide </a:t>
            </a:r>
            <a:endParaRPr b="1" sz="36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E599"/>
                </a:solidFill>
              </a:rPr>
              <a:t>to Redux or not to Redux</a:t>
            </a:r>
            <a:endParaRPr b="1" sz="3600" u="sng"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</a:rPr>
              <a:t>in your next project</a:t>
            </a:r>
            <a:endParaRPr b="1" sz="36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Thanks for watching</a:t>
            </a:r>
            <a:endParaRPr b="1" sz="36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48"/>
          <p:cNvSpPr txBox="1"/>
          <p:nvPr/>
        </p:nvSpPr>
        <p:spPr>
          <a:xfrm>
            <a:off x="577175" y="1220125"/>
            <a:ext cx="40794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599"/>
                </a:solidFill>
              </a:rPr>
              <a:t>Find me online 👇</a:t>
            </a:r>
            <a:endParaRPr sz="24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599"/>
                </a:solidFill>
              </a:rPr>
              <a:t>     @med7atdawoud</a:t>
            </a:r>
            <a:endParaRPr sz="24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599"/>
                </a:solidFill>
              </a:rPr>
              <a:t>🌐  medhatdawoud.net</a:t>
            </a:r>
            <a:endParaRPr sz="24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599"/>
                </a:solidFill>
              </a:rPr>
              <a:t>     /SemicolonAcademy</a:t>
            </a:r>
            <a:endParaRPr sz="24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599"/>
                </a:solidFill>
              </a:rPr>
              <a:t>     /</a:t>
            </a:r>
            <a:r>
              <a:rPr lang="en" sz="2400">
                <a:solidFill>
                  <a:srgbClr val="FFE599"/>
                </a:solidFill>
              </a:rPr>
              <a:t>SemicolonAcademy</a:t>
            </a:r>
            <a:endParaRPr sz="24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599"/>
                </a:solidFill>
              </a:rPr>
              <a:t>     /medhatdawoud</a:t>
            </a:r>
            <a:endParaRPr sz="2400">
              <a:solidFill>
                <a:srgbClr val="FFE599"/>
              </a:solidFill>
            </a:endParaRPr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00" y="2187083"/>
            <a:ext cx="350225" cy="3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93" y="3310895"/>
            <a:ext cx="284525" cy="2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039" y="3823684"/>
            <a:ext cx="350226" cy="35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050" y="4369025"/>
            <a:ext cx="350225" cy="3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6525" y="1555749"/>
            <a:ext cx="3071824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What does this session answer:</a:t>
            </a:r>
            <a:endParaRPr b="1" sz="36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1️⃣  why would you need state management?</a:t>
            </a:r>
            <a:endParaRPr sz="24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2️⃣	what are the available solutions?</a:t>
            </a:r>
            <a:endParaRPr sz="24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3️⃣	why you should use redux?</a:t>
            </a:r>
            <a:endParaRPr sz="24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4️⃣	when you should </a:t>
            </a:r>
            <a:r>
              <a:rPr b="1" lang="en" sz="2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NOT </a:t>
            </a:r>
            <a:r>
              <a:rPr lang="en" sz="2400">
                <a:solidFill>
                  <a:srgbClr val="FFF2CC"/>
                </a:solidFill>
                <a:latin typeface="Merriweather"/>
                <a:ea typeface="Merriweather"/>
                <a:cs typeface="Merriweather"/>
                <a:sym typeface="Merriweather"/>
              </a:rPr>
              <a:t>use redux?</a:t>
            </a:r>
            <a:endParaRPr sz="2400">
              <a:solidFill>
                <a:srgbClr val="FFF2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the need for state management system?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5" y="1528100"/>
            <a:ext cx="62579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Options available of state management: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D966"/>
                </a:solidFill>
              </a:rPr>
              <a:t>Prop drilling (native)</a:t>
            </a:r>
            <a:endParaRPr b="1" sz="4800">
              <a:solidFill>
                <a:srgbClr val="FFD966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788" y="3375400"/>
            <a:ext cx="1018425" cy="9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375" y="1109125"/>
            <a:ext cx="4012074" cy="37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Options available of state management: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Redux lib 🎉</a:t>
            </a:r>
            <a:endParaRPr b="1" sz="4500">
              <a:solidFill>
                <a:srgbClr val="FFD966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185600" y="3536150"/>
            <a:ext cx="6772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It has some steep learning curve but okay ✔</a:t>
            </a:r>
            <a:endParaRPr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Will be explained later today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Options available of state management: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Context APIs</a:t>
            </a:r>
            <a:r>
              <a:rPr b="1" lang="en" sz="4500">
                <a:solidFill>
                  <a:srgbClr val="FFD966"/>
                </a:solidFill>
              </a:rPr>
              <a:t> (native </a:t>
            </a:r>
            <a:r>
              <a:rPr b="1" lang="en" sz="2400">
                <a:solidFill>
                  <a:srgbClr val="FFD966"/>
                </a:solidFill>
              </a:rPr>
              <a:t>16.3</a:t>
            </a:r>
            <a:r>
              <a:rPr b="1" lang="en" sz="4500">
                <a:solidFill>
                  <a:srgbClr val="FFD966"/>
                </a:solidFill>
              </a:rPr>
              <a:t>)</a:t>
            </a:r>
            <a:endParaRPr b="1" sz="4500">
              <a:solidFill>
                <a:srgbClr val="FFD966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1185600" y="3536150"/>
            <a:ext cx="6772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It was very bad and hard in syntax until hooks came to the game</a:t>
            </a:r>
            <a:endParaRPr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Also, lakes for some features like debugging tools or middlewares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Options available of state management:</a:t>
            </a:r>
            <a:endParaRPr b="1" sz="2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185600" y="2128950"/>
            <a:ext cx="677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D966"/>
                </a:solidFill>
              </a:rPr>
              <a:t>Other Redux like libs</a:t>
            </a:r>
            <a:endParaRPr b="1" sz="4500">
              <a:solidFill>
                <a:srgbClr val="FFD9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</a:rPr>
              <a:t>(mobX, apollo-link, .. etc)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1185600" y="3536150"/>
            <a:ext cx="6772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Good but not better than Redux IMO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