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82" r:id="rId4"/>
    <p:sldId id="281" r:id="rId5"/>
    <p:sldId id="280" r:id="rId6"/>
    <p:sldId id="268" r:id="rId7"/>
    <p:sldId id="270" r:id="rId8"/>
    <p:sldId id="256" r:id="rId9"/>
    <p:sldId id="271" r:id="rId10"/>
    <p:sldId id="274" r:id="rId11"/>
    <p:sldId id="283" r:id="rId12"/>
    <p:sldId id="272" r:id="rId13"/>
    <p:sldId id="273" r:id="rId14"/>
    <p:sldId id="258" r:id="rId15"/>
    <p:sldId id="264" r:id="rId16"/>
    <p:sldId id="263" r:id="rId17"/>
    <p:sldId id="275" r:id="rId18"/>
    <p:sldId id="276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985D2-2AB9-48CA-BD00-715DBED4B2DD}" v="15" dt="2019-09-04T14:13:52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hir vexx" userId="db0743599c28a79e" providerId="LiveId" clId="{2C8985D2-2AB9-48CA-BD00-715DBED4B2DD}"/>
    <pc:docChg chg="undo custSel mod addSld delSld modSld">
      <pc:chgData name="chehir vexx" userId="db0743599c28a79e" providerId="LiveId" clId="{2C8985D2-2AB9-48CA-BD00-715DBED4B2DD}" dt="2019-09-04T14:13:52.252" v="177"/>
      <pc:docMkLst>
        <pc:docMk/>
      </pc:docMkLst>
      <pc:sldChg chg="addSp delSp modSp add mod setBg">
        <pc:chgData name="chehir vexx" userId="db0743599c28a79e" providerId="LiveId" clId="{2C8985D2-2AB9-48CA-BD00-715DBED4B2DD}" dt="2019-09-04T14:13:52.252" v="177"/>
        <pc:sldMkLst>
          <pc:docMk/>
          <pc:sldMk cId="2464879280" sldId="258"/>
        </pc:sldMkLst>
        <pc:spChg chg="mod">
          <ac:chgData name="chehir vexx" userId="db0743599c28a79e" providerId="LiveId" clId="{2C8985D2-2AB9-48CA-BD00-715DBED4B2DD}" dt="2019-09-04T14:13:52.252" v="177"/>
          <ac:spMkLst>
            <pc:docMk/>
            <pc:sldMk cId="2464879280" sldId="258"/>
            <ac:spMk id="4" creationId="{FC750415-8B19-4B6C-AF55-BBFBBD17977F}"/>
          </ac:spMkLst>
        </pc:spChg>
        <pc:spChg chg="add">
          <ac:chgData name="chehir vexx" userId="db0743599c28a79e" providerId="LiveId" clId="{2C8985D2-2AB9-48CA-BD00-715DBED4B2DD}" dt="2019-09-04T14:06:21.227" v="121" actId="26606"/>
          <ac:spMkLst>
            <pc:docMk/>
            <pc:sldMk cId="2464879280" sldId="258"/>
            <ac:spMk id="9" creationId="{6F9EB9F2-07E2-4D64-BBD8-BB5B217F1218}"/>
          </ac:spMkLst>
        </pc:spChg>
        <pc:picChg chg="add del">
          <ac:chgData name="chehir vexx" userId="db0743599c28a79e" providerId="LiveId" clId="{2C8985D2-2AB9-48CA-BD00-715DBED4B2DD}" dt="2019-09-04T14:07:10.255" v="123" actId="478"/>
          <ac:picMkLst>
            <pc:docMk/>
            <pc:sldMk cId="2464879280" sldId="258"/>
            <ac:picMk id="5" creationId="{87105B74-13CA-4735-8B31-5D7451C4C57D}"/>
          </ac:picMkLst>
        </pc:picChg>
        <pc:picChg chg="add mod">
          <ac:chgData name="chehir vexx" userId="db0743599c28a79e" providerId="LiveId" clId="{2C8985D2-2AB9-48CA-BD00-715DBED4B2DD}" dt="2019-09-04T14:08:12.302" v="129" actId="1076"/>
          <ac:picMkLst>
            <pc:docMk/>
            <pc:sldMk cId="2464879280" sldId="258"/>
            <ac:picMk id="6" creationId="{E1378D3F-0FB7-4D37-8FF9-D08FEAB45535}"/>
          </ac:picMkLst>
        </pc:picChg>
        <pc:cxnChg chg="add">
          <ac:chgData name="chehir vexx" userId="db0743599c28a79e" providerId="LiveId" clId="{2C8985D2-2AB9-48CA-BD00-715DBED4B2DD}" dt="2019-09-04T14:06:21.227" v="121" actId="26606"/>
          <ac:cxnSpMkLst>
            <pc:docMk/>
            <pc:sldMk cId="2464879280" sldId="258"/>
            <ac:cxnSpMk id="11" creationId="{F0C57C7C-DFE9-4A1E-B7A9-DF40E63366BB}"/>
          </ac:cxnSpMkLst>
        </pc:cxnChg>
      </pc:sldChg>
      <pc:sldChg chg="del">
        <pc:chgData name="chehir vexx" userId="db0743599c28a79e" providerId="LiveId" clId="{2C8985D2-2AB9-48CA-BD00-715DBED4B2DD}" dt="2019-09-04T14:00:13.868" v="101" actId="2696"/>
        <pc:sldMkLst>
          <pc:docMk/>
          <pc:sldMk cId="2632411213" sldId="258"/>
        </pc:sldMkLst>
      </pc:sldChg>
      <pc:sldChg chg="del">
        <pc:chgData name="chehir vexx" userId="db0743599c28a79e" providerId="LiveId" clId="{2C8985D2-2AB9-48CA-BD00-715DBED4B2DD}" dt="2019-09-04T14:00:14.481" v="105" actId="2696"/>
        <pc:sldMkLst>
          <pc:docMk/>
          <pc:sldMk cId="2906266633" sldId="259"/>
        </pc:sldMkLst>
      </pc:sldChg>
      <pc:sldChg chg="del">
        <pc:chgData name="chehir vexx" userId="db0743599c28a79e" providerId="LiveId" clId="{2C8985D2-2AB9-48CA-BD00-715DBED4B2DD}" dt="2019-09-04T14:00:13.883" v="102" actId="2696"/>
        <pc:sldMkLst>
          <pc:docMk/>
          <pc:sldMk cId="3784982627" sldId="260"/>
        </pc:sldMkLst>
      </pc:sldChg>
      <pc:sldChg chg="del">
        <pc:chgData name="chehir vexx" userId="db0743599c28a79e" providerId="LiveId" clId="{2C8985D2-2AB9-48CA-BD00-715DBED4B2DD}" dt="2019-09-04T14:00:13.903" v="103" actId="2696"/>
        <pc:sldMkLst>
          <pc:docMk/>
          <pc:sldMk cId="4054970452" sldId="261"/>
        </pc:sldMkLst>
      </pc:sldChg>
      <pc:sldChg chg="del">
        <pc:chgData name="chehir vexx" userId="db0743599c28a79e" providerId="LiveId" clId="{2C8985D2-2AB9-48CA-BD00-715DBED4B2DD}" dt="2019-09-04T14:00:14.130" v="104" actId="2696"/>
        <pc:sldMkLst>
          <pc:docMk/>
          <pc:sldMk cId="2023437982" sldId="262"/>
        </pc:sldMkLst>
      </pc:sldChg>
      <pc:sldChg chg="add setBg">
        <pc:chgData name="chehir vexx" userId="db0743599c28a79e" providerId="LiveId" clId="{2C8985D2-2AB9-48CA-BD00-715DBED4B2DD}" dt="2019-09-04T14:05:10.767" v="120"/>
        <pc:sldMkLst>
          <pc:docMk/>
          <pc:sldMk cId="553809163" sldId="263"/>
        </pc:sldMkLst>
      </pc:sldChg>
      <pc:sldChg chg="del">
        <pc:chgData name="chehir vexx" userId="db0743599c28a79e" providerId="LiveId" clId="{2C8985D2-2AB9-48CA-BD00-715DBED4B2DD}" dt="2019-09-04T14:00:14.496" v="106" actId="2696"/>
        <pc:sldMkLst>
          <pc:docMk/>
          <pc:sldMk cId="1599831670" sldId="263"/>
        </pc:sldMkLst>
      </pc:sldChg>
      <pc:sldChg chg="addSp modSp add mod setBg setClrOvrMap">
        <pc:chgData name="chehir vexx" userId="db0743599c28a79e" providerId="LiveId" clId="{2C8985D2-2AB9-48CA-BD00-715DBED4B2DD}" dt="2019-09-04T14:09:49.498" v="130" actId="26606"/>
        <pc:sldMkLst>
          <pc:docMk/>
          <pc:sldMk cId="2407721528" sldId="264"/>
        </pc:sldMkLst>
        <pc:spChg chg="mod">
          <ac:chgData name="chehir vexx" userId="db0743599c28a79e" providerId="LiveId" clId="{2C8985D2-2AB9-48CA-BD00-715DBED4B2DD}" dt="2019-09-04T14:09:49.498" v="130" actId="26606"/>
          <ac:spMkLst>
            <pc:docMk/>
            <pc:sldMk cId="2407721528" sldId="264"/>
            <ac:spMk id="3" creationId="{6C4E0611-43CF-4E00-B328-64215AEC4162}"/>
          </ac:spMkLst>
        </pc:spChg>
        <pc:spChg chg="add">
          <ac:chgData name="chehir vexx" userId="db0743599c28a79e" providerId="LiveId" clId="{2C8985D2-2AB9-48CA-BD00-715DBED4B2DD}" dt="2019-09-04T14:09:49.498" v="130" actId="26606"/>
          <ac:spMkLst>
            <pc:docMk/>
            <pc:sldMk cId="2407721528" sldId="264"/>
            <ac:spMk id="8" creationId="{2A8AA5BC-4F7A-4226-8F99-6D824B226A97}"/>
          </ac:spMkLst>
        </pc:spChg>
        <pc:spChg chg="add">
          <ac:chgData name="chehir vexx" userId="db0743599c28a79e" providerId="LiveId" clId="{2C8985D2-2AB9-48CA-BD00-715DBED4B2DD}" dt="2019-09-04T14:09:49.498" v="130" actId="26606"/>
          <ac:spMkLst>
            <pc:docMk/>
            <pc:sldMk cId="2407721528" sldId="264"/>
            <ac:spMk id="10" creationId="{3E5445C6-DD42-4979-86FF-03730E8C6DB0}"/>
          </ac:spMkLst>
        </pc:spChg>
        <pc:cxnChg chg="add">
          <ac:chgData name="chehir vexx" userId="db0743599c28a79e" providerId="LiveId" clId="{2C8985D2-2AB9-48CA-BD00-715DBED4B2DD}" dt="2019-09-04T14:09:49.498" v="130" actId="26606"/>
          <ac:cxnSpMkLst>
            <pc:docMk/>
            <pc:sldMk cId="2407721528" sldId="264"/>
            <ac:cxnSpMk id="12" creationId="{45000665-DFC7-417E-8FD7-516A0F15C975}"/>
          </ac:cxnSpMkLst>
        </pc:cxnChg>
      </pc:sldChg>
      <pc:sldChg chg="del">
        <pc:chgData name="chehir vexx" userId="db0743599c28a79e" providerId="LiveId" clId="{2C8985D2-2AB9-48CA-BD00-715DBED4B2DD}" dt="2019-09-04T14:00:14.503" v="107" actId="2696"/>
        <pc:sldMkLst>
          <pc:docMk/>
          <pc:sldMk cId="1265198641" sldId="266"/>
        </pc:sldMkLst>
      </pc:sldChg>
      <pc:sldChg chg="addSp delSp modSp">
        <pc:chgData name="chehir vexx" userId="db0743599c28a79e" providerId="LiveId" clId="{2C8985D2-2AB9-48CA-BD00-715DBED4B2DD}" dt="2019-09-04T13:57:39.436" v="65" actId="20577"/>
        <pc:sldMkLst>
          <pc:docMk/>
          <pc:sldMk cId="3113748301" sldId="267"/>
        </pc:sldMkLst>
        <pc:spChg chg="mod">
          <ac:chgData name="chehir vexx" userId="db0743599c28a79e" providerId="LiveId" clId="{2C8985D2-2AB9-48CA-BD00-715DBED4B2DD}" dt="2019-09-04T13:57:39.436" v="65" actId="20577"/>
          <ac:spMkLst>
            <pc:docMk/>
            <pc:sldMk cId="3113748301" sldId="267"/>
            <ac:spMk id="8" creationId="{EFF66070-8E9D-4385-82FB-5C4D06DD23E1}"/>
          </ac:spMkLst>
        </pc:spChg>
        <pc:grpChg chg="del">
          <ac:chgData name="chehir vexx" userId="db0743599c28a79e" providerId="LiveId" clId="{2C8985D2-2AB9-48CA-BD00-715DBED4B2DD}" dt="2019-09-04T13:54:54.669" v="7" actId="165"/>
          <ac:grpSpMkLst>
            <pc:docMk/>
            <pc:sldMk cId="3113748301" sldId="267"/>
            <ac:grpSpMk id="15" creationId="{8DD5025B-7957-4167-9B10-72A16EDABE8D}"/>
          </ac:grpSpMkLst>
        </pc:grpChg>
        <pc:picChg chg="add mod">
          <ac:chgData name="chehir vexx" userId="db0743599c28a79e" providerId="LiveId" clId="{2C8985D2-2AB9-48CA-BD00-715DBED4B2DD}" dt="2019-09-04T13:54:46.519" v="6" actId="1076"/>
          <ac:picMkLst>
            <pc:docMk/>
            <pc:sldMk cId="3113748301" sldId="267"/>
            <ac:picMk id="3" creationId="{366E2DBC-CEA8-4130-8A10-A742267603BF}"/>
          </ac:picMkLst>
        </pc:picChg>
        <pc:picChg chg="mod topLvl">
          <ac:chgData name="chehir vexx" userId="db0743599c28a79e" providerId="LiveId" clId="{2C8985D2-2AB9-48CA-BD00-715DBED4B2DD}" dt="2019-09-04T13:55:05.013" v="9" actId="1076"/>
          <ac:picMkLst>
            <pc:docMk/>
            <pc:sldMk cId="3113748301" sldId="267"/>
            <ac:picMk id="12" creationId="{C2654C03-9F0E-4286-A2F5-58E7F5C86EC8}"/>
          </ac:picMkLst>
        </pc:picChg>
        <pc:picChg chg="del mod topLvl">
          <ac:chgData name="chehir vexx" userId="db0743599c28a79e" providerId="LiveId" clId="{2C8985D2-2AB9-48CA-BD00-715DBED4B2DD}" dt="2019-09-04T13:54:58.930" v="8" actId="478"/>
          <ac:picMkLst>
            <pc:docMk/>
            <pc:sldMk cId="3113748301" sldId="267"/>
            <ac:picMk id="13" creationId="{8398EC9F-C5C9-414B-8C41-066AFE5E5620}"/>
          </ac:picMkLst>
        </pc:picChg>
        <pc:picChg chg="del">
          <ac:chgData name="chehir vexx" userId="db0743599c28a79e" providerId="LiveId" clId="{2C8985D2-2AB9-48CA-BD00-715DBED4B2DD}" dt="2019-09-04T13:54:29.043" v="0" actId="478"/>
          <ac:picMkLst>
            <pc:docMk/>
            <pc:sldMk cId="3113748301" sldId="267"/>
            <ac:picMk id="14" creationId="{F357987C-2EB0-4D5F-A3F7-C428BFEDA34F}"/>
          </ac:picMkLst>
        </pc:picChg>
      </pc:sldChg>
      <pc:sldChg chg="modSp">
        <pc:chgData name="chehir vexx" userId="db0743599c28a79e" providerId="LiveId" clId="{2C8985D2-2AB9-48CA-BD00-715DBED4B2DD}" dt="2019-09-04T13:58:33.140" v="74" actId="1076"/>
        <pc:sldMkLst>
          <pc:docMk/>
          <pc:sldMk cId="1216237164" sldId="269"/>
        </pc:sldMkLst>
        <pc:spChg chg="mod">
          <ac:chgData name="chehir vexx" userId="db0743599c28a79e" providerId="LiveId" clId="{2C8985D2-2AB9-48CA-BD00-715DBED4B2DD}" dt="2019-09-04T13:58:33.140" v="74" actId="1076"/>
          <ac:spMkLst>
            <pc:docMk/>
            <pc:sldMk cId="1216237164" sldId="269"/>
            <ac:spMk id="31" creationId="{E9298174-7C92-45EF-AF53-8B803E12B083}"/>
          </ac:spMkLst>
        </pc:spChg>
      </pc:sldChg>
      <pc:sldChg chg="add setBg">
        <pc:chgData name="chehir vexx" userId="db0743599c28a79e" providerId="LiveId" clId="{2C8985D2-2AB9-48CA-BD00-715DBED4B2DD}" dt="2019-09-04T14:04:37.198" v="118"/>
        <pc:sldMkLst>
          <pc:docMk/>
          <pc:sldMk cId="2943676863" sldId="272"/>
        </pc:sldMkLst>
      </pc:sldChg>
      <pc:sldChg chg="add setBg">
        <pc:chgData name="chehir vexx" userId="db0743599c28a79e" providerId="LiveId" clId="{2C8985D2-2AB9-48CA-BD00-715DBED4B2DD}" dt="2019-09-04T14:04:57.778" v="119"/>
        <pc:sldMkLst>
          <pc:docMk/>
          <pc:sldMk cId="1478660601" sldId="273"/>
        </pc:sldMkLst>
      </pc:sldChg>
      <pc:sldChg chg="del">
        <pc:chgData name="chehir vexx" userId="db0743599c28a79e" providerId="LiveId" clId="{2C8985D2-2AB9-48CA-BD00-715DBED4B2DD}" dt="2019-09-04T14:00:13.851" v="100" actId="2696"/>
        <pc:sldMkLst>
          <pc:docMk/>
          <pc:sldMk cId="3827374237" sldId="273"/>
        </pc:sldMkLst>
      </pc:sldChg>
      <pc:sldChg chg="addSp delSp modSp mod setBg">
        <pc:chgData name="chehir vexx" userId="db0743599c28a79e" providerId="LiveId" clId="{2C8985D2-2AB9-48CA-BD00-715DBED4B2DD}" dt="2019-09-04T14:02:10.492" v="113" actId="26606"/>
        <pc:sldMkLst>
          <pc:docMk/>
          <pc:sldMk cId="2728137528" sldId="279"/>
        </pc:sldMkLst>
        <pc:picChg chg="add mod">
          <ac:chgData name="chehir vexx" userId="db0743599c28a79e" providerId="LiveId" clId="{2C8985D2-2AB9-48CA-BD00-715DBED4B2DD}" dt="2019-09-04T14:02:10.492" v="113" actId="26606"/>
          <ac:picMkLst>
            <pc:docMk/>
            <pc:sldMk cId="2728137528" sldId="279"/>
            <ac:picMk id="2050" creationId="{681C6689-8A39-4E63-B7B1-112A7DF027BC}"/>
          </ac:picMkLst>
        </pc:picChg>
        <pc:picChg chg="del">
          <ac:chgData name="chehir vexx" userId="db0743599c28a79e" providerId="LiveId" clId="{2C8985D2-2AB9-48CA-BD00-715DBED4B2DD}" dt="2019-09-04T14:01:58.375" v="108" actId="478"/>
          <ac:picMkLst>
            <pc:docMk/>
            <pc:sldMk cId="2728137528" sldId="279"/>
            <ac:picMk id="5122" creationId="{976B6507-FD5A-45EA-87A9-496C31990F55}"/>
          </ac:picMkLst>
        </pc:picChg>
      </pc:sldChg>
      <pc:sldChg chg="modSp">
        <pc:chgData name="chehir vexx" userId="db0743599c28a79e" providerId="LiveId" clId="{2C8985D2-2AB9-48CA-BD00-715DBED4B2DD}" dt="2019-09-04T13:59:08.690" v="99" actId="313"/>
        <pc:sldMkLst>
          <pc:docMk/>
          <pc:sldMk cId="3720701796" sldId="282"/>
        </pc:sldMkLst>
        <pc:spChg chg="mod">
          <ac:chgData name="chehir vexx" userId="db0743599c28a79e" providerId="LiveId" clId="{2C8985D2-2AB9-48CA-BD00-715DBED4B2DD}" dt="2019-09-04T13:59:08.690" v="99" actId="313"/>
          <ac:spMkLst>
            <pc:docMk/>
            <pc:sldMk cId="3720701796" sldId="282"/>
            <ac:spMk id="3" creationId="{7583CBC7-6ACF-4AAB-8BA9-1719EA124122}"/>
          </ac:spMkLst>
        </pc:spChg>
      </pc:sldChg>
      <pc:sldChg chg="add setBg">
        <pc:chgData name="chehir vexx" userId="db0743599c28a79e" providerId="LiveId" clId="{2C8985D2-2AB9-48CA-BD00-715DBED4B2DD}" dt="2019-09-04T14:04:25.174" v="117"/>
        <pc:sldMkLst>
          <pc:docMk/>
          <pc:sldMk cId="2763496602" sldId="283"/>
        </pc:sldMkLst>
      </pc:sldChg>
    </pc:docChg>
  </pc:docChgLst>
  <pc:docChgLst>
    <pc:chgData name="chehir vexx" userId="db0743599c28a79e" providerId="LiveId" clId="{B816E902-687E-4FB4-BBF4-B48A71B3DC6B}"/>
    <pc:docChg chg="undo custSel mod addSld delSld modSld sldOrd">
      <pc:chgData name="chehir vexx" userId="db0743599c28a79e" providerId="LiveId" clId="{B816E902-687E-4FB4-BBF4-B48A71B3DC6B}" dt="2019-03-13T11:19:21.150" v="1047" actId="403"/>
      <pc:docMkLst>
        <pc:docMk/>
      </pc:docMkLst>
      <pc:sldChg chg="addSp modSp">
        <pc:chgData name="chehir vexx" userId="db0743599c28a79e" providerId="LiveId" clId="{B816E902-687E-4FB4-BBF4-B48A71B3DC6B}" dt="2019-03-13T10:34:35.578" v="487" actId="207"/>
        <pc:sldMkLst>
          <pc:docMk/>
          <pc:sldMk cId="4014641050" sldId="256"/>
        </pc:sldMkLst>
        <pc:spChg chg="mod">
          <ac:chgData name="chehir vexx" userId="db0743599c28a79e" providerId="LiveId" clId="{B816E902-687E-4FB4-BBF4-B48A71B3DC6B}" dt="2019-03-13T10:34:35.578" v="487" actId="207"/>
          <ac:spMkLst>
            <pc:docMk/>
            <pc:sldMk cId="4014641050" sldId="256"/>
            <ac:spMk id="4" creationId="{81C21E93-5578-4BCD-A373-F62DAAC3FB3A}"/>
          </ac:spMkLst>
        </pc:spChg>
        <pc:picChg chg="add mod">
          <ac:chgData name="chehir vexx" userId="db0743599c28a79e" providerId="LiveId" clId="{B816E902-687E-4FB4-BBF4-B48A71B3DC6B}" dt="2019-03-13T10:19:41.202" v="267" actId="1035"/>
          <ac:picMkLst>
            <pc:docMk/>
            <pc:sldMk cId="4014641050" sldId="256"/>
            <ac:picMk id="3" creationId="{C21EF645-C173-487E-A1F8-07B1141C2C8A}"/>
          </ac:picMkLst>
        </pc:picChg>
        <pc:picChg chg="add mod">
          <ac:chgData name="chehir vexx" userId="db0743599c28a79e" providerId="LiveId" clId="{B816E902-687E-4FB4-BBF4-B48A71B3DC6B}" dt="2019-03-13T10:19:41.202" v="267" actId="1035"/>
          <ac:picMkLst>
            <pc:docMk/>
            <pc:sldMk cId="4014641050" sldId="256"/>
            <ac:picMk id="5" creationId="{88CD6DA9-B944-4419-BAA2-CE494DDBF688}"/>
          </ac:picMkLst>
        </pc:picChg>
        <pc:picChg chg="add mod">
          <ac:chgData name="chehir vexx" userId="db0743599c28a79e" providerId="LiveId" clId="{B816E902-687E-4FB4-BBF4-B48A71B3DC6B}" dt="2019-03-13T10:19:41.202" v="267" actId="1035"/>
          <ac:picMkLst>
            <pc:docMk/>
            <pc:sldMk cId="4014641050" sldId="256"/>
            <ac:picMk id="6" creationId="{910531AA-99F7-4525-8367-B74AFE01D43A}"/>
          </ac:picMkLst>
        </pc:picChg>
      </pc:sldChg>
      <pc:sldChg chg="modSp">
        <pc:chgData name="chehir vexx" userId="db0743599c28a79e" providerId="LiveId" clId="{B816E902-687E-4FB4-BBF4-B48A71B3DC6B}" dt="2019-03-13T10:34:50.024" v="489" actId="207"/>
        <pc:sldMkLst>
          <pc:docMk/>
          <pc:sldMk cId="2632411213" sldId="258"/>
        </pc:sldMkLst>
        <pc:spChg chg="mod">
          <ac:chgData name="chehir vexx" userId="db0743599c28a79e" providerId="LiveId" clId="{B816E902-687E-4FB4-BBF4-B48A71B3DC6B}" dt="2019-03-13T10:34:50.024" v="489" actId="207"/>
          <ac:spMkLst>
            <pc:docMk/>
            <pc:sldMk cId="2632411213" sldId="258"/>
            <ac:spMk id="2" creationId="{4D3743C5-6DD0-4C56-BE31-6FA6D19D7D39}"/>
          </ac:spMkLst>
        </pc:spChg>
        <pc:spChg chg="mod">
          <ac:chgData name="chehir vexx" userId="db0743599c28a79e" providerId="LiveId" clId="{B816E902-687E-4FB4-BBF4-B48A71B3DC6B}" dt="2019-03-13T10:29:49.298" v="408" actId="2711"/>
          <ac:spMkLst>
            <pc:docMk/>
            <pc:sldMk cId="2632411213" sldId="258"/>
            <ac:spMk id="9" creationId="{D10A6EA0-FFBF-4DB8-B4BB-F0AC1D2D3455}"/>
          </ac:spMkLst>
        </pc:spChg>
        <pc:spChg chg="mod">
          <ac:chgData name="chehir vexx" userId="db0743599c28a79e" providerId="LiveId" clId="{B816E902-687E-4FB4-BBF4-B48A71B3DC6B}" dt="2019-03-13T10:29:49.298" v="408" actId="2711"/>
          <ac:spMkLst>
            <pc:docMk/>
            <pc:sldMk cId="2632411213" sldId="258"/>
            <ac:spMk id="11" creationId="{C7FCAD76-1EE7-4B51-8DB8-545B5213D2EB}"/>
          </ac:spMkLst>
        </pc:spChg>
        <pc:spChg chg="mod">
          <ac:chgData name="chehir vexx" userId="db0743599c28a79e" providerId="LiveId" clId="{B816E902-687E-4FB4-BBF4-B48A71B3DC6B}" dt="2019-03-13T10:29:49.298" v="408" actId="2711"/>
          <ac:spMkLst>
            <pc:docMk/>
            <pc:sldMk cId="2632411213" sldId="258"/>
            <ac:spMk id="14" creationId="{09B2D212-6B09-4CFA-9785-BEFEB144270A}"/>
          </ac:spMkLst>
        </pc:spChg>
        <pc:spChg chg="mod">
          <ac:chgData name="chehir vexx" userId="db0743599c28a79e" providerId="LiveId" clId="{B816E902-687E-4FB4-BBF4-B48A71B3DC6B}" dt="2019-03-13T10:29:49.298" v="408" actId="2711"/>
          <ac:spMkLst>
            <pc:docMk/>
            <pc:sldMk cId="2632411213" sldId="258"/>
            <ac:spMk id="15" creationId="{6FFED22B-9F5D-49DA-A431-9A8CEC68B94F}"/>
          </ac:spMkLst>
        </pc:spChg>
      </pc:sldChg>
      <pc:sldChg chg="modSp">
        <pc:chgData name="chehir vexx" userId="db0743599c28a79e" providerId="LiveId" clId="{B816E902-687E-4FB4-BBF4-B48A71B3DC6B}" dt="2019-03-13T10:34:56.470" v="490" actId="207"/>
        <pc:sldMkLst>
          <pc:docMk/>
          <pc:sldMk cId="3784982627" sldId="260"/>
        </pc:sldMkLst>
        <pc:spChg chg="mod">
          <ac:chgData name="chehir vexx" userId="db0743599c28a79e" providerId="LiveId" clId="{B816E902-687E-4FB4-BBF4-B48A71B3DC6B}" dt="2019-03-13T10:34:56.470" v="490" actId="207"/>
          <ac:spMkLst>
            <pc:docMk/>
            <pc:sldMk cId="3784982627" sldId="260"/>
            <ac:spMk id="2" creationId="{4D3743C5-6DD0-4C56-BE31-6FA6D19D7D39}"/>
          </ac:spMkLst>
        </pc:spChg>
        <pc:spChg chg="mod">
          <ac:chgData name="chehir vexx" userId="db0743599c28a79e" providerId="LiveId" clId="{B816E902-687E-4FB4-BBF4-B48A71B3DC6B}" dt="2019-03-13T10:29:59.793" v="409" actId="2711"/>
          <ac:spMkLst>
            <pc:docMk/>
            <pc:sldMk cId="3784982627" sldId="260"/>
            <ac:spMk id="9" creationId="{D10A6EA0-FFBF-4DB8-B4BB-F0AC1D2D3455}"/>
          </ac:spMkLst>
        </pc:spChg>
        <pc:spChg chg="mod">
          <ac:chgData name="chehir vexx" userId="db0743599c28a79e" providerId="LiveId" clId="{B816E902-687E-4FB4-BBF4-B48A71B3DC6B}" dt="2019-03-13T10:29:59.793" v="409" actId="2711"/>
          <ac:spMkLst>
            <pc:docMk/>
            <pc:sldMk cId="3784982627" sldId="260"/>
            <ac:spMk id="11" creationId="{C7FCAD76-1EE7-4B51-8DB8-545B5213D2EB}"/>
          </ac:spMkLst>
        </pc:spChg>
        <pc:spChg chg="mod">
          <ac:chgData name="chehir vexx" userId="db0743599c28a79e" providerId="LiveId" clId="{B816E902-687E-4FB4-BBF4-B48A71B3DC6B}" dt="2019-03-13T10:29:59.793" v="409" actId="2711"/>
          <ac:spMkLst>
            <pc:docMk/>
            <pc:sldMk cId="3784982627" sldId="260"/>
            <ac:spMk id="14" creationId="{09B2D212-6B09-4CFA-9785-BEFEB144270A}"/>
          </ac:spMkLst>
        </pc:spChg>
        <pc:spChg chg="mod">
          <ac:chgData name="chehir vexx" userId="db0743599c28a79e" providerId="LiveId" clId="{B816E902-687E-4FB4-BBF4-B48A71B3DC6B}" dt="2019-03-13T10:29:59.793" v="409" actId="2711"/>
          <ac:spMkLst>
            <pc:docMk/>
            <pc:sldMk cId="3784982627" sldId="260"/>
            <ac:spMk id="15" creationId="{6FFED22B-9F5D-49DA-A431-9A8CEC68B94F}"/>
          </ac:spMkLst>
        </pc:spChg>
      </pc:sldChg>
      <pc:sldChg chg="modSp">
        <pc:chgData name="chehir vexx" userId="db0743599c28a79e" providerId="LiveId" clId="{B816E902-687E-4FB4-BBF4-B48A71B3DC6B}" dt="2019-03-13T10:35:05.935" v="491" actId="207"/>
        <pc:sldMkLst>
          <pc:docMk/>
          <pc:sldMk cId="4054970452" sldId="261"/>
        </pc:sldMkLst>
        <pc:spChg chg="mod">
          <ac:chgData name="chehir vexx" userId="db0743599c28a79e" providerId="LiveId" clId="{B816E902-687E-4FB4-BBF4-B48A71B3DC6B}" dt="2019-03-13T10:35:05.935" v="491" actId="207"/>
          <ac:spMkLst>
            <pc:docMk/>
            <pc:sldMk cId="4054970452" sldId="261"/>
            <ac:spMk id="2" creationId="{DC484C1B-981A-43ED-9BB4-C03DF07D439D}"/>
          </ac:spMkLst>
        </pc:spChg>
        <pc:spChg chg="mod">
          <ac:chgData name="chehir vexx" userId="db0743599c28a79e" providerId="LiveId" clId="{B816E902-687E-4FB4-BBF4-B48A71B3DC6B}" dt="2019-03-13T10:30:14.441" v="412" actId="2711"/>
          <ac:spMkLst>
            <pc:docMk/>
            <pc:sldMk cId="4054970452" sldId="261"/>
            <ac:spMk id="12" creationId="{A0ACFE02-BB47-4008-9C44-07C1B3ED64B6}"/>
          </ac:spMkLst>
        </pc:spChg>
        <pc:spChg chg="mod">
          <ac:chgData name="chehir vexx" userId="db0743599c28a79e" providerId="LiveId" clId="{B816E902-687E-4FB4-BBF4-B48A71B3DC6B}" dt="2019-03-13T10:30:14.441" v="412" actId="2711"/>
          <ac:spMkLst>
            <pc:docMk/>
            <pc:sldMk cId="4054970452" sldId="261"/>
            <ac:spMk id="13" creationId="{84FDEAE1-0969-4349-90CB-4D3F8552ABDD}"/>
          </ac:spMkLst>
        </pc:spChg>
        <pc:spChg chg="mod">
          <ac:chgData name="chehir vexx" userId="db0743599c28a79e" providerId="LiveId" clId="{B816E902-687E-4FB4-BBF4-B48A71B3DC6B}" dt="2019-03-13T10:30:14.441" v="412" actId="2711"/>
          <ac:spMkLst>
            <pc:docMk/>
            <pc:sldMk cId="4054970452" sldId="261"/>
            <ac:spMk id="14" creationId="{DAD84A24-CFD1-47CE-B1EE-B38A76A3674B}"/>
          </ac:spMkLst>
        </pc:spChg>
        <pc:spChg chg="mod">
          <ac:chgData name="chehir vexx" userId="db0743599c28a79e" providerId="LiveId" clId="{B816E902-687E-4FB4-BBF4-B48A71B3DC6B}" dt="2019-03-13T10:30:14.441" v="412" actId="2711"/>
          <ac:spMkLst>
            <pc:docMk/>
            <pc:sldMk cId="4054970452" sldId="261"/>
            <ac:spMk id="15" creationId="{C766E133-FD32-45C5-8257-2BDEC4F59CB6}"/>
          </ac:spMkLst>
        </pc:spChg>
        <pc:spChg chg="mod">
          <ac:chgData name="chehir vexx" userId="db0743599c28a79e" providerId="LiveId" clId="{B816E902-687E-4FB4-BBF4-B48A71B3DC6B}" dt="2019-03-13T10:30:14.441" v="412" actId="2711"/>
          <ac:spMkLst>
            <pc:docMk/>
            <pc:sldMk cId="4054970452" sldId="261"/>
            <ac:spMk id="18" creationId="{DB7C1F5F-2599-4E2C-9652-CF222A9170F4}"/>
          </ac:spMkLst>
        </pc:spChg>
        <pc:spChg chg="mod">
          <ac:chgData name="chehir vexx" userId="db0743599c28a79e" providerId="LiveId" clId="{B816E902-687E-4FB4-BBF4-B48A71B3DC6B}" dt="2019-03-13T10:30:14.441" v="412" actId="2711"/>
          <ac:spMkLst>
            <pc:docMk/>
            <pc:sldMk cId="4054970452" sldId="261"/>
            <ac:spMk id="32" creationId="{3DE450C3-A0DB-45A2-9131-6648602E7E22}"/>
          </ac:spMkLst>
        </pc:spChg>
        <pc:cxnChg chg="mod">
          <ac:chgData name="chehir vexx" userId="db0743599c28a79e" providerId="LiveId" clId="{B816E902-687E-4FB4-BBF4-B48A71B3DC6B}" dt="2019-03-13T10:33:45.534" v="484" actId="1076"/>
          <ac:cxnSpMkLst>
            <pc:docMk/>
            <pc:sldMk cId="4054970452" sldId="261"/>
            <ac:cxnSpMk id="30" creationId="{18FF22F6-200E-41F4-8F0F-E890D26A1D3B}"/>
          </ac:cxnSpMkLst>
        </pc:cxnChg>
      </pc:sldChg>
      <pc:sldChg chg="modSp">
        <pc:chgData name="chehir vexx" userId="db0743599c28a79e" providerId="LiveId" clId="{B816E902-687E-4FB4-BBF4-B48A71B3DC6B}" dt="2019-03-13T10:35:10.807" v="492" actId="207"/>
        <pc:sldMkLst>
          <pc:docMk/>
          <pc:sldMk cId="2023437982" sldId="262"/>
        </pc:sldMkLst>
        <pc:spChg chg="mod">
          <ac:chgData name="chehir vexx" userId="db0743599c28a79e" providerId="LiveId" clId="{B816E902-687E-4FB4-BBF4-B48A71B3DC6B}" dt="2019-03-13T10:35:10.807" v="492" actId="207"/>
          <ac:spMkLst>
            <pc:docMk/>
            <pc:sldMk cId="2023437982" sldId="262"/>
            <ac:spMk id="2" creationId="{23283266-1CCA-4677-8BA1-514C27C0496D}"/>
          </ac:spMkLst>
        </pc:spChg>
        <pc:spChg chg="mod">
          <ac:chgData name="chehir vexx" userId="db0743599c28a79e" providerId="LiveId" clId="{B816E902-687E-4FB4-BBF4-B48A71B3DC6B}" dt="2019-03-13T10:30:28.653" v="413" actId="2711"/>
          <ac:spMkLst>
            <pc:docMk/>
            <pc:sldMk cId="2023437982" sldId="262"/>
            <ac:spMk id="4" creationId="{9F392604-03B1-4BBB-89F1-0DF0D9C25F75}"/>
          </ac:spMkLst>
        </pc:spChg>
        <pc:spChg chg="mod">
          <ac:chgData name="chehir vexx" userId="db0743599c28a79e" providerId="LiveId" clId="{B816E902-687E-4FB4-BBF4-B48A71B3DC6B}" dt="2019-03-13T10:30:28.653" v="413" actId="2711"/>
          <ac:spMkLst>
            <pc:docMk/>
            <pc:sldMk cId="2023437982" sldId="262"/>
            <ac:spMk id="7" creationId="{10E06FB6-8754-4393-9546-781BA61DAD47}"/>
          </ac:spMkLst>
        </pc:spChg>
        <pc:spChg chg="mod">
          <ac:chgData name="chehir vexx" userId="db0743599c28a79e" providerId="LiveId" clId="{B816E902-687E-4FB4-BBF4-B48A71B3DC6B}" dt="2019-03-13T10:30:28.653" v="413" actId="2711"/>
          <ac:spMkLst>
            <pc:docMk/>
            <pc:sldMk cId="2023437982" sldId="262"/>
            <ac:spMk id="8" creationId="{779AFB78-921C-4CE1-A4F9-5416504D23CC}"/>
          </ac:spMkLst>
        </pc:spChg>
        <pc:spChg chg="mod">
          <ac:chgData name="chehir vexx" userId="db0743599c28a79e" providerId="LiveId" clId="{B816E902-687E-4FB4-BBF4-B48A71B3DC6B}" dt="2019-03-13T10:30:28.653" v="413" actId="2711"/>
          <ac:spMkLst>
            <pc:docMk/>
            <pc:sldMk cId="2023437982" sldId="262"/>
            <ac:spMk id="9" creationId="{BF6C57C8-1AC2-4843-9524-AD87CAC0350E}"/>
          </ac:spMkLst>
        </pc:spChg>
        <pc:spChg chg="mod">
          <ac:chgData name="chehir vexx" userId="db0743599c28a79e" providerId="LiveId" clId="{B816E902-687E-4FB4-BBF4-B48A71B3DC6B}" dt="2019-03-13T10:30:28.653" v="413" actId="2711"/>
          <ac:spMkLst>
            <pc:docMk/>
            <pc:sldMk cId="2023437982" sldId="262"/>
            <ac:spMk id="10" creationId="{99966271-87F3-4B2A-AAB3-14011BDB3DF1}"/>
          </ac:spMkLst>
        </pc:spChg>
        <pc:spChg chg="mod">
          <ac:chgData name="chehir vexx" userId="db0743599c28a79e" providerId="LiveId" clId="{B816E902-687E-4FB4-BBF4-B48A71B3DC6B}" dt="2019-03-13T10:30:28.653" v="413" actId="2711"/>
          <ac:spMkLst>
            <pc:docMk/>
            <pc:sldMk cId="2023437982" sldId="262"/>
            <ac:spMk id="11" creationId="{BA897F87-2569-403E-9189-5B45E8988524}"/>
          </ac:spMkLst>
        </pc:spChg>
      </pc:sldChg>
      <pc:sldChg chg="modSp">
        <pc:chgData name="chehir vexx" userId="db0743599c28a79e" providerId="LiveId" clId="{B816E902-687E-4FB4-BBF4-B48A71B3DC6B}" dt="2019-03-13T10:35:17.191" v="493" actId="207"/>
        <pc:sldMkLst>
          <pc:docMk/>
          <pc:sldMk cId="1599831670" sldId="263"/>
        </pc:sldMkLst>
        <pc:spChg chg="mod">
          <ac:chgData name="chehir vexx" userId="db0743599c28a79e" providerId="LiveId" clId="{B816E902-687E-4FB4-BBF4-B48A71B3DC6B}" dt="2019-03-13T10:35:17.191" v="493" actId="207"/>
          <ac:spMkLst>
            <pc:docMk/>
            <pc:sldMk cId="1599831670" sldId="263"/>
            <ac:spMk id="2" creationId="{2DAC9EF5-58BB-41FA-BF25-90C93FB5B05B}"/>
          </ac:spMkLst>
        </pc:spChg>
        <pc:spChg chg="mod">
          <ac:chgData name="chehir vexx" userId="db0743599c28a79e" providerId="LiveId" clId="{B816E902-687E-4FB4-BBF4-B48A71B3DC6B}" dt="2019-03-13T10:30:49.581" v="415" actId="2711"/>
          <ac:spMkLst>
            <pc:docMk/>
            <pc:sldMk cId="1599831670" sldId="263"/>
            <ac:spMk id="4" creationId="{CC31C327-9AA9-4ACE-9B2D-6193AC9D5E5B}"/>
          </ac:spMkLst>
        </pc:spChg>
      </pc:sldChg>
      <pc:sldChg chg="modSp">
        <pc:chgData name="chehir vexx" userId="db0743599c28a79e" providerId="LiveId" clId="{B816E902-687E-4FB4-BBF4-B48A71B3DC6B}" dt="2019-03-13T10:31:01.658" v="416" actId="2711"/>
        <pc:sldMkLst>
          <pc:docMk/>
          <pc:sldMk cId="1265198641" sldId="266"/>
        </pc:sldMkLst>
        <pc:spChg chg="mod">
          <ac:chgData name="chehir vexx" userId="db0743599c28a79e" providerId="LiveId" clId="{B816E902-687E-4FB4-BBF4-B48A71B3DC6B}" dt="2019-03-13T10:31:01.658" v="416" actId="2711"/>
          <ac:spMkLst>
            <pc:docMk/>
            <pc:sldMk cId="1265198641" sldId="266"/>
            <ac:spMk id="2" creationId="{2DAC9EF5-58BB-41FA-BF25-90C93FB5B05B}"/>
          </ac:spMkLst>
        </pc:spChg>
        <pc:spChg chg="mod">
          <ac:chgData name="chehir vexx" userId="db0743599c28a79e" providerId="LiveId" clId="{B816E902-687E-4FB4-BBF4-B48A71B3DC6B}" dt="2019-03-13T10:31:01.658" v="416" actId="2711"/>
          <ac:spMkLst>
            <pc:docMk/>
            <pc:sldMk cId="1265198641" sldId="266"/>
            <ac:spMk id="4" creationId="{CC31C327-9AA9-4ACE-9B2D-6193AC9D5E5B}"/>
          </ac:spMkLst>
        </pc:spChg>
        <pc:spChg chg="mod">
          <ac:chgData name="chehir vexx" userId="db0743599c28a79e" providerId="LiveId" clId="{B816E902-687E-4FB4-BBF4-B48A71B3DC6B}" dt="2019-03-13T10:31:01.658" v="416" actId="2711"/>
          <ac:spMkLst>
            <pc:docMk/>
            <pc:sldMk cId="1265198641" sldId="266"/>
            <ac:spMk id="13" creationId="{D5F577C1-89F9-4491-BC8E-CFDC29E1846D}"/>
          </ac:spMkLst>
        </pc:spChg>
        <pc:spChg chg="mod">
          <ac:chgData name="chehir vexx" userId="db0743599c28a79e" providerId="LiveId" clId="{B816E902-687E-4FB4-BBF4-B48A71B3DC6B}" dt="2019-03-13T10:31:01.658" v="416" actId="2711"/>
          <ac:spMkLst>
            <pc:docMk/>
            <pc:sldMk cId="1265198641" sldId="266"/>
            <ac:spMk id="15" creationId="{9900B8C3-1137-4555-AFD7-BD5A61ECEAAA}"/>
          </ac:spMkLst>
        </pc:spChg>
        <pc:spChg chg="mod">
          <ac:chgData name="chehir vexx" userId="db0743599c28a79e" providerId="LiveId" clId="{B816E902-687E-4FB4-BBF4-B48A71B3DC6B}" dt="2019-03-13T10:31:01.658" v="416" actId="2711"/>
          <ac:spMkLst>
            <pc:docMk/>
            <pc:sldMk cId="1265198641" sldId="266"/>
            <ac:spMk id="17" creationId="{726EA3D2-AA10-46DE-A5F3-AE49AC10A964}"/>
          </ac:spMkLst>
        </pc:spChg>
      </pc:sldChg>
      <pc:sldChg chg="modSp">
        <pc:chgData name="chehir vexx" userId="db0743599c28a79e" providerId="LiveId" clId="{B816E902-687E-4FB4-BBF4-B48A71B3DC6B}" dt="2019-03-13T10:32:34.963" v="483" actId="1076"/>
        <pc:sldMkLst>
          <pc:docMk/>
          <pc:sldMk cId="3113748301" sldId="267"/>
        </pc:sldMkLst>
        <pc:spChg chg="mod">
          <ac:chgData name="chehir vexx" userId="db0743599c28a79e" providerId="LiveId" clId="{B816E902-687E-4FB4-BBF4-B48A71B3DC6B}" dt="2019-03-13T10:31:53.831" v="455" actId="1076"/>
          <ac:spMkLst>
            <pc:docMk/>
            <pc:sldMk cId="3113748301" sldId="267"/>
            <ac:spMk id="5" creationId="{C0FF0FD9-C97D-4965-90C7-51046DC3B098}"/>
          </ac:spMkLst>
        </pc:spChg>
        <pc:spChg chg="mod">
          <ac:chgData name="chehir vexx" userId="db0743599c28a79e" providerId="LiveId" clId="{B816E902-687E-4FB4-BBF4-B48A71B3DC6B}" dt="2019-03-13T10:31:44.935" v="453" actId="1076"/>
          <ac:spMkLst>
            <pc:docMk/>
            <pc:sldMk cId="3113748301" sldId="267"/>
            <ac:spMk id="7" creationId="{FBCE5B50-2A7E-4AA8-BCC2-0314CCC3A210}"/>
          </ac:spMkLst>
        </pc:spChg>
        <pc:spChg chg="mod">
          <ac:chgData name="chehir vexx" userId="db0743599c28a79e" providerId="LiveId" clId="{B816E902-687E-4FB4-BBF4-B48A71B3DC6B}" dt="2019-03-13T10:32:34.963" v="483" actId="1076"/>
          <ac:spMkLst>
            <pc:docMk/>
            <pc:sldMk cId="3113748301" sldId="267"/>
            <ac:spMk id="8" creationId="{EFF66070-8E9D-4385-82FB-5C4D06DD23E1}"/>
          </ac:spMkLst>
        </pc:spChg>
        <pc:grpChg chg="mod">
          <ac:chgData name="chehir vexx" userId="db0743599c28a79e" providerId="LiveId" clId="{B816E902-687E-4FB4-BBF4-B48A71B3DC6B}" dt="2019-03-13T10:32:08.919" v="476" actId="688"/>
          <ac:grpSpMkLst>
            <pc:docMk/>
            <pc:sldMk cId="3113748301" sldId="267"/>
            <ac:grpSpMk id="15" creationId="{8DD5025B-7957-4167-9B10-72A16EDABE8D}"/>
          </ac:grpSpMkLst>
        </pc:grpChg>
        <pc:picChg chg="mod">
          <ac:chgData name="chehir vexx" userId="db0743599c28a79e" providerId="LiveId" clId="{B816E902-687E-4FB4-BBF4-B48A71B3DC6B}" dt="2019-03-13T10:31:33.132" v="450" actId="1076"/>
          <ac:picMkLst>
            <pc:docMk/>
            <pc:sldMk cId="3113748301" sldId="267"/>
            <ac:picMk id="4" creationId="{34AC428D-EA5F-42EF-85D5-A2911C69D981}"/>
          </ac:picMkLst>
        </pc:picChg>
        <pc:picChg chg="mod">
          <ac:chgData name="chehir vexx" userId="db0743599c28a79e" providerId="LiveId" clId="{B816E902-687E-4FB4-BBF4-B48A71B3DC6B}" dt="2019-03-13T10:32:13.490" v="480" actId="14100"/>
          <ac:picMkLst>
            <pc:docMk/>
            <pc:sldMk cId="3113748301" sldId="267"/>
            <ac:picMk id="12" creationId="{C2654C03-9F0E-4286-A2F5-58E7F5C86EC8}"/>
          </ac:picMkLst>
        </pc:picChg>
        <pc:picChg chg="mod">
          <ac:chgData name="chehir vexx" userId="db0743599c28a79e" providerId="LiveId" clId="{B816E902-687E-4FB4-BBF4-B48A71B3DC6B}" dt="2019-03-13T10:32:13.490" v="480" actId="14100"/>
          <ac:picMkLst>
            <pc:docMk/>
            <pc:sldMk cId="3113748301" sldId="267"/>
            <ac:picMk id="13" creationId="{8398EC9F-C5C9-414B-8C41-066AFE5E5620}"/>
          </ac:picMkLst>
        </pc:picChg>
        <pc:picChg chg="mod">
          <ac:chgData name="chehir vexx" userId="db0743599c28a79e" providerId="LiveId" clId="{B816E902-687E-4FB4-BBF4-B48A71B3DC6B}" dt="2019-03-13T10:32:13.490" v="480" actId="14100"/>
          <ac:picMkLst>
            <pc:docMk/>
            <pc:sldMk cId="3113748301" sldId="267"/>
            <ac:picMk id="14" creationId="{F357987C-2EB0-4D5F-A3F7-C428BFEDA34F}"/>
          </ac:picMkLst>
        </pc:picChg>
        <pc:cxnChg chg="mod">
          <ac:chgData name="chehir vexx" userId="db0743599c28a79e" providerId="LiveId" clId="{B816E902-687E-4FB4-BBF4-B48A71B3DC6B}" dt="2019-03-13T10:31:50.020" v="454" actId="1076"/>
          <ac:cxnSpMkLst>
            <pc:docMk/>
            <pc:sldMk cId="3113748301" sldId="267"/>
            <ac:cxnSpMk id="6" creationId="{CCF358B5-4576-4905-BEAC-3292D377C087}"/>
          </ac:cxnSpMkLst>
        </pc:cxnChg>
      </pc:sldChg>
      <pc:sldChg chg="addSp delSp modSp">
        <pc:chgData name="chehir vexx" userId="db0743599c28a79e" providerId="LiveId" clId="{B816E902-687E-4FB4-BBF4-B48A71B3DC6B}" dt="2019-03-13T10:26:22.811" v="368" actId="14100"/>
        <pc:sldMkLst>
          <pc:docMk/>
          <pc:sldMk cId="24165687" sldId="268"/>
        </pc:sldMkLst>
        <pc:spChg chg="add del mod">
          <ac:chgData name="chehir vexx" userId="db0743599c28a79e" providerId="LiveId" clId="{B816E902-687E-4FB4-BBF4-B48A71B3DC6B}" dt="2019-03-13T10:14:13.805" v="190"/>
          <ac:spMkLst>
            <pc:docMk/>
            <pc:sldMk cId="24165687" sldId="268"/>
            <ac:spMk id="2" creationId="{1239D3FE-279C-4339-A47C-582F659FC793}"/>
          </ac:spMkLst>
        </pc:spChg>
        <pc:spChg chg="add del mod">
          <ac:chgData name="chehir vexx" userId="db0743599c28a79e" providerId="LiveId" clId="{B816E902-687E-4FB4-BBF4-B48A71B3DC6B}" dt="2019-03-13T10:26:22.811" v="368" actId="14100"/>
          <ac:spMkLst>
            <pc:docMk/>
            <pc:sldMk cId="24165687" sldId="268"/>
            <ac:spMk id="5" creationId="{CC906EE3-F5C8-41A3-9BDF-6EF0F5ACDEB4}"/>
          </ac:spMkLst>
        </pc:spChg>
      </pc:sldChg>
      <pc:sldChg chg="modSp">
        <pc:chgData name="chehir vexx" userId="db0743599c28a79e" providerId="LiveId" clId="{B816E902-687E-4FB4-BBF4-B48A71B3DC6B}" dt="2019-03-13T10:34:23.032" v="485" actId="207"/>
        <pc:sldMkLst>
          <pc:docMk/>
          <pc:sldMk cId="1216237164" sldId="269"/>
        </pc:sldMkLst>
        <pc:spChg chg="mod">
          <ac:chgData name="chehir vexx" userId="db0743599c28a79e" providerId="LiveId" clId="{B816E902-687E-4FB4-BBF4-B48A71B3DC6B}" dt="2019-03-13T10:25:06.290" v="326" actId="2711"/>
          <ac:spMkLst>
            <pc:docMk/>
            <pc:sldMk cId="1216237164" sldId="269"/>
            <ac:spMk id="2" creationId="{2129CB15-2C75-4BC1-A6A0-8B54E1499315}"/>
          </ac:spMkLst>
        </pc:spChg>
        <pc:spChg chg="mod">
          <ac:chgData name="chehir vexx" userId="db0743599c28a79e" providerId="LiveId" clId="{B816E902-687E-4FB4-BBF4-B48A71B3DC6B}" dt="2019-03-13T10:34:23.032" v="485" actId="207"/>
          <ac:spMkLst>
            <pc:docMk/>
            <pc:sldMk cId="1216237164" sldId="269"/>
            <ac:spMk id="31" creationId="{E9298174-7C92-45EF-AF53-8B803E12B083}"/>
          </ac:spMkLst>
        </pc:spChg>
      </pc:sldChg>
      <pc:sldChg chg="addSp delSp modSp">
        <pc:chgData name="chehir vexx" userId="db0743599c28a79e" providerId="LiveId" clId="{B816E902-687E-4FB4-BBF4-B48A71B3DC6B}" dt="2019-03-13T10:28:58.042" v="401" actId="1038"/>
        <pc:sldMkLst>
          <pc:docMk/>
          <pc:sldMk cId="1608534532" sldId="271"/>
        </pc:sldMkLst>
        <pc:spChg chg="mod ord">
          <ac:chgData name="chehir vexx" userId="db0743599c28a79e" providerId="LiveId" clId="{B816E902-687E-4FB4-BBF4-B48A71B3DC6B}" dt="2019-03-13T10:28:35.397" v="390" actId="170"/>
          <ac:spMkLst>
            <pc:docMk/>
            <pc:sldMk cId="1608534532" sldId="271"/>
            <ac:spMk id="4" creationId="{0ACA0C32-DE6F-4798-8B3C-184FCAA1912E}"/>
          </ac:spMkLst>
        </pc:spChg>
        <pc:picChg chg="mod">
          <ac:chgData name="chehir vexx" userId="db0743599c28a79e" providerId="LiveId" clId="{B816E902-687E-4FB4-BBF4-B48A71B3DC6B}" dt="2019-03-13T10:28:58.042" v="401" actId="1038"/>
          <ac:picMkLst>
            <pc:docMk/>
            <pc:sldMk cId="1608534532" sldId="271"/>
            <ac:picMk id="5" creationId="{57AF2325-49F7-418A-B586-9D9DAFD090D8}"/>
          </ac:picMkLst>
        </pc:picChg>
        <pc:cxnChg chg="add del mod ord">
          <ac:chgData name="chehir vexx" userId="db0743599c28a79e" providerId="LiveId" clId="{B816E902-687E-4FB4-BBF4-B48A71B3DC6B}" dt="2019-03-13T10:28:39.998" v="391" actId="14100"/>
          <ac:cxnSpMkLst>
            <pc:docMk/>
            <pc:sldMk cId="1608534532" sldId="271"/>
            <ac:cxnSpMk id="3" creationId="{C3A5EA2C-F80E-43F2-B635-15A6EA713396}"/>
          </ac:cxnSpMkLst>
        </pc:cxnChg>
      </pc:sldChg>
      <pc:sldChg chg="modSp">
        <pc:chgData name="chehir vexx" userId="db0743599c28a79e" providerId="LiveId" clId="{B816E902-687E-4FB4-BBF4-B48A71B3DC6B}" dt="2019-03-13T10:34:44.545" v="488" actId="207"/>
        <pc:sldMkLst>
          <pc:docMk/>
          <pc:sldMk cId="3827374237" sldId="273"/>
        </pc:sldMkLst>
        <pc:spChg chg="mod">
          <ac:chgData name="chehir vexx" userId="db0743599c28a79e" providerId="LiveId" clId="{B816E902-687E-4FB4-BBF4-B48A71B3DC6B}" dt="2019-03-13T10:34:44.545" v="488" actId="207"/>
          <ac:spMkLst>
            <pc:docMk/>
            <pc:sldMk cId="3827374237" sldId="273"/>
            <ac:spMk id="4" creationId="{81C21E93-5578-4BCD-A373-F62DAAC3FB3A}"/>
          </ac:spMkLst>
        </pc:spChg>
      </pc:sldChg>
      <pc:sldChg chg="modSp">
        <pc:chgData name="chehir vexx" userId="db0743599c28a79e" providerId="LiveId" clId="{B816E902-687E-4FB4-BBF4-B48A71B3DC6B}" dt="2019-03-13T10:29:10.906" v="403" actId="27636"/>
        <pc:sldMkLst>
          <pc:docMk/>
          <pc:sldMk cId="3635148738" sldId="274"/>
        </pc:sldMkLst>
        <pc:spChg chg="mod">
          <ac:chgData name="chehir vexx" userId="db0743599c28a79e" providerId="LiveId" clId="{B816E902-687E-4FB4-BBF4-B48A71B3DC6B}" dt="2019-03-13T10:29:10.906" v="403" actId="27636"/>
          <ac:spMkLst>
            <pc:docMk/>
            <pc:sldMk cId="3635148738" sldId="274"/>
            <ac:spMk id="4" creationId="{A28F775F-99B2-4482-96AE-C7B161222498}"/>
          </ac:spMkLst>
        </pc:spChg>
      </pc:sldChg>
      <pc:sldChg chg="modSp">
        <pc:chgData name="chehir vexx" userId="db0743599c28a79e" providerId="LiveId" clId="{B816E902-687E-4FB4-BBF4-B48A71B3DC6B}" dt="2019-03-13T10:29:27.934" v="406" actId="14100"/>
        <pc:sldMkLst>
          <pc:docMk/>
          <pc:sldMk cId="723851663" sldId="275"/>
        </pc:sldMkLst>
        <pc:spChg chg="mod">
          <ac:chgData name="chehir vexx" userId="db0743599c28a79e" providerId="LiveId" clId="{B816E902-687E-4FB4-BBF4-B48A71B3DC6B}" dt="2019-03-13T10:29:18.713" v="404" actId="2711"/>
          <ac:spMkLst>
            <pc:docMk/>
            <pc:sldMk cId="723851663" sldId="275"/>
            <ac:spMk id="4" creationId="{8867325D-2752-457C-97C3-18A8D54BCF70}"/>
          </ac:spMkLst>
        </pc:spChg>
        <pc:spChg chg="mod">
          <ac:chgData name="chehir vexx" userId="db0743599c28a79e" providerId="LiveId" clId="{B816E902-687E-4FB4-BBF4-B48A71B3DC6B}" dt="2019-03-13T10:29:27.934" v="406" actId="14100"/>
          <ac:spMkLst>
            <pc:docMk/>
            <pc:sldMk cId="723851663" sldId="275"/>
            <ac:spMk id="5" creationId="{0C2F521F-91AC-4663-8CB9-436893E28CD5}"/>
          </ac:spMkLst>
        </pc:spChg>
      </pc:sldChg>
      <pc:sldChg chg="delSp del">
        <pc:chgData name="chehir vexx" userId="db0743599c28a79e" providerId="LiveId" clId="{B816E902-687E-4FB4-BBF4-B48A71B3DC6B}" dt="2019-03-13T10:19:49.563" v="312" actId="2696"/>
        <pc:sldMkLst>
          <pc:docMk/>
          <pc:sldMk cId="1552130402" sldId="278"/>
        </pc:sldMkLst>
        <pc:picChg chg="del">
          <ac:chgData name="chehir vexx" userId="db0743599c28a79e" providerId="LiveId" clId="{B816E902-687E-4FB4-BBF4-B48A71B3DC6B}" dt="2019-03-13T10:19:32.686" v="217"/>
          <ac:picMkLst>
            <pc:docMk/>
            <pc:sldMk cId="1552130402" sldId="278"/>
            <ac:picMk id="6146" creationId="{90E9D756-F03F-4600-B185-BD3FA87215FC}"/>
          </ac:picMkLst>
        </pc:picChg>
        <pc:picChg chg="del">
          <ac:chgData name="chehir vexx" userId="db0743599c28a79e" providerId="LiveId" clId="{B816E902-687E-4FB4-BBF4-B48A71B3DC6B}" dt="2019-03-13T10:19:32.686" v="217"/>
          <ac:picMkLst>
            <pc:docMk/>
            <pc:sldMk cId="1552130402" sldId="278"/>
            <ac:picMk id="6148" creationId="{9F971978-3482-4E3C-BF41-A96A2B14F7A7}"/>
          </ac:picMkLst>
        </pc:picChg>
        <pc:picChg chg="del">
          <ac:chgData name="chehir vexx" userId="db0743599c28a79e" providerId="LiveId" clId="{B816E902-687E-4FB4-BBF4-B48A71B3DC6B}" dt="2019-03-13T10:19:32.686" v="217"/>
          <ac:picMkLst>
            <pc:docMk/>
            <pc:sldMk cId="1552130402" sldId="278"/>
            <ac:picMk id="6150" creationId="{F12AEA62-C6B9-41C2-A8DE-9B60BEB0CE2C}"/>
          </ac:picMkLst>
        </pc:picChg>
      </pc:sldChg>
      <pc:sldChg chg="addSp delSp modSp add">
        <pc:chgData name="chehir vexx" userId="db0743599c28a79e" providerId="LiveId" clId="{B816E902-687E-4FB4-BBF4-B48A71B3DC6B}" dt="2019-03-13T10:04:01.088" v="18" actId="1076"/>
        <pc:sldMkLst>
          <pc:docMk/>
          <pc:sldMk cId="2728137528" sldId="279"/>
        </pc:sldMkLst>
        <pc:spChg chg="del">
          <ac:chgData name="chehir vexx" userId="db0743599c28a79e" providerId="LiveId" clId="{B816E902-687E-4FB4-BBF4-B48A71B3DC6B}" dt="2019-03-13T10:03:03.825" v="2" actId="478"/>
          <ac:spMkLst>
            <pc:docMk/>
            <pc:sldMk cId="2728137528" sldId="279"/>
            <ac:spMk id="2" creationId="{1429FCDA-CD8B-4836-A4FA-919E98F49D0C}"/>
          </ac:spMkLst>
        </pc:spChg>
        <pc:spChg chg="del">
          <ac:chgData name="chehir vexx" userId="db0743599c28a79e" providerId="LiveId" clId="{B816E902-687E-4FB4-BBF4-B48A71B3DC6B}" dt="2019-03-13T10:03:02.828" v="1" actId="478"/>
          <ac:spMkLst>
            <pc:docMk/>
            <pc:sldMk cId="2728137528" sldId="279"/>
            <ac:spMk id="3" creationId="{20FC7A8B-9131-4A49-B82A-7FB618477B79}"/>
          </ac:spMkLst>
        </pc:spChg>
        <pc:picChg chg="add mod modCrop">
          <ac:chgData name="chehir vexx" userId="db0743599c28a79e" providerId="LiveId" clId="{B816E902-687E-4FB4-BBF4-B48A71B3DC6B}" dt="2019-03-13T10:04:01.088" v="18" actId="1076"/>
          <ac:picMkLst>
            <pc:docMk/>
            <pc:sldMk cId="2728137528" sldId="279"/>
            <ac:picMk id="5122" creationId="{976B6507-FD5A-45EA-87A9-496C31990F55}"/>
          </ac:picMkLst>
        </pc:picChg>
      </pc:sldChg>
      <pc:sldChg chg="addSp delSp modSp add mod setBg setClrOvrMap">
        <pc:chgData name="chehir vexx" userId="db0743599c28a79e" providerId="LiveId" clId="{B816E902-687E-4FB4-BBF4-B48A71B3DC6B}" dt="2019-03-13T10:24:14.658" v="321" actId="2711"/>
        <pc:sldMkLst>
          <pc:docMk/>
          <pc:sldMk cId="3898442795" sldId="280"/>
        </pc:sldMkLst>
        <pc:spChg chg="del">
          <ac:chgData name="chehir vexx" userId="db0743599c28a79e" providerId="LiveId" clId="{B816E902-687E-4FB4-BBF4-B48A71B3DC6B}" dt="2019-03-13T10:05:34.992" v="21" actId="478"/>
          <ac:spMkLst>
            <pc:docMk/>
            <pc:sldMk cId="3898442795" sldId="280"/>
            <ac:spMk id="2" creationId="{AB61B332-E2CC-4ACA-8A11-6F0326CA1193}"/>
          </ac:spMkLst>
        </pc:spChg>
        <pc:spChg chg="del">
          <ac:chgData name="chehir vexx" userId="db0743599c28a79e" providerId="LiveId" clId="{B816E902-687E-4FB4-BBF4-B48A71B3DC6B}" dt="2019-03-13T10:05:33.997" v="20" actId="478"/>
          <ac:spMkLst>
            <pc:docMk/>
            <pc:sldMk cId="3898442795" sldId="280"/>
            <ac:spMk id="3" creationId="{42A06829-6342-4039-9DD9-5553A29B663F}"/>
          </ac:spMkLst>
        </pc:spChg>
        <pc:spChg chg="add del">
          <ac:chgData name="chehir vexx" userId="db0743599c28a79e" providerId="LiveId" clId="{B816E902-687E-4FB4-BBF4-B48A71B3DC6B}" dt="2019-03-13T10:06:18.896" v="26" actId="26606"/>
          <ac:spMkLst>
            <pc:docMk/>
            <pc:sldMk cId="3898442795" sldId="280"/>
            <ac:spMk id="5" creationId="{6AAAFD1B-1A2F-4034-B9A3-CCF278F1AC17}"/>
          </ac:spMkLst>
        </pc:spChg>
        <pc:spChg chg="add mod">
          <ac:chgData name="chehir vexx" userId="db0743599c28a79e" providerId="LiveId" clId="{B816E902-687E-4FB4-BBF4-B48A71B3DC6B}" dt="2019-03-13T10:23:58.182" v="320" actId="1076"/>
          <ac:spMkLst>
            <pc:docMk/>
            <pc:sldMk cId="3898442795" sldId="280"/>
            <ac:spMk id="7" creationId="{52F6DA26-8D32-4CD1-A18E-B3254454CF1D}"/>
          </ac:spMkLst>
        </pc:spChg>
        <pc:spChg chg="add mod">
          <ac:chgData name="chehir vexx" userId="db0743599c28a79e" providerId="LiveId" clId="{B816E902-687E-4FB4-BBF4-B48A71B3DC6B}" dt="2019-03-13T10:24:14.658" v="321" actId="2711"/>
          <ac:spMkLst>
            <pc:docMk/>
            <pc:sldMk cId="3898442795" sldId="280"/>
            <ac:spMk id="10" creationId="{9C25FB93-CC50-4C68-8B4A-6CE0206EB2F7}"/>
          </ac:spMkLst>
        </pc:spChg>
        <pc:spChg chg="add del">
          <ac:chgData name="chehir vexx" userId="db0743599c28a79e" providerId="LiveId" clId="{B816E902-687E-4FB4-BBF4-B48A71B3DC6B}" dt="2019-03-13T10:13:42.259" v="180" actId="478"/>
          <ac:spMkLst>
            <pc:docMk/>
            <pc:sldMk cId="3898442795" sldId="280"/>
            <ac:spMk id="12" creationId="{C5E6CFF1-2F42-4E10-9A97-F116F46F53FE}"/>
          </ac:spMkLst>
        </pc:spChg>
        <pc:picChg chg="add mod">
          <ac:chgData name="chehir vexx" userId="db0743599c28a79e" providerId="LiveId" clId="{B816E902-687E-4FB4-BBF4-B48A71B3DC6B}" dt="2019-03-13T10:14:35.929" v="211" actId="1076"/>
          <ac:picMkLst>
            <pc:docMk/>
            <pc:sldMk cId="3898442795" sldId="280"/>
            <ac:picMk id="4" creationId="{F8A539C6-3ABE-432B-B22D-1BFCBE37C196}"/>
          </ac:picMkLst>
        </pc:picChg>
        <pc:cxnChg chg="add del">
          <ac:chgData name="chehir vexx" userId="db0743599c28a79e" providerId="LiveId" clId="{B816E902-687E-4FB4-BBF4-B48A71B3DC6B}" dt="2019-03-13T10:06:18.896" v="26" actId="26606"/>
          <ac:cxnSpMkLst>
            <pc:docMk/>
            <pc:sldMk cId="3898442795" sldId="280"/>
            <ac:cxnSpMk id="6" creationId="{81351DD6-6EB3-4807-9E7A-43D405BAE05D}"/>
          </ac:cxnSpMkLst>
        </pc:cxnChg>
        <pc:cxnChg chg="add del">
          <ac:chgData name="chehir vexx" userId="db0743599c28a79e" providerId="LiveId" clId="{B816E902-687E-4FB4-BBF4-B48A71B3DC6B}" dt="2019-03-13T10:13:42.259" v="180" actId="478"/>
          <ac:cxnSpMkLst>
            <pc:docMk/>
            <pc:sldMk cId="3898442795" sldId="280"/>
            <ac:cxnSpMk id="14" creationId="{67182200-4859-4C8D-BCBB-55B245C28BA3}"/>
          </ac:cxnSpMkLst>
        </pc:cxnChg>
      </pc:sldChg>
      <pc:sldChg chg="addSp delSp modSp add mod ord setBg setClrOvrMap">
        <pc:chgData name="chehir vexx" userId="db0743599c28a79e" providerId="LiveId" clId="{B816E902-687E-4FB4-BBF4-B48A71B3DC6B}" dt="2019-03-13T11:15:02.563" v="941"/>
        <pc:sldMkLst>
          <pc:docMk/>
          <pc:sldMk cId="3499164259" sldId="281"/>
        </pc:sldMkLst>
        <pc:spChg chg="del">
          <ac:chgData name="chehir vexx" userId="db0743599c28a79e" providerId="LiveId" clId="{B816E902-687E-4FB4-BBF4-B48A71B3DC6B}" dt="2019-03-13T10:06:44.710" v="30" actId="478"/>
          <ac:spMkLst>
            <pc:docMk/>
            <pc:sldMk cId="3499164259" sldId="281"/>
            <ac:spMk id="2" creationId="{5AE4028C-705B-416D-81FE-87DD2094A4EB}"/>
          </ac:spMkLst>
        </pc:spChg>
        <pc:spChg chg="del">
          <ac:chgData name="chehir vexx" userId="db0743599c28a79e" providerId="LiveId" clId="{B816E902-687E-4FB4-BBF4-B48A71B3DC6B}" dt="2019-03-13T10:06:43.118" v="29" actId="478"/>
          <ac:spMkLst>
            <pc:docMk/>
            <pc:sldMk cId="3499164259" sldId="281"/>
            <ac:spMk id="3" creationId="{34A0C1A1-C3F0-4C4E-8339-EF1F3BC6AEAC}"/>
          </ac:spMkLst>
        </pc:spChg>
        <pc:spChg chg="add mod">
          <ac:chgData name="chehir vexx" userId="db0743599c28a79e" providerId="LiveId" clId="{B816E902-687E-4FB4-BBF4-B48A71B3DC6B}" dt="2019-03-13T10:34:27.179" v="486" actId="207"/>
          <ac:spMkLst>
            <pc:docMk/>
            <pc:sldMk cId="3499164259" sldId="281"/>
            <ac:spMk id="4" creationId="{CD3CB9AC-85C9-424B-953C-EF4063AA9D01}"/>
          </ac:spMkLst>
        </pc:spChg>
        <pc:spChg chg="add del">
          <ac:chgData name="chehir vexx" userId="db0743599c28a79e" providerId="LiveId" clId="{B816E902-687E-4FB4-BBF4-B48A71B3DC6B}" dt="2019-03-13T10:06:56.379" v="32" actId="26606"/>
          <ac:spMkLst>
            <pc:docMk/>
            <pc:sldMk cId="3499164259" sldId="281"/>
            <ac:spMk id="5" creationId="{6BD93482-D05B-4382-84BD-58ECB598556E}"/>
          </ac:spMkLst>
        </pc:spChg>
        <pc:spChg chg="add del">
          <ac:chgData name="chehir vexx" userId="db0743599c28a79e" providerId="LiveId" clId="{B816E902-687E-4FB4-BBF4-B48A71B3DC6B}" dt="2019-03-13T10:06:56.379" v="32" actId="26606"/>
          <ac:spMkLst>
            <pc:docMk/>
            <pc:sldMk cId="3499164259" sldId="281"/>
            <ac:spMk id="6" creationId="{E401845C-53FD-4841-AA24-41C449DEBE9A}"/>
          </ac:spMkLst>
        </pc:spChg>
        <pc:spChg chg="add del mod">
          <ac:chgData name="chehir vexx" userId="db0743599c28a79e" providerId="LiveId" clId="{B816E902-687E-4FB4-BBF4-B48A71B3DC6B}" dt="2019-03-13T10:09:36.576" v="97" actId="26606"/>
          <ac:spMkLst>
            <pc:docMk/>
            <pc:sldMk cId="3499164259" sldId="281"/>
            <ac:spMk id="14" creationId="{79CC44B5-53F9-4F03-9EEB-4C3C821A6FFB}"/>
          </ac:spMkLst>
        </pc:spChg>
        <pc:spChg chg="add del mod">
          <ac:chgData name="chehir vexx" userId="db0743599c28a79e" providerId="LiveId" clId="{B816E902-687E-4FB4-BBF4-B48A71B3DC6B}" dt="2019-03-13T10:09:36.576" v="97" actId="26606"/>
          <ac:spMkLst>
            <pc:docMk/>
            <pc:sldMk cId="3499164259" sldId="281"/>
            <ac:spMk id="16" creationId="{1A3688C8-DFCE-4CCD-BCF0-5FB239E5072D}"/>
          </ac:spMkLst>
        </pc:spChg>
        <pc:spChg chg="add mod">
          <ac:chgData name="chehir vexx" userId="db0743599c28a79e" providerId="LiveId" clId="{B816E902-687E-4FB4-BBF4-B48A71B3DC6B}" dt="2019-03-13T10:09:54.056" v="100" actId="962"/>
          <ac:spMkLst>
            <pc:docMk/>
            <pc:sldMk cId="3499164259" sldId="281"/>
            <ac:spMk id="23" creationId="{BCC55ACC-A2F6-403C-A3A4-D59B3734D45F}"/>
          </ac:spMkLst>
        </pc:spChg>
        <pc:grpChg chg="add del">
          <ac:chgData name="chehir vexx" userId="db0743599c28a79e" providerId="LiveId" clId="{B816E902-687E-4FB4-BBF4-B48A71B3DC6B}" dt="2019-03-13T10:10:32.221" v="112" actId="165"/>
          <ac:grpSpMkLst>
            <pc:docMk/>
            <pc:sldMk cId="3499164259" sldId="281"/>
            <ac:grpSpMk id="15" creationId="{8F9C195A-6E9B-48C5-961B-008A3DDC4794}"/>
          </ac:grpSpMkLst>
        </pc:grpChg>
        <pc:picChg chg="add del mod">
          <ac:chgData name="chehir vexx" userId="db0743599c28a79e" providerId="LiveId" clId="{B816E902-687E-4FB4-BBF4-B48A71B3DC6B}" dt="2019-03-13T10:11:54.736" v="133" actId="14826"/>
          <ac:picMkLst>
            <pc:docMk/>
            <pc:sldMk cId="3499164259" sldId="281"/>
            <ac:picMk id="7" creationId="{95A5B34D-A51F-4817-87DA-1304BA365F41}"/>
          </ac:picMkLst>
        </pc:picChg>
        <pc:picChg chg="add del">
          <ac:chgData name="chehir vexx" userId="db0743599c28a79e" providerId="LiveId" clId="{B816E902-687E-4FB4-BBF4-B48A71B3DC6B}" dt="2019-03-13T10:06:56.379" v="32" actId="26606"/>
          <ac:picMkLst>
            <pc:docMk/>
            <pc:sldMk cId="3499164259" sldId="281"/>
            <ac:picMk id="8" creationId="{EF339EB6-C3F3-4714-8271-AD32BAE019D6}"/>
          </ac:picMkLst>
        </pc:picChg>
        <pc:picChg chg="mod topLvl">
          <ac:chgData name="chehir vexx" userId="db0743599c28a79e" providerId="LiveId" clId="{B816E902-687E-4FB4-BBF4-B48A71B3DC6B}" dt="2019-03-13T10:26:05.081" v="366" actId="1036"/>
          <ac:picMkLst>
            <pc:docMk/>
            <pc:sldMk cId="3499164259" sldId="281"/>
            <ac:picMk id="17" creationId="{BA19E10D-C8B2-4AB5-89C9-5F6412D8F632}"/>
          </ac:picMkLst>
        </pc:picChg>
        <pc:picChg chg="del mod topLvl">
          <ac:chgData name="chehir vexx" userId="db0743599c28a79e" providerId="LiveId" clId="{B816E902-687E-4FB4-BBF4-B48A71B3DC6B}" dt="2019-03-13T10:10:34.095" v="113" actId="478"/>
          <ac:picMkLst>
            <pc:docMk/>
            <pc:sldMk cId="3499164259" sldId="281"/>
            <ac:picMk id="19" creationId="{D9ABA8E5-8187-4C04-BFBA-2C74CDDCF3AC}"/>
          </ac:picMkLst>
        </pc:picChg>
        <pc:picChg chg="del mod topLvl">
          <ac:chgData name="chehir vexx" userId="db0743599c28a79e" providerId="LiveId" clId="{B816E902-687E-4FB4-BBF4-B48A71B3DC6B}" dt="2019-03-13T10:10:35.104" v="114" actId="478"/>
          <ac:picMkLst>
            <pc:docMk/>
            <pc:sldMk cId="3499164259" sldId="281"/>
            <ac:picMk id="20" creationId="{44215D61-0734-4C72-A0E8-773073B88A98}"/>
          </ac:picMkLst>
        </pc:picChg>
        <pc:cxnChg chg="add del">
          <ac:chgData name="chehir vexx" userId="db0743599c28a79e" providerId="LiveId" clId="{B816E902-687E-4FB4-BBF4-B48A71B3DC6B}" dt="2019-03-13T10:06:56.379" v="32" actId="26606"/>
          <ac:cxnSpMkLst>
            <pc:docMk/>
            <pc:sldMk cId="3499164259" sldId="281"/>
            <ac:cxnSpMk id="9" creationId="{E9468087-1D74-4011-B5EE-B77FFFAF4874}"/>
          </ac:cxnSpMkLst>
        </pc:cxnChg>
        <pc:cxnChg chg="add del mod">
          <ac:chgData name="chehir vexx" userId="db0743599c28a79e" providerId="LiveId" clId="{B816E902-687E-4FB4-BBF4-B48A71B3DC6B}" dt="2019-03-13T10:09:36.576" v="97" actId="26606"/>
          <ac:cxnSpMkLst>
            <pc:docMk/>
            <pc:sldMk cId="3499164259" sldId="281"/>
            <ac:cxnSpMk id="18" creationId="{D598FBE3-48D2-40A2-B7E6-F485834C8213}"/>
          </ac:cxnSpMkLst>
        </pc:cxnChg>
      </pc:sldChg>
      <pc:sldChg chg="addSp delSp modSp add mod setBg setClrOvrMap">
        <pc:chgData name="chehir vexx" userId="db0743599c28a79e" providerId="LiveId" clId="{B816E902-687E-4FB4-BBF4-B48A71B3DC6B}" dt="2019-03-13T11:19:21.150" v="1047" actId="403"/>
        <pc:sldMkLst>
          <pc:docMk/>
          <pc:sldMk cId="3720701796" sldId="282"/>
        </pc:sldMkLst>
        <pc:spChg chg="mod">
          <ac:chgData name="chehir vexx" userId="db0743599c28a79e" providerId="LiveId" clId="{B816E902-687E-4FB4-BBF4-B48A71B3DC6B}" dt="2019-03-13T11:18:09.957" v="1024" actId="404"/>
          <ac:spMkLst>
            <pc:docMk/>
            <pc:sldMk cId="3720701796" sldId="282"/>
            <ac:spMk id="2" creationId="{39CC0298-47E6-414D-A396-F5229F6394A9}"/>
          </ac:spMkLst>
        </pc:spChg>
        <pc:spChg chg="add del mod">
          <ac:chgData name="chehir vexx" userId="db0743599c28a79e" providerId="LiveId" clId="{B816E902-687E-4FB4-BBF4-B48A71B3DC6B}" dt="2019-03-13T11:19:21.150" v="1047" actId="403"/>
          <ac:spMkLst>
            <pc:docMk/>
            <pc:sldMk cId="3720701796" sldId="282"/>
            <ac:spMk id="3" creationId="{7583CBC7-6ACF-4AAB-8BA9-1719EA124122}"/>
          </ac:spMkLst>
        </pc:spChg>
        <pc:spChg chg="add del">
          <ac:chgData name="chehir vexx" userId="db0743599c28a79e" providerId="LiveId" clId="{B816E902-687E-4FB4-BBF4-B48A71B3DC6B}" dt="2019-03-13T11:12:09.472" v="926" actId="26606"/>
          <ac:spMkLst>
            <pc:docMk/>
            <pc:sldMk cId="3720701796" sldId="282"/>
            <ac:spMk id="10" creationId="{46C2E80F-49A6-4372-B103-219D417A55ED}"/>
          </ac:spMkLst>
        </pc:spChg>
        <pc:spChg chg="add del">
          <ac:chgData name="chehir vexx" userId="db0743599c28a79e" providerId="LiveId" clId="{B816E902-687E-4FB4-BBF4-B48A71B3DC6B}" dt="2019-03-13T11:12:11.478" v="928" actId="26606"/>
          <ac:spMkLst>
            <pc:docMk/>
            <pc:sldMk cId="3720701796" sldId="282"/>
            <ac:spMk id="12" creationId="{967D8EB6-EAE1-4F9C-B398-83321E287204}"/>
          </ac:spMkLst>
        </pc:spChg>
        <pc:spChg chg="add del">
          <ac:chgData name="chehir vexx" userId="db0743599c28a79e" providerId="LiveId" clId="{B816E902-687E-4FB4-BBF4-B48A71B3DC6B}" dt="2019-03-13T11:12:11.478" v="928" actId="26606"/>
          <ac:spMkLst>
            <pc:docMk/>
            <pc:sldMk cId="3720701796" sldId="282"/>
            <ac:spMk id="13" creationId="{7583CBC7-6ACF-4AAB-8BA9-1719EA124122}"/>
          </ac:spMkLst>
        </pc:spChg>
        <pc:spChg chg="add del">
          <ac:chgData name="chehir vexx" userId="db0743599c28a79e" providerId="LiveId" clId="{B816E902-687E-4FB4-BBF4-B48A71B3DC6B}" dt="2019-03-13T11:12:11.478" v="928" actId="26606"/>
          <ac:spMkLst>
            <pc:docMk/>
            <pc:sldMk cId="3720701796" sldId="282"/>
            <ac:spMk id="14" creationId="{59A309A7-1751-4ABE-A3C1-EEC40366AD89}"/>
          </ac:spMkLst>
        </pc:spChg>
        <pc:spChg chg="add del">
          <ac:chgData name="chehir vexx" userId="db0743599c28a79e" providerId="LiveId" clId="{B816E902-687E-4FB4-BBF4-B48A71B3DC6B}" dt="2019-03-13T11:12:12.652" v="932" actId="26606"/>
          <ac:spMkLst>
            <pc:docMk/>
            <pc:sldMk cId="3720701796" sldId="282"/>
            <ac:spMk id="19" creationId="{42285737-90EE-47DC-AC80-8AE156B11969}"/>
          </ac:spMkLst>
        </pc:spChg>
        <pc:spChg chg="add del">
          <ac:chgData name="chehir vexx" userId="db0743599c28a79e" providerId="LiveId" clId="{B816E902-687E-4FB4-BBF4-B48A71B3DC6B}" dt="2019-03-13T11:12:13.602" v="934" actId="26606"/>
          <ac:spMkLst>
            <pc:docMk/>
            <pc:sldMk cId="3720701796" sldId="282"/>
            <ac:spMk id="26" creationId="{AFA67CD3-AB4E-4A7A-BEB8-53C445D8C44E}"/>
          </ac:spMkLst>
        </pc:spChg>
        <pc:spChg chg="add del">
          <ac:chgData name="chehir vexx" userId="db0743599c28a79e" providerId="LiveId" clId="{B816E902-687E-4FB4-BBF4-B48A71B3DC6B}" dt="2019-03-13T11:12:13.602" v="934" actId="26606"/>
          <ac:spMkLst>
            <pc:docMk/>
            <pc:sldMk cId="3720701796" sldId="282"/>
            <ac:spMk id="28" creationId="{339C8D78-A644-462F-B674-F440635E5353}"/>
          </ac:spMkLst>
        </pc:spChg>
        <pc:spChg chg="add del">
          <ac:chgData name="chehir vexx" userId="db0743599c28a79e" providerId="LiveId" clId="{B816E902-687E-4FB4-BBF4-B48A71B3DC6B}" dt="2019-03-13T11:12:13.602" v="934" actId="26606"/>
          <ac:spMkLst>
            <pc:docMk/>
            <pc:sldMk cId="3720701796" sldId="282"/>
            <ac:spMk id="30" creationId="{7583CBC7-6ACF-4AAB-8BA9-1719EA124122}"/>
          </ac:spMkLst>
        </pc:spChg>
        <pc:spChg chg="add del">
          <ac:chgData name="chehir vexx" userId="db0743599c28a79e" providerId="LiveId" clId="{B816E902-687E-4FB4-BBF4-B48A71B3DC6B}" dt="2019-03-13T11:12:14.733" v="936" actId="26606"/>
          <ac:spMkLst>
            <pc:docMk/>
            <pc:sldMk cId="3720701796" sldId="282"/>
            <ac:spMk id="32" creationId="{7583CBC7-6ACF-4AAB-8BA9-1719EA124122}"/>
          </ac:spMkLst>
        </pc:spChg>
        <pc:spChg chg="add del">
          <ac:chgData name="chehir vexx" userId="db0743599c28a79e" providerId="LiveId" clId="{B816E902-687E-4FB4-BBF4-B48A71B3DC6B}" dt="2019-03-13T11:12:14.733" v="936" actId="26606"/>
          <ac:spMkLst>
            <pc:docMk/>
            <pc:sldMk cId="3720701796" sldId="282"/>
            <ac:spMk id="33" creationId="{59A309A7-1751-4ABE-A3C1-EEC40366AD89}"/>
          </ac:spMkLst>
        </pc:spChg>
        <pc:spChg chg="add del">
          <ac:chgData name="chehir vexx" userId="db0743599c28a79e" providerId="LiveId" clId="{B816E902-687E-4FB4-BBF4-B48A71B3DC6B}" dt="2019-03-13T11:12:14.733" v="936" actId="26606"/>
          <ac:spMkLst>
            <pc:docMk/>
            <pc:sldMk cId="3720701796" sldId="282"/>
            <ac:spMk id="34" creationId="{967D8EB6-EAE1-4F9C-B398-83321E287204}"/>
          </ac:spMkLst>
        </pc:spChg>
        <pc:spChg chg="add del">
          <ac:chgData name="chehir vexx" userId="db0743599c28a79e" providerId="LiveId" clId="{B816E902-687E-4FB4-BBF4-B48A71B3DC6B}" dt="2019-03-13T11:12:19.983" v="938" actId="26606"/>
          <ac:spMkLst>
            <pc:docMk/>
            <pc:sldMk cId="3720701796" sldId="282"/>
            <ac:spMk id="37" creationId="{E4505C23-674B-4195-81D6-0C127FEAE3F8}"/>
          </ac:spMkLst>
        </pc:spChg>
        <pc:spChg chg="add del">
          <ac:chgData name="chehir vexx" userId="db0743599c28a79e" providerId="LiveId" clId="{B816E902-687E-4FB4-BBF4-B48A71B3DC6B}" dt="2019-03-13T11:12:19.983" v="938" actId="26606"/>
          <ac:spMkLst>
            <pc:docMk/>
            <pc:sldMk cId="3720701796" sldId="282"/>
            <ac:spMk id="38" creationId="{65C9B8F0-FF66-4C15-BD05-E86B87331846}"/>
          </ac:spMkLst>
        </pc:spChg>
        <pc:spChg chg="add del">
          <ac:chgData name="chehir vexx" userId="db0743599c28a79e" providerId="LiveId" clId="{B816E902-687E-4FB4-BBF4-B48A71B3DC6B}" dt="2019-03-13T11:15:12.338" v="942" actId="26606"/>
          <ac:spMkLst>
            <pc:docMk/>
            <pc:sldMk cId="3720701796" sldId="282"/>
            <ac:spMk id="71" creationId="{CF62D2A7-8207-488C-9F46-316BA81A16C8}"/>
          </ac:spMkLst>
        </pc:spChg>
        <pc:spChg chg="add del">
          <ac:chgData name="chehir vexx" userId="db0743599c28a79e" providerId="LiveId" clId="{B816E902-687E-4FB4-BBF4-B48A71B3DC6B}" dt="2019-03-13T11:15:47.403" v="1001" actId="478"/>
          <ac:spMkLst>
            <pc:docMk/>
            <pc:sldMk cId="3720701796" sldId="282"/>
            <ac:spMk id="135" creationId="{C5E6CFF1-2F42-4E10-9A97-F116F46F53FE}"/>
          </ac:spMkLst>
        </pc:spChg>
        <pc:grpChg chg="add del">
          <ac:chgData name="chehir vexx" userId="db0743599c28a79e" providerId="LiveId" clId="{B816E902-687E-4FB4-BBF4-B48A71B3DC6B}" dt="2019-03-13T11:12:12.652" v="932" actId="26606"/>
          <ac:grpSpMkLst>
            <pc:docMk/>
            <pc:sldMk cId="3720701796" sldId="282"/>
            <ac:grpSpMk id="20" creationId="{B57BDC17-F1B3-455F-BBF1-680AA1F25C06}"/>
          </ac:grpSpMkLst>
        </pc:grpChg>
        <pc:graphicFrameChg chg="add del">
          <ac:chgData name="chehir vexx" userId="db0743599c28a79e" providerId="LiveId" clId="{B816E902-687E-4FB4-BBF4-B48A71B3DC6B}" dt="2019-03-13T11:12:09.472" v="926" actId="26606"/>
          <ac:graphicFrameMkLst>
            <pc:docMk/>
            <pc:sldMk cId="3720701796" sldId="282"/>
            <ac:graphicFrameMk id="5" creationId="{5346908C-E8B2-4F4D-B7C0-7AEB5381B5C9}"/>
          </ac:graphicFrameMkLst>
        </pc:graphicFrameChg>
        <pc:graphicFrameChg chg="add del">
          <ac:chgData name="chehir vexx" userId="db0743599c28a79e" providerId="LiveId" clId="{B816E902-687E-4FB4-BBF4-B48A71B3DC6B}" dt="2019-03-13T11:12:12.200" v="930" actId="26606"/>
          <ac:graphicFrameMkLst>
            <pc:docMk/>
            <pc:sldMk cId="3720701796" sldId="282"/>
            <ac:graphicFrameMk id="16" creationId="{A363E44C-3862-4778-8CDF-AEDC2C411F30}"/>
          </ac:graphicFrameMkLst>
        </pc:graphicFrameChg>
        <pc:graphicFrameChg chg="add del">
          <ac:chgData name="chehir vexx" userId="db0743599c28a79e" providerId="LiveId" clId="{B816E902-687E-4FB4-BBF4-B48A71B3DC6B}" dt="2019-03-13T11:12:12.652" v="932" actId="26606"/>
          <ac:graphicFrameMkLst>
            <pc:docMk/>
            <pc:sldMk cId="3720701796" sldId="282"/>
            <ac:graphicFrameMk id="24" creationId="{4EBAE994-F999-4AE9-9FFB-AEF167BAD171}"/>
          </ac:graphicFrameMkLst>
        </pc:graphicFrameChg>
        <pc:graphicFrameChg chg="add del">
          <ac:chgData name="chehir vexx" userId="db0743599c28a79e" providerId="LiveId" clId="{B816E902-687E-4FB4-BBF4-B48A71B3DC6B}" dt="2019-03-13T11:12:19.983" v="938" actId="26606"/>
          <ac:graphicFrameMkLst>
            <pc:docMk/>
            <pc:sldMk cId="3720701796" sldId="282"/>
            <ac:graphicFrameMk id="39" creationId="{6D298EAE-B688-48CA-8A85-576D7F032D99}"/>
          </ac:graphicFrameMkLst>
        </pc:graphicFrameChg>
        <pc:picChg chg="add del">
          <ac:chgData name="chehir vexx" userId="db0743599c28a79e" providerId="LiveId" clId="{B816E902-687E-4FB4-BBF4-B48A71B3DC6B}" dt="2019-03-13T11:12:11.478" v="928" actId="26606"/>
          <ac:picMkLst>
            <pc:docMk/>
            <pc:sldMk cId="3720701796" sldId="282"/>
            <ac:picMk id="7" creationId="{884D4239-2C0A-4C3B-AAD6-FE348106A694}"/>
          </ac:picMkLst>
        </pc:picChg>
        <pc:picChg chg="add del">
          <ac:chgData name="chehir vexx" userId="db0743599c28a79e" providerId="LiveId" clId="{B816E902-687E-4FB4-BBF4-B48A71B3DC6B}" dt="2019-03-13T11:12:13.602" v="934" actId="26606"/>
          <ac:picMkLst>
            <pc:docMk/>
            <pc:sldMk cId="3720701796" sldId="282"/>
            <ac:picMk id="27" creationId="{07CF545F-9C2E-4446-97CD-AD92990C2B68}"/>
          </ac:picMkLst>
        </pc:picChg>
        <pc:picChg chg="add del">
          <ac:chgData name="chehir vexx" userId="db0743599c28a79e" providerId="LiveId" clId="{B816E902-687E-4FB4-BBF4-B48A71B3DC6B}" dt="2019-03-13T11:12:13.602" v="934" actId="26606"/>
          <ac:picMkLst>
            <pc:docMk/>
            <pc:sldMk cId="3720701796" sldId="282"/>
            <ac:picMk id="29" creationId="{E7AF9310-E624-41E2-B48B-0D0D99588309}"/>
          </ac:picMkLst>
        </pc:picChg>
        <pc:picChg chg="add del">
          <ac:chgData name="chehir vexx" userId="db0743599c28a79e" providerId="LiveId" clId="{B816E902-687E-4FB4-BBF4-B48A71B3DC6B}" dt="2019-03-13T11:12:14.733" v="936" actId="26606"/>
          <ac:picMkLst>
            <pc:docMk/>
            <pc:sldMk cId="3720701796" sldId="282"/>
            <ac:picMk id="35" creationId="{C9F0C74B-8141-483D-8E21-88827ED79456}"/>
          </ac:picMkLst>
        </pc:picChg>
        <pc:picChg chg="add del mod ord">
          <ac:chgData name="chehir vexx" userId="db0743599c28a79e" providerId="LiveId" clId="{B816E902-687E-4FB4-BBF4-B48A71B3DC6B}" dt="2019-03-13T11:15:51.736" v="1002" actId="1076"/>
          <ac:picMkLst>
            <pc:docMk/>
            <pc:sldMk cId="3720701796" sldId="282"/>
            <ac:picMk id="6146" creationId="{2AB1C854-845C-449C-AE17-A62C1DAB238D}"/>
          </ac:picMkLst>
        </pc:picChg>
        <pc:cxnChg chg="add mod">
          <ac:chgData name="chehir vexx" userId="db0743599c28a79e" providerId="LiveId" clId="{B816E902-687E-4FB4-BBF4-B48A71B3DC6B}" dt="2019-03-13T11:17:13.768" v="1020" actId="1036"/>
          <ac:cxnSpMkLst>
            <pc:docMk/>
            <pc:sldMk cId="3720701796" sldId="282"/>
            <ac:cxnSpMk id="6" creationId="{FB5FF4AA-3E7D-407F-B865-81E084F95EFB}"/>
          </ac:cxnSpMkLst>
        </pc:cxnChg>
        <pc:cxnChg chg="add del">
          <ac:chgData name="chehir vexx" userId="db0743599c28a79e" providerId="LiveId" clId="{B816E902-687E-4FB4-BBF4-B48A71B3DC6B}" dt="2019-03-13T11:15:47.403" v="1001" actId="478"/>
          <ac:cxnSpMkLst>
            <pc:docMk/>
            <pc:sldMk cId="3720701796" sldId="282"/>
            <ac:cxnSpMk id="137" creationId="{67182200-4859-4C8D-BCBB-55B245C28B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FE5-0F81-4BEB-B36A-F58574B3A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117CC-0DD8-420D-9C5C-18C86C556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3FAD-D32A-4EF1-B481-7B10EBDE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06EA-5022-4EEF-A125-3614FF35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315F-6B50-4764-914E-6768E2A3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6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9D3C-C99C-4303-82C8-117ADB2F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713B5-7E26-4320-B473-D39DC8B43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61A2-4551-438C-8411-22BB57DC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4CB1D-9F4D-428D-96A6-22523939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EFFA-5A0D-4A50-84AB-BA17E5AC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70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B83B9-8882-402C-A354-6B0DDDAA7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C5AC7-F9EF-4BCD-B660-A64D0672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9AEC-A134-49F7-BB1A-8CD74B11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BD75-FD5F-4ACC-9F25-ECA67199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5DB8-F591-4E3C-966B-E363B79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5E7B-AB61-4A74-8F48-092CA135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E96E-7609-492E-B0CF-692D438A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D41E-D79A-4F9E-8091-54C41340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B05E2-058F-4922-9873-C9ADDAF7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E60C-0FB3-400F-ADAC-8A3526AE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7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621E-428E-4013-9E9F-86A8C04F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F8B10-4E2E-4B94-9B0B-C7C2DA33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4119-0A84-469B-9682-6B692ED7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2669-8007-4A9F-915A-1D5740D7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8A7A-E82D-4C6C-AF3C-B193A632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281B-19B3-40F5-91A1-CB4BEAA2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7C14-D089-4C8D-9950-4F861BF2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4FE0B-13EE-49E4-B93D-73430D11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F318-7029-4B4A-A588-B8B9E4C5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EA31D-DC41-4713-94B2-6B8E0179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F1D1-1AAA-4A63-91CA-66935168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7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8750-0CFB-490A-A288-74501B00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09ED0-43C8-4F35-AD8F-71207CE0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2478-68E4-41C2-90E6-8255E243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E60D-9EB9-49BA-A62B-1C5BAD777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C148C-350B-4B1B-A5D8-E3E70AF5F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C302A-56CE-417C-9F9D-CA171A0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4DDFC-A4BE-4A22-B903-EE12801C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5ACFA-08D7-4B84-8701-AECA8D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0D90-D2AA-4986-BB1A-A449DAD6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A905B-5D28-4D31-8D3F-7E2737E7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C9CBC-A126-42B6-8DA0-3EB10657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CDF75-19F7-415F-B866-84C6566D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3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EBE8B-C32B-4C74-AF7B-D539080E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4C3E2-392B-4E5E-B062-03676672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AA0C-07CC-4DA0-B219-7307AFA4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F269-74C1-41BF-AD31-DD5846E6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0967-D6BB-4B58-87AC-9A55C257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7679F-7AF5-4CAB-8127-21A6FFCCA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A1A07-7ECF-42D3-89EB-D7E1CEB6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53314-25A5-4170-9082-85806057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A73DC-6158-4B23-8BEF-2E0DFA69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5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BA17-6D17-40F9-9C98-90099BF9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13E0B-A4B4-4381-9548-2A2C4C55D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5D528-A8CA-4E17-B78E-2BEBA8F8A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5E093-885D-4060-BEF2-8F4800F2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F4666-0C47-4FDD-9F7D-E37AFE03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93BDC-6933-4536-BF63-61796879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1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65D7F-0BFB-4573-8067-830001FD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4BDF-630B-44F6-B2DA-003F0A8E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2E8EB-A8FE-45B4-9E96-DF0432BCA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1029-C7E6-40CB-9F0F-C0060F400AD2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9EEA-A80B-4269-A3B3-888A5BD7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87952-49D8-4E2C-9636-3D40BAF8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0C70-DEDF-4908-9723-47A57A0A4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2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itting in a dark room&#10;&#10;Description automatically generated">
            <a:extLst>
              <a:ext uri="{FF2B5EF4-FFF2-40B4-BE49-F238E27FC236}">
                <a16:creationId xmlns:a16="http://schemas.microsoft.com/office/drawing/2014/main" id="{34AC428D-EA5F-42EF-85D5-A2911C69D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13300" r="31485" b="21839"/>
          <a:stretch/>
        </p:blipFill>
        <p:spPr>
          <a:xfrm>
            <a:off x="1067463" y="5172312"/>
            <a:ext cx="1252987" cy="12846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F0FD9-C97D-4965-90C7-51046DC3B098}"/>
              </a:ext>
            </a:extLst>
          </p:cNvPr>
          <p:cNvSpPr txBox="1"/>
          <p:nvPr/>
        </p:nvSpPr>
        <p:spPr>
          <a:xfrm>
            <a:off x="2523400" y="5298368"/>
            <a:ext cx="416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Novecento sans wide Normal" panose="00000505000000000000" pitchFamily="50" charset="0"/>
              </a:rPr>
              <a:t>By Chehir Dhawedi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F358B5-4576-4905-BEAC-3292D377C087}"/>
              </a:ext>
            </a:extLst>
          </p:cNvPr>
          <p:cNvCxnSpPr>
            <a:cxnSpLocks/>
          </p:cNvCxnSpPr>
          <p:nvPr/>
        </p:nvCxnSpPr>
        <p:spPr>
          <a:xfrm>
            <a:off x="2596509" y="5897830"/>
            <a:ext cx="8407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CE5B50-2A7E-4AA8-BCC2-0314CCC3A210}"/>
              </a:ext>
            </a:extLst>
          </p:cNvPr>
          <p:cNvSpPr txBox="1"/>
          <p:nvPr/>
        </p:nvSpPr>
        <p:spPr>
          <a:xfrm>
            <a:off x="2523400" y="5897830"/>
            <a:ext cx="860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ovecento sans wide Normal" panose="00000505000000000000" pitchFamily="50" charset="0"/>
              </a:rPr>
              <a:t>Tech Enthusiast | Senior Full Stack Developer | CTO @ FivePoints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66070-8E9D-4385-82FB-5C4D06DD23E1}"/>
              </a:ext>
            </a:extLst>
          </p:cNvPr>
          <p:cNvSpPr txBox="1"/>
          <p:nvPr/>
        </p:nvSpPr>
        <p:spPr>
          <a:xfrm>
            <a:off x="1736471" y="115684"/>
            <a:ext cx="871905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Novecento sans wide Normal" panose="00000505000000000000" pitchFamily="50" charset="0"/>
              </a:rPr>
              <a:t>Introduction to</a:t>
            </a:r>
          </a:p>
          <a:p>
            <a:pPr algn="ctr"/>
            <a:r>
              <a:rPr lang="en-GB" sz="6600" b="1" dirty="0">
                <a:latin typeface="Novecento sans wide Normal" panose="00000505000000000000" pitchFamily="50" charset="0"/>
              </a:rPr>
              <a:t>Angular 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54C03-9F0E-4286-A2F5-58E7F5C86E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3926" y="2558429"/>
            <a:ext cx="2125311" cy="1738891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66E2DBC-CEA8-4130-8A10-A74226760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22" y="2642350"/>
            <a:ext cx="2587111" cy="15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4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FA679EE-E6F0-43E2-96C7-BDEC1A2A6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7111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8F775F-99B2-4482-96AE-C7B16122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“When the tooling handles the process, developers can focus on the users’ needs” </a:t>
            </a:r>
          </a:p>
        </p:txBody>
      </p:sp>
    </p:spTree>
    <p:extLst>
      <p:ext uri="{BB962C8B-B14F-4D97-AF65-F5344CB8AC3E}">
        <p14:creationId xmlns:p14="http://schemas.microsoft.com/office/powerpoint/2010/main" val="3635148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6CF73B-26AC-4AEF-9FA4-C25DF999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Angular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0E3B06B-0E1E-4A56-9E5C-690FEA58B5EC}"/>
              </a:ext>
            </a:extLst>
          </p:cNvPr>
          <p:cNvSpPr/>
          <p:nvPr/>
        </p:nvSpPr>
        <p:spPr>
          <a:xfrm>
            <a:off x="3114675" y="3782457"/>
            <a:ext cx="6657975" cy="266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C528-A5E1-4338-8828-52B928D55F82}"/>
              </a:ext>
            </a:extLst>
          </p:cNvPr>
          <p:cNvSpPr txBox="1"/>
          <p:nvPr/>
        </p:nvSpPr>
        <p:spPr>
          <a:xfrm>
            <a:off x="3693126" y="4239656"/>
            <a:ext cx="70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EA918-3052-487F-9417-03F5802D76C6}"/>
              </a:ext>
            </a:extLst>
          </p:cNvPr>
          <p:cNvSpPr txBox="1"/>
          <p:nvPr/>
        </p:nvSpPr>
        <p:spPr>
          <a:xfrm>
            <a:off x="8290627" y="4239656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8129C-A8F3-4E37-8A2C-7D0817605D4C}"/>
              </a:ext>
            </a:extLst>
          </p:cNvPr>
          <p:cNvSpPr txBox="1"/>
          <p:nvPr/>
        </p:nvSpPr>
        <p:spPr>
          <a:xfrm>
            <a:off x="3211337" y="3130977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AngularJS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90E29-96FA-45A0-BF57-C53B68956573}"/>
              </a:ext>
            </a:extLst>
          </p:cNvPr>
          <p:cNvSpPr txBox="1"/>
          <p:nvPr/>
        </p:nvSpPr>
        <p:spPr>
          <a:xfrm>
            <a:off x="7826237" y="3125888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Angular 2</a:t>
            </a:r>
          </a:p>
        </p:txBody>
      </p:sp>
    </p:spTree>
    <p:extLst>
      <p:ext uri="{BB962C8B-B14F-4D97-AF65-F5344CB8AC3E}">
        <p14:creationId xmlns:p14="http://schemas.microsoft.com/office/powerpoint/2010/main" val="276349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6CF73B-26AC-4AEF-9FA4-C25DF999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Angular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0E3B06B-0E1E-4A56-9E5C-690FEA58B5EC}"/>
              </a:ext>
            </a:extLst>
          </p:cNvPr>
          <p:cNvSpPr/>
          <p:nvPr/>
        </p:nvSpPr>
        <p:spPr>
          <a:xfrm>
            <a:off x="3114675" y="3782457"/>
            <a:ext cx="6657975" cy="266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C528-A5E1-4338-8828-52B928D55F82}"/>
              </a:ext>
            </a:extLst>
          </p:cNvPr>
          <p:cNvSpPr txBox="1"/>
          <p:nvPr/>
        </p:nvSpPr>
        <p:spPr>
          <a:xfrm>
            <a:off x="3840183" y="423965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EA918-3052-487F-9417-03F5802D76C6}"/>
              </a:ext>
            </a:extLst>
          </p:cNvPr>
          <p:cNvSpPr txBox="1"/>
          <p:nvPr/>
        </p:nvSpPr>
        <p:spPr>
          <a:xfrm>
            <a:off x="8437684" y="419929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574D0-E14D-4FBD-908C-B327D452A022}"/>
              </a:ext>
            </a:extLst>
          </p:cNvPr>
          <p:cNvSpPr txBox="1"/>
          <p:nvPr/>
        </p:nvSpPr>
        <p:spPr>
          <a:xfrm>
            <a:off x="5033853" y="423965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C8536-3E1A-4908-956F-0939E945DCBA}"/>
              </a:ext>
            </a:extLst>
          </p:cNvPr>
          <p:cNvSpPr txBox="1"/>
          <p:nvPr/>
        </p:nvSpPr>
        <p:spPr>
          <a:xfrm>
            <a:off x="6225664" y="423965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6B374-16C8-47F3-9A71-A3260058163B}"/>
              </a:ext>
            </a:extLst>
          </p:cNvPr>
          <p:cNvSpPr txBox="1"/>
          <p:nvPr/>
        </p:nvSpPr>
        <p:spPr>
          <a:xfrm>
            <a:off x="7331674" y="423965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294367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6CF73B-26AC-4AEF-9FA4-C25DF999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Angular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6DABDA-6342-46A3-8D9F-D4AD0461D08F}"/>
              </a:ext>
            </a:extLst>
          </p:cNvPr>
          <p:cNvGraphicFramePr>
            <a:graphicFrameLocks noGrp="1"/>
          </p:cNvGraphicFramePr>
          <p:nvPr/>
        </p:nvGraphicFramePr>
        <p:xfrm>
          <a:off x="3206645" y="2429510"/>
          <a:ext cx="5778710" cy="19989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9355">
                  <a:extLst>
                    <a:ext uri="{9D8B030D-6E8A-4147-A177-3AD203B41FA5}">
                      <a16:colId xmlns:a16="http://schemas.microsoft.com/office/drawing/2014/main" val="2208242311"/>
                    </a:ext>
                  </a:extLst>
                </a:gridCol>
                <a:gridCol w="2889355">
                  <a:extLst>
                    <a:ext uri="{9D8B030D-6E8A-4147-A177-3AD203B41FA5}">
                      <a16:colId xmlns:a16="http://schemas.microsoft.com/office/drawing/2014/main" val="4159147660"/>
                    </a:ext>
                  </a:extLst>
                </a:gridCol>
              </a:tblGrid>
              <a:tr h="499745">
                <a:tc>
                  <a:txBody>
                    <a:bodyPr/>
                    <a:lstStyle/>
                    <a:p>
                      <a:r>
                        <a:rPr lang="en-US" sz="2400" b="0" dirty="0"/>
                        <a:t>@angular/core</a:t>
                      </a:r>
                    </a:p>
                  </a:txBody>
                  <a:tcPr marL="123225" marR="123225" marT="61612" marB="61612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2.3.0</a:t>
                      </a:r>
                    </a:p>
                  </a:txBody>
                  <a:tcPr marL="123225" marR="123225" marT="61612" marB="61612"/>
                </a:tc>
                <a:extLst>
                  <a:ext uri="{0D108BD9-81ED-4DB2-BD59-A6C34878D82A}">
                    <a16:rowId xmlns:a16="http://schemas.microsoft.com/office/drawing/2014/main" val="3218456153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r>
                        <a:rPr lang="en-US" sz="2400" dirty="0"/>
                        <a:t>@angular/compiler</a:t>
                      </a:r>
                    </a:p>
                  </a:txBody>
                  <a:tcPr marL="123225" marR="123225" marT="61612" marB="6161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2.3.0</a:t>
                      </a:r>
                    </a:p>
                  </a:txBody>
                  <a:tcPr marL="123225" marR="123225" marT="61612" marB="61612"/>
                </a:tc>
                <a:extLst>
                  <a:ext uri="{0D108BD9-81ED-4DB2-BD59-A6C34878D82A}">
                    <a16:rowId xmlns:a16="http://schemas.microsoft.com/office/drawing/2014/main" val="150000599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r>
                        <a:rPr lang="en-US" sz="2400" dirty="0"/>
                        <a:t>@angular/http</a:t>
                      </a:r>
                    </a:p>
                  </a:txBody>
                  <a:tcPr marL="123225" marR="123225" marT="61612" marB="6161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2.3.0</a:t>
                      </a:r>
                    </a:p>
                  </a:txBody>
                  <a:tcPr marL="123225" marR="123225" marT="61612" marB="61612"/>
                </a:tc>
                <a:extLst>
                  <a:ext uri="{0D108BD9-81ED-4DB2-BD59-A6C34878D82A}">
                    <a16:rowId xmlns:a16="http://schemas.microsoft.com/office/drawing/2014/main" val="3811122739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r>
                        <a:rPr lang="en-US" sz="2400" dirty="0"/>
                        <a:t>@angular/router</a:t>
                      </a:r>
                    </a:p>
                  </a:txBody>
                  <a:tcPr marL="123225" marR="123225" marT="61612" marB="6161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3.3.0</a:t>
                      </a:r>
                    </a:p>
                  </a:txBody>
                  <a:tcPr marL="123225" marR="123225" marT="61612" marB="61612"/>
                </a:tc>
                <a:extLst>
                  <a:ext uri="{0D108BD9-81ED-4DB2-BD59-A6C34878D82A}">
                    <a16:rowId xmlns:a16="http://schemas.microsoft.com/office/drawing/2014/main" val="27244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66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750415-8B19-4B6C-AF55-BBFBBD17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What's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new ?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GB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Angular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Performance: CLI Budgets </a:t>
            </a:r>
            <a:r>
              <a:rPr lang="en-GB" sz="2800">
                <a:solidFill>
                  <a:schemeClr val="tx1">
                    <a:lumMod val="85000"/>
                    <a:lumOff val="15000"/>
                  </a:schemeClr>
                </a:solidFill>
              </a:rPr>
              <a:t>by Default</a:t>
            </a:r>
            <a:br>
              <a:rPr lang="en-GB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80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GB" b="1"/>
              <a:t>Support for TypeScript 3.1</a:t>
            </a:r>
            <a:br>
              <a:rPr lang="en-GB" b="1"/>
            </a:br>
            <a:endParaRPr lang="en-US" sz="28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1378D3F-0FB7-4D37-8FF9-D08FEAB45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4" y="2359610"/>
            <a:ext cx="3522008" cy="21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7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4E0611-43CF-4E00-B328-64215AEC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Line Interface for building Angular applications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2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ECBB-E018-4989-A801-5AB399B3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6A9BD-6416-4A4C-BF16-8BCCD6A7C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3" t="3518" r="4768" b="-430"/>
          <a:stretch/>
        </p:blipFill>
        <p:spPr>
          <a:xfrm>
            <a:off x="0" y="0"/>
            <a:ext cx="1240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0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FFF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67325D-2752-457C-97C3-18A8D54B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Novecento sans wide Normal" panose="00000505000000000000" pitchFamily="50" charset="0"/>
              </a:rPr>
              <a:t>STRUCTURE &amp; ARCHITECTURE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F521F-91AC-4663-8CB9-436893E2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522" y="802639"/>
            <a:ext cx="6060677" cy="5252722"/>
          </a:xfrm>
        </p:spPr>
        <p:txBody>
          <a:bodyPr anchor="ctr">
            <a:normAutofit/>
          </a:bodyPr>
          <a:lstStyle/>
          <a:p>
            <a:r>
              <a:rPr lang="en-AU" sz="3200" dirty="0">
                <a:latin typeface="Novecento sans wide Normal" panose="00000505000000000000" pitchFamily="50" charset="0"/>
              </a:rPr>
              <a:t>File and Folder Structure LIFT:</a:t>
            </a:r>
          </a:p>
          <a:p>
            <a:pPr lvl="1"/>
            <a:r>
              <a:rPr lang="en-AU" sz="3200" dirty="0">
                <a:latin typeface="Novecento sans wide Normal" panose="00000505000000000000" pitchFamily="50" charset="0"/>
              </a:rPr>
              <a:t>Locate code quickly </a:t>
            </a:r>
          </a:p>
          <a:p>
            <a:pPr lvl="1"/>
            <a:r>
              <a:rPr lang="en-AU" sz="3200" dirty="0">
                <a:latin typeface="Novecento sans wide Normal" panose="00000505000000000000" pitchFamily="50" charset="0"/>
              </a:rPr>
              <a:t>Identify code at a glance </a:t>
            </a:r>
          </a:p>
          <a:p>
            <a:pPr lvl="1"/>
            <a:r>
              <a:rPr lang="en-AU" sz="3200" dirty="0">
                <a:latin typeface="Novecento sans wide Normal" panose="00000505000000000000" pitchFamily="50" charset="0"/>
              </a:rPr>
              <a:t>Flattest structure possible </a:t>
            </a:r>
          </a:p>
          <a:p>
            <a:pPr lvl="1"/>
            <a:r>
              <a:rPr lang="en-AU" sz="3200" dirty="0">
                <a:latin typeface="Novecento sans wide Normal" panose="00000505000000000000" pitchFamily="50" charset="0"/>
              </a:rPr>
              <a:t>Try to be DRY (Don’t Repeat Yourself)</a:t>
            </a:r>
            <a:endParaRPr lang="en-US" sz="3200" dirty="0">
              <a:latin typeface="Novecento sans wide Normal" panose="00000505000000000000" pitchFamily="50" charset="0"/>
            </a:endParaRPr>
          </a:p>
          <a:p>
            <a:pPr lvl="1"/>
            <a:endParaRPr lang="en-AU" sz="3200" dirty="0">
              <a:latin typeface="Novecento sans wide Normal" panose="00000505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51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642802-286B-4F81-A6DC-4E50BC74B3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4" y="333060"/>
            <a:ext cx="12158756" cy="620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6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199EC-BD6E-41B0-92B9-9D0E25CC4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72"/>
          <a:stretch/>
        </p:blipFill>
        <p:spPr>
          <a:xfrm>
            <a:off x="-100045" y="599507"/>
            <a:ext cx="12332982" cy="56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2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CB15-2C75-4BC1-A6A0-8B54E149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928" y="1036541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sz="5400" b="1" dirty="0">
                <a:solidFill>
                  <a:schemeClr val="accent1"/>
                </a:solidFill>
                <a:latin typeface="Novecento sans wide Normal" panose="00000505000000000000" pitchFamily="50" charset="0"/>
              </a:rPr>
              <a:t>Agenda</a:t>
            </a:r>
            <a:endParaRPr lang="en-GB" sz="4800" b="1" dirty="0">
              <a:solidFill>
                <a:schemeClr val="accent1"/>
              </a:solidFill>
              <a:latin typeface="Novecento sans wide Normal" panose="00000505000000000000" pitchFamily="50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9298174-7C92-45EF-AF53-8B803E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909" y="950255"/>
            <a:ext cx="7545493" cy="4747614"/>
          </a:xfrm>
        </p:spPr>
        <p:txBody>
          <a:bodyPr numCol="2" anchor="ctr">
            <a:normAutofit/>
          </a:bodyPr>
          <a:lstStyle/>
          <a:p>
            <a:pPr font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wide Normal" panose="00000505000000000000" pitchFamily="50" charset="0"/>
              </a:rPr>
              <a:t>What's a Web App</a:t>
            </a:r>
          </a:p>
          <a:p>
            <a:pPr font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wide Normal" panose="00000505000000000000" pitchFamily="50" charset="0"/>
              </a:rPr>
              <a:t>What’s Angular</a:t>
            </a:r>
          </a:p>
          <a:p>
            <a:pPr font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wide Normal" panose="00000505000000000000" pitchFamily="50" charset="0"/>
              </a:rPr>
              <a:t>Why Angular</a:t>
            </a:r>
          </a:p>
          <a:p>
            <a:pPr font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wide Normal" panose="00000505000000000000" pitchFamily="50" charset="0"/>
              </a:rPr>
              <a:t>Components </a:t>
            </a:r>
          </a:p>
          <a:p>
            <a:pPr font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wide Normal" panose="00000505000000000000" pitchFamily="50" charset="0"/>
              </a:rPr>
              <a:t>One-way binding</a:t>
            </a:r>
          </a:p>
          <a:p>
            <a:pPr font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wide Normal" panose="00000505000000000000" pitchFamily="50" charset="0"/>
              </a:rPr>
              <a:t>Angular Service</a:t>
            </a:r>
          </a:p>
          <a:p>
            <a:pPr font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wide Normal" panose="00000505000000000000" pitchFamily="50" charset="0"/>
              </a:rPr>
              <a:t>Demo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Novecento sans wide Normal" panose="00000505000000000000" pitchFamily="50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81844-3405-49C6-94F5-EE1D7D273AFD}"/>
              </a:ext>
            </a:extLst>
          </p:cNvPr>
          <p:cNvCxnSpPr/>
          <p:nvPr/>
        </p:nvCxnSpPr>
        <p:spPr>
          <a:xfrm>
            <a:off x="3270040" y="1701630"/>
            <a:ext cx="0" cy="3372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3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may contain: text">
            <a:extLst>
              <a:ext uri="{FF2B5EF4-FFF2-40B4-BE49-F238E27FC236}">
                <a16:creationId xmlns:a16="http://schemas.microsoft.com/office/drawing/2014/main" id="{681C6689-8A39-4E63-B7B1-112A7DF02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22" y="643466"/>
            <a:ext cx="1061155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3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may contain: 1 person, sitting and screen">
            <a:extLst>
              <a:ext uri="{FF2B5EF4-FFF2-40B4-BE49-F238E27FC236}">
                <a16:creationId xmlns:a16="http://schemas.microsoft.com/office/drawing/2014/main" id="{2AB1C854-845C-449C-AE17-A62C1DAB2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2" b="7108"/>
          <a:stretch/>
        </p:blipFill>
        <p:spPr bwMode="auto">
          <a:xfrm>
            <a:off x="2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C0298-47E6-414D-A396-F5229F63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2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GB" sz="32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Our Programs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CBC7-6ACF-4AAB-8BA9-1719EA124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877" y="480447"/>
            <a:ext cx="8350713" cy="589710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GB" sz="3900" b="1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Level 1</a:t>
            </a:r>
            <a:r>
              <a:rPr lang="en-GB" sz="32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: for Starter (Algorithms, HTML, CSS)</a:t>
            </a:r>
          </a:p>
          <a:p>
            <a:pPr>
              <a:lnSpc>
                <a:spcPct val="130000"/>
              </a:lnSpc>
            </a:pPr>
            <a:r>
              <a:rPr lang="en-GB" sz="3900" b="1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Level 2</a:t>
            </a:r>
            <a:r>
              <a:rPr lang="en-GB" sz="32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: for Beginner ( JS + Firebase )</a:t>
            </a:r>
          </a:p>
          <a:p>
            <a:pPr>
              <a:lnSpc>
                <a:spcPct val="130000"/>
              </a:lnSpc>
            </a:pPr>
            <a:r>
              <a:rPr lang="en-GB" sz="3900" b="1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Level 3</a:t>
            </a:r>
            <a:r>
              <a:rPr lang="en-GB" sz="32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: for Amateur (Bootstrap, Angular)</a:t>
            </a:r>
          </a:p>
          <a:p>
            <a:pPr>
              <a:lnSpc>
                <a:spcPct val="130000"/>
              </a:lnSpc>
            </a:pPr>
            <a:r>
              <a:rPr lang="en-GB" sz="39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Level 4</a:t>
            </a:r>
            <a:r>
              <a:rPr lang="en-GB" sz="32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: for Proficient (NodeJS, ExpressJs, MongoDB, Angular advanced)</a:t>
            </a:r>
          </a:p>
          <a:p>
            <a:pPr>
              <a:lnSpc>
                <a:spcPct val="130000"/>
              </a:lnSpc>
            </a:pPr>
            <a:r>
              <a:rPr lang="en-GB" sz="39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Level 5: </a:t>
            </a:r>
            <a:r>
              <a:rPr lang="en-GB" sz="32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for Expert (Deployment, Cloud, DevOps, CD/CI)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FF4AA-3E7D-407F-B865-81E084F95EFB}"/>
              </a:ext>
            </a:extLst>
          </p:cNvPr>
          <p:cNvCxnSpPr>
            <a:cxnSpLocks/>
          </p:cNvCxnSpPr>
          <p:nvPr/>
        </p:nvCxnSpPr>
        <p:spPr>
          <a:xfrm>
            <a:off x="3487119" y="1338021"/>
            <a:ext cx="0" cy="4298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70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D3CB9AC-85C9-424B-953C-EF4063AA9D01}"/>
              </a:ext>
            </a:extLst>
          </p:cNvPr>
          <p:cNvSpPr txBox="1"/>
          <p:nvPr/>
        </p:nvSpPr>
        <p:spPr>
          <a:xfrm>
            <a:off x="438984" y="3107267"/>
            <a:ext cx="5418327" cy="3403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ctr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Novecento sans wide Normal" panose="00000505000000000000" pitchFamily="50" charset="0"/>
                <a:ea typeface="+mj-ea"/>
                <a:cs typeface="+mj-cs"/>
              </a:rPr>
              <a:t>FivePoints Mindset: “If you’re not having Fun, you’re not learning. There is pleasure in finding things out.” (Feynman)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4" descr="A person in a suit and tie&#10;&#10;Description automatically generated">
            <a:extLst>
              <a:ext uri="{FF2B5EF4-FFF2-40B4-BE49-F238E27FC236}">
                <a16:creationId xmlns:a16="http://schemas.microsoft.com/office/drawing/2014/main" id="{95A5B34D-A51F-4817-87DA-1304BA365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" r="1" b="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19E10D-C8B2-4AB5-89C9-5F6412D8F6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0449" y="607201"/>
            <a:ext cx="2571626" cy="210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6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A group of people sitting at a table in a room&#10;&#10;Description automatically generated">
            <a:extLst>
              <a:ext uri="{FF2B5EF4-FFF2-40B4-BE49-F238E27FC236}">
                <a16:creationId xmlns:a16="http://schemas.microsoft.com/office/drawing/2014/main" id="{F8A539C6-3ABE-432B-B22D-1BFCBE37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249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7" name="ZoneTexte 4">
            <a:extLst>
              <a:ext uri="{FF2B5EF4-FFF2-40B4-BE49-F238E27FC236}">
                <a16:creationId xmlns:a16="http://schemas.microsoft.com/office/drawing/2014/main" id="{52F6DA26-8D32-4CD1-A18E-B3254454CF1D}"/>
              </a:ext>
            </a:extLst>
          </p:cNvPr>
          <p:cNvSpPr txBox="1"/>
          <p:nvPr/>
        </p:nvSpPr>
        <p:spPr>
          <a:xfrm>
            <a:off x="1324874" y="1791989"/>
            <a:ext cx="954225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FFFFFF"/>
                </a:solidFill>
                <a:latin typeface="Novecento sans wide Light" panose="00000405000000000000" pitchFamily="50" charset="0"/>
              </a:rPr>
              <a:t>Simuler</a:t>
            </a:r>
            <a:r>
              <a:rPr lang="en-US" sz="3600" dirty="0">
                <a:solidFill>
                  <a:srgbClr val="FFFFFF"/>
                </a:solidFill>
                <a:latin typeface="Novecento sans wide Light" panose="00000405000000000000" pitchFamily="50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Novecento sans wide Light" panose="00000405000000000000" pitchFamily="50" charset="0"/>
              </a:rPr>
              <a:t>l’environnement</a:t>
            </a:r>
            <a:r>
              <a:rPr lang="en-US" sz="3600" dirty="0">
                <a:solidFill>
                  <a:srgbClr val="FFFFFF"/>
                </a:solidFill>
                <a:latin typeface="Novecento sans wide Light" panose="00000405000000000000" pitchFamily="50" charset="0"/>
              </a:rPr>
              <a:t> de </a:t>
            </a:r>
            <a:r>
              <a:rPr lang="en-US" sz="3600" dirty="0" err="1">
                <a:solidFill>
                  <a:srgbClr val="FFFFFF"/>
                </a:solidFill>
                <a:latin typeface="Novecento sans wide Light" panose="00000405000000000000" pitchFamily="50" charset="0"/>
              </a:rPr>
              <a:t>l’entreprise</a:t>
            </a:r>
            <a:r>
              <a:rPr lang="en-US" sz="3600" dirty="0">
                <a:solidFill>
                  <a:srgbClr val="FFFFFF"/>
                </a:solidFill>
                <a:latin typeface="Novecento sans wide Light" panose="00000405000000000000" pitchFamily="50" charset="0"/>
              </a:rPr>
              <a:t> </a:t>
            </a:r>
          </a:p>
          <a:p>
            <a:pPr indent="-2286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Novecento sans wide Light" panose="00000405000000000000" pitchFamily="50" charset="0"/>
              </a:rPr>
              <a:t>Soft Skills &amp; Coding</a:t>
            </a:r>
          </a:p>
          <a:p>
            <a:pPr indent="-2286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FFFFFF"/>
                </a:solidFill>
                <a:latin typeface="Novecento sans wide Light" panose="00000405000000000000" pitchFamily="50" charset="0"/>
              </a:rPr>
              <a:t>Projets</a:t>
            </a:r>
            <a:r>
              <a:rPr lang="en-US" sz="3600" dirty="0">
                <a:solidFill>
                  <a:srgbClr val="FFFFFF"/>
                </a:solidFill>
                <a:latin typeface="Novecento sans wide Light" panose="00000405000000000000" pitchFamily="50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Novecento sans wide Light" panose="00000405000000000000" pitchFamily="50" charset="0"/>
              </a:rPr>
              <a:t>réels</a:t>
            </a:r>
            <a:endParaRPr lang="en-US" sz="3600" dirty="0">
              <a:solidFill>
                <a:srgbClr val="FFFFFF"/>
              </a:solidFill>
              <a:latin typeface="Novecento sans wide Light" panose="00000405000000000000" pitchFamily="50" charset="0"/>
            </a:endParaRPr>
          </a:p>
          <a:p>
            <a:pPr indent="-2286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FFFFFF"/>
                </a:solidFill>
                <a:latin typeface="Novecento sans wide Light" panose="00000405000000000000" pitchFamily="50" charset="0"/>
              </a:rPr>
              <a:t>Expérience</a:t>
            </a:r>
            <a:r>
              <a:rPr lang="en-US" sz="3600" dirty="0">
                <a:solidFill>
                  <a:srgbClr val="FFFFFF"/>
                </a:solidFill>
                <a:latin typeface="Novecento sans wide Light" panose="00000405000000000000" pitchFamily="50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Novecento sans wide Light" panose="00000405000000000000" pitchFamily="50" charset="0"/>
              </a:rPr>
              <a:t>Professionnelle</a:t>
            </a:r>
            <a:endParaRPr lang="en-US" sz="3600" dirty="0">
              <a:solidFill>
                <a:srgbClr val="FFFFFF"/>
              </a:solidFill>
              <a:latin typeface="Novecento sans wide Light" panose="00000405000000000000" pitchFamily="50" charset="0"/>
            </a:endParaRPr>
          </a:p>
          <a:p>
            <a:pPr indent="-2286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Novecento sans wide Light" panose="00000405000000000000" pitchFamily="50" charset="0"/>
              </a:rPr>
              <a:t>Prototype Startup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25FB93-CC50-4C68-8B4A-6CE0206E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880120"/>
            <a:ext cx="5283200" cy="896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How we do it ?</a:t>
            </a:r>
          </a:p>
        </p:txBody>
      </p:sp>
    </p:spTree>
    <p:extLst>
      <p:ext uri="{BB962C8B-B14F-4D97-AF65-F5344CB8AC3E}">
        <p14:creationId xmlns:p14="http://schemas.microsoft.com/office/powerpoint/2010/main" val="3898442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C21C6-37D4-4481-90F0-E9344AE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06EE3-F5C8-41A3-9BDF-6EF0F5AC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58" y="742951"/>
            <a:ext cx="4147610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A9069-B647-45FF-9C86-46551FF6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2134" y="906473"/>
            <a:ext cx="186690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917351-EC04-45DC-8D14-819C10E2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6155" y="985838"/>
            <a:ext cx="1828800" cy="223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A6564D-EF7C-47A7-9F10-EBBF10D23C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5413" y="4002991"/>
            <a:ext cx="2936386" cy="7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E88C51-710A-4738-AC6F-E61EAC0FC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24" b="5103"/>
          <a:stretch/>
        </p:blipFill>
        <p:spPr>
          <a:xfrm>
            <a:off x="0" y="-1"/>
            <a:ext cx="121908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7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C21E93-5578-4BCD-A373-F62DAAC3FB3A}"/>
              </a:ext>
            </a:extLst>
          </p:cNvPr>
          <p:cNvSpPr/>
          <p:nvPr/>
        </p:nvSpPr>
        <p:spPr>
          <a:xfrm>
            <a:off x="3188796" y="1469534"/>
            <a:ext cx="58144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wide Normal" panose="00000505000000000000" pitchFamily="50" charset="0"/>
              </a:rPr>
              <a:t>What is an </a:t>
            </a:r>
            <a:r>
              <a:rPr lang="en-GB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wide Normal" panose="00000505000000000000" pitchFamily="50" charset="0"/>
              </a:rPr>
              <a:t>API</a:t>
            </a:r>
            <a:r>
              <a:rPr lang="en-GB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wide Normal" panose="00000505000000000000" pitchFamily="50" charset="0"/>
              </a:rPr>
              <a:t> ?</a:t>
            </a:r>
          </a:p>
        </p:txBody>
      </p:sp>
      <p:pic>
        <p:nvPicPr>
          <p:cNvPr id="3" name="Picture 2" descr="https://www.getpostman.com/img/v2/logo-glyph.png">
            <a:extLst>
              <a:ext uri="{FF2B5EF4-FFF2-40B4-BE49-F238E27FC236}">
                <a16:creationId xmlns:a16="http://schemas.microsoft.com/office/drawing/2014/main" id="{C21EF645-C173-487E-A1F8-07B1141C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0" y="3424958"/>
            <a:ext cx="2192482" cy="219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diduenjoy.com/assets/home/integrations/rest-api-logo-860fda312cc922cddb94081c1fb0c0442777b596dbae3fedada2bed7c5232193.png">
            <a:extLst>
              <a:ext uri="{FF2B5EF4-FFF2-40B4-BE49-F238E27FC236}">
                <a16:creationId xmlns:a16="http://schemas.microsoft.com/office/drawing/2014/main" id="{88CD6DA9-B944-4419-BAA2-CE494DDB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22" y="3003422"/>
            <a:ext cx="3035554" cy="30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cdn-images-1.medium.com/max/1200/1*lAR9Uh_gJ7dp23e0vhy5Hg.png">
            <a:extLst>
              <a:ext uri="{FF2B5EF4-FFF2-40B4-BE49-F238E27FC236}">
                <a16:creationId xmlns:a16="http://schemas.microsoft.com/office/drawing/2014/main" id="{910531AA-99F7-4525-8367-B74AFE01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30" y="2915261"/>
            <a:ext cx="3211876" cy="321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Diagram of how a web application works">
            <a:extLst>
              <a:ext uri="{FF2B5EF4-FFF2-40B4-BE49-F238E27FC236}">
                <a16:creationId xmlns:a16="http://schemas.microsoft.com/office/drawing/2014/main" id="{57AF2325-49F7-418A-B586-9D9DAFD09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864" y="1119308"/>
            <a:ext cx="13585290" cy="23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A5EA2C-F80E-43F2-B635-15A6EA713396}"/>
              </a:ext>
            </a:extLst>
          </p:cNvPr>
          <p:cNvCxnSpPr>
            <a:cxnSpLocks/>
          </p:cNvCxnSpPr>
          <p:nvPr/>
        </p:nvCxnSpPr>
        <p:spPr>
          <a:xfrm>
            <a:off x="1312333" y="5738691"/>
            <a:ext cx="9635067" cy="0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ACA0C32-DE6F-4798-8B3C-184FCAA1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07468"/>
            <a:ext cx="11139854" cy="13860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kern="12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I always ask myself, ‘Does it </a:t>
            </a:r>
            <a:r>
              <a:rPr lang="en-US" sz="5000" b="1" i="1" kern="12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do</a:t>
            </a:r>
            <a:r>
              <a:rPr lang="en-US" sz="5000" kern="1200" dirty="0">
                <a:solidFill>
                  <a:srgbClr val="FFFFFF"/>
                </a:solidFill>
                <a:latin typeface="Novecento sans wide Normal" panose="00000505000000000000" pitchFamily="50" charset="0"/>
              </a:rPr>
              <a:t> something?</a:t>
            </a:r>
          </a:p>
        </p:txBody>
      </p:sp>
    </p:spTree>
    <p:extLst>
      <p:ext uri="{BB962C8B-B14F-4D97-AF65-F5344CB8AC3E}">
        <p14:creationId xmlns:p14="http://schemas.microsoft.com/office/powerpoint/2010/main" val="160853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271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Novecento sans wide Light</vt:lpstr>
      <vt:lpstr>Novecento sans wide Normal</vt:lpstr>
      <vt:lpstr>Office Theme</vt:lpstr>
      <vt:lpstr>PowerPoint Presentation</vt:lpstr>
      <vt:lpstr>Agenda</vt:lpstr>
      <vt:lpstr>Our Programs : </vt:lpstr>
      <vt:lpstr>PowerPoint Presentation</vt:lpstr>
      <vt:lpstr>How we do it ?</vt:lpstr>
      <vt:lpstr>Requirements</vt:lpstr>
      <vt:lpstr>PowerPoint Presentation</vt:lpstr>
      <vt:lpstr>PowerPoint Presentation</vt:lpstr>
      <vt:lpstr>I always ask myself, ‘Does it do something?</vt:lpstr>
      <vt:lpstr>“When the tooling handles the process, developers can focus on the users’ needs” </vt:lpstr>
      <vt:lpstr>History of Angular</vt:lpstr>
      <vt:lpstr>History of Angular</vt:lpstr>
      <vt:lpstr>History of Angular</vt:lpstr>
      <vt:lpstr>What's new ?  - Angular Performance: CLI Budgets by Default - Support for TypeScript 3.1 </vt:lpstr>
      <vt:lpstr>Command Line Interface for building Angular applications</vt:lpstr>
      <vt:lpstr>PowerPoint Presentation</vt:lpstr>
      <vt:lpstr>STRUCTURE &amp;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chehir vexx</dc:creator>
  <cp:lastModifiedBy>chehir vexx</cp:lastModifiedBy>
  <cp:revision>1</cp:revision>
  <dcterms:created xsi:type="dcterms:W3CDTF">2019-09-04T14:09:49Z</dcterms:created>
  <dcterms:modified xsi:type="dcterms:W3CDTF">2020-01-18T08:42:42Z</dcterms:modified>
</cp:coreProperties>
</file>