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4"/>
    <p:sldMasterId id="2147483701" r:id="rId5"/>
  </p:sldMasterIdLst>
  <p:notesMasterIdLst>
    <p:notesMasterId r:id="rId40"/>
  </p:notesMasterIdLst>
  <p:handoutMasterIdLst>
    <p:handoutMasterId r:id="rId41"/>
  </p:handoutMasterIdLst>
  <p:sldIdLst>
    <p:sldId id="262" r:id="rId6"/>
    <p:sldId id="274" r:id="rId7"/>
    <p:sldId id="621" r:id="rId8"/>
    <p:sldId id="653" r:id="rId9"/>
    <p:sldId id="709" r:id="rId10"/>
    <p:sldId id="656" r:id="rId11"/>
    <p:sldId id="658" r:id="rId12"/>
    <p:sldId id="667" r:id="rId13"/>
    <p:sldId id="657" r:id="rId14"/>
    <p:sldId id="668" r:id="rId15"/>
    <p:sldId id="670" r:id="rId16"/>
    <p:sldId id="697" r:id="rId17"/>
    <p:sldId id="696" r:id="rId18"/>
    <p:sldId id="659" r:id="rId19"/>
    <p:sldId id="673" r:id="rId20"/>
    <p:sldId id="674" r:id="rId21"/>
    <p:sldId id="671" r:id="rId22"/>
    <p:sldId id="691" r:id="rId23"/>
    <p:sldId id="684" r:id="rId24"/>
    <p:sldId id="682" r:id="rId25"/>
    <p:sldId id="694" r:id="rId26"/>
    <p:sldId id="698" r:id="rId27"/>
    <p:sldId id="699" r:id="rId28"/>
    <p:sldId id="700" r:id="rId29"/>
    <p:sldId id="701" r:id="rId30"/>
    <p:sldId id="708" r:id="rId31"/>
    <p:sldId id="702" r:id="rId32"/>
    <p:sldId id="703" r:id="rId33"/>
    <p:sldId id="704" r:id="rId34"/>
    <p:sldId id="705" r:id="rId35"/>
    <p:sldId id="706" r:id="rId36"/>
    <p:sldId id="707" r:id="rId37"/>
    <p:sldId id="710" r:id="rId38"/>
    <p:sldId id="687"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1A9"/>
    <a:srgbClr val="8D8D8D"/>
    <a:srgbClr val="EFF7F9"/>
    <a:srgbClr val="595959"/>
    <a:srgbClr val="7F6000"/>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76A04-DE5C-473A-AEB3-FF7C6DD9A8FC}" v="84" dt="2020-01-03T10:47:08.296"/>
    <p1510:client id="{78E8FCEB-1ADB-432A-BC88-02325792855E}" v="6" dt="2020-01-04T08:54:11.20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78313" autoAdjust="0"/>
  </p:normalViewPr>
  <p:slideViewPr>
    <p:cSldViewPr snapToGrid="0">
      <p:cViewPr varScale="1">
        <p:scale>
          <a:sx n="54" d="100"/>
          <a:sy n="54" d="100"/>
        </p:scale>
        <p:origin x="132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ssattar fehri" userId="fb73cb21-3cff-4071-8908-c5a28505da2d" providerId="ADAL" clId="{91966953-8C29-4506-AE73-84ED40C0E45C}"/>
    <pc:docChg chg="undo custSel mod addSld delSld modSld sldOrd">
      <pc:chgData name="Abdessattar fehri" userId="fb73cb21-3cff-4071-8908-c5a28505da2d" providerId="ADAL" clId="{91966953-8C29-4506-AE73-84ED40C0E45C}" dt="2020-01-03T10:47:18.956" v="2994" actId="14100"/>
      <pc:docMkLst>
        <pc:docMk/>
      </pc:docMkLst>
      <pc:sldChg chg="modSp">
        <pc:chgData name="Abdessattar fehri" userId="fb73cb21-3cff-4071-8908-c5a28505da2d" providerId="ADAL" clId="{91966953-8C29-4506-AE73-84ED40C0E45C}" dt="2020-01-01T21:10:11.921" v="825" actId="20577"/>
        <pc:sldMkLst>
          <pc:docMk/>
          <pc:sldMk cId="1134798612" sldId="262"/>
        </pc:sldMkLst>
        <pc:spChg chg="mod">
          <ac:chgData name="Abdessattar fehri" userId="fb73cb21-3cff-4071-8908-c5a28505da2d" providerId="ADAL" clId="{91966953-8C29-4506-AE73-84ED40C0E45C}" dt="2020-01-01T21:10:11.921" v="825" actId="20577"/>
          <ac:spMkLst>
            <pc:docMk/>
            <pc:sldMk cId="1134798612" sldId="262"/>
            <ac:spMk id="2" creationId="{00000000-0000-0000-0000-000000000000}"/>
          </ac:spMkLst>
        </pc:spChg>
      </pc:sldChg>
      <pc:sldChg chg="modSp">
        <pc:chgData name="Abdessattar fehri" userId="fb73cb21-3cff-4071-8908-c5a28505da2d" providerId="ADAL" clId="{91966953-8C29-4506-AE73-84ED40C0E45C}" dt="2020-01-01T21:06:12.471" v="791" actId="5793"/>
        <pc:sldMkLst>
          <pc:docMk/>
          <pc:sldMk cId="1366504872" sldId="274"/>
        </pc:sldMkLst>
        <pc:spChg chg="mod">
          <ac:chgData name="Abdessattar fehri" userId="fb73cb21-3cff-4071-8908-c5a28505da2d" providerId="ADAL" clId="{91966953-8C29-4506-AE73-84ED40C0E45C}" dt="2020-01-01T21:00:55.550" v="752" actId="207"/>
          <ac:spMkLst>
            <pc:docMk/>
            <pc:sldMk cId="1366504872" sldId="274"/>
            <ac:spMk id="2" creationId="{4B2DCADB-CFB8-4E51-A832-CC9645E8C822}"/>
          </ac:spMkLst>
        </pc:spChg>
        <pc:spChg chg="mod">
          <ac:chgData name="Abdessattar fehri" userId="fb73cb21-3cff-4071-8908-c5a28505da2d" providerId="ADAL" clId="{91966953-8C29-4506-AE73-84ED40C0E45C}" dt="2020-01-01T21:06:12.471" v="791" actId="5793"/>
          <ac:spMkLst>
            <pc:docMk/>
            <pc:sldMk cId="1366504872" sldId="274"/>
            <ac:spMk id="3" creationId="{D58C3462-1B60-49DD-A5BB-3461A908DFA6}"/>
          </ac:spMkLst>
        </pc:spChg>
      </pc:sldChg>
      <pc:sldChg chg="modSp">
        <pc:chgData name="Abdessattar fehri" userId="fb73cb21-3cff-4071-8908-c5a28505da2d" providerId="ADAL" clId="{91966953-8C29-4506-AE73-84ED40C0E45C}" dt="2020-01-03T09:00:17.182" v="2913" actId="6549"/>
        <pc:sldMkLst>
          <pc:docMk/>
          <pc:sldMk cId="3735948685" sldId="621"/>
        </pc:sldMkLst>
        <pc:spChg chg="mod">
          <ac:chgData name="Abdessattar fehri" userId="fb73cb21-3cff-4071-8908-c5a28505da2d" providerId="ADAL" clId="{91966953-8C29-4506-AE73-84ED40C0E45C}" dt="2020-01-01T21:04:11.017" v="776" actId="207"/>
          <ac:spMkLst>
            <pc:docMk/>
            <pc:sldMk cId="3735948685" sldId="621"/>
            <ac:spMk id="2" creationId="{4B2DCADB-CFB8-4E51-A832-CC9645E8C822}"/>
          </ac:spMkLst>
        </pc:spChg>
        <pc:spChg chg="mod">
          <ac:chgData name="Abdessattar fehri" userId="fb73cb21-3cff-4071-8908-c5a28505da2d" providerId="ADAL" clId="{91966953-8C29-4506-AE73-84ED40C0E45C}" dt="2020-01-03T09:00:17.182" v="2913" actId="6549"/>
          <ac:spMkLst>
            <pc:docMk/>
            <pc:sldMk cId="3735948685" sldId="621"/>
            <ac:spMk id="3" creationId="{D58C3462-1B60-49DD-A5BB-3461A908DFA6}"/>
          </ac:spMkLst>
        </pc:spChg>
      </pc:sldChg>
      <pc:sldChg chg="modSp">
        <pc:chgData name="Abdessattar fehri" userId="fb73cb21-3cff-4071-8908-c5a28505da2d" providerId="ADAL" clId="{91966953-8C29-4506-AE73-84ED40C0E45C}" dt="2020-01-03T09:00:12.977" v="2912" actId="6549"/>
        <pc:sldMkLst>
          <pc:docMk/>
          <pc:sldMk cId="1830414888" sldId="653"/>
        </pc:sldMkLst>
        <pc:spChg chg="mod">
          <ac:chgData name="Abdessattar fehri" userId="fb73cb21-3cff-4071-8908-c5a28505da2d" providerId="ADAL" clId="{91966953-8C29-4506-AE73-84ED40C0E45C}" dt="2020-01-03T09:00:12.977" v="2912" actId="6549"/>
          <ac:spMkLst>
            <pc:docMk/>
            <pc:sldMk cId="1830414888" sldId="653"/>
            <ac:spMk id="3" creationId="{16CC0756-D2FB-4775-B01A-06FEEA2F971B}"/>
          </ac:spMkLst>
        </pc:spChg>
        <pc:spChg chg="mod">
          <ac:chgData name="Abdessattar fehri" userId="fb73cb21-3cff-4071-8908-c5a28505da2d" providerId="ADAL" clId="{91966953-8C29-4506-AE73-84ED40C0E45C}" dt="2020-01-01T21:12:26.991" v="831" actId="12"/>
          <ac:spMkLst>
            <pc:docMk/>
            <pc:sldMk cId="1830414888" sldId="653"/>
            <ac:spMk id="5" creationId="{795EE56D-B685-4BCC-B724-3AC97223AB55}"/>
          </ac:spMkLst>
        </pc:spChg>
      </pc:sldChg>
      <pc:sldChg chg="addSp delSp modSp">
        <pc:chgData name="Abdessattar fehri" userId="fb73cb21-3cff-4071-8908-c5a28505da2d" providerId="ADAL" clId="{91966953-8C29-4506-AE73-84ED40C0E45C}" dt="2020-01-03T09:02:44.115" v="2914" actId="14100"/>
        <pc:sldMkLst>
          <pc:docMk/>
          <pc:sldMk cId="2260317132" sldId="656"/>
        </pc:sldMkLst>
        <pc:spChg chg="mod">
          <ac:chgData name="Abdessattar fehri" userId="fb73cb21-3cff-4071-8908-c5a28505da2d" providerId="ADAL" clId="{91966953-8C29-4506-AE73-84ED40C0E45C}" dt="2020-01-03T09:00:02.632" v="2909" actId="20577"/>
          <ac:spMkLst>
            <pc:docMk/>
            <pc:sldMk cId="2260317132" sldId="656"/>
            <ac:spMk id="3" creationId="{16CC0756-D2FB-4775-B01A-06FEEA2F971B}"/>
          </ac:spMkLst>
        </pc:spChg>
        <pc:spChg chg="del mod">
          <ac:chgData name="Abdessattar fehri" userId="fb73cb21-3cff-4071-8908-c5a28505da2d" providerId="ADAL" clId="{91966953-8C29-4506-AE73-84ED40C0E45C}" dt="2020-01-03T08:55:51.789" v="2901" actId="478"/>
          <ac:spMkLst>
            <pc:docMk/>
            <pc:sldMk cId="2260317132" sldId="656"/>
            <ac:spMk id="5" creationId="{795EE56D-B685-4BCC-B724-3AC97223AB55}"/>
          </ac:spMkLst>
        </pc:spChg>
        <pc:spChg chg="add del mod">
          <ac:chgData name="Abdessattar fehri" userId="fb73cb21-3cff-4071-8908-c5a28505da2d" providerId="ADAL" clId="{91966953-8C29-4506-AE73-84ED40C0E45C}" dt="2020-01-03T08:59:04.023" v="2902" actId="931"/>
          <ac:spMkLst>
            <pc:docMk/>
            <pc:sldMk cId="2260317132" sldId="656"/>
            <ac:spMk id="6" creationId="{25EA474A-0E67-4FD4-B73D-C16BD391A197}"/>
          </ac:spMkLst>
        </pc:spChg>
        <pc:picChg chg="add mod">
          <ac:chgData name="Abdessattar fehri" userId="fb73cb21-3cff-4071-8908-c5a28505da2d" providerId="ADAL" clId="{91966953-8C29-4506-AE73-84ED40C0E45C}" dt="2020-01-03T09:02:44.115" v="2914" actId="14100"/>
          <ac:picMkLst>
            <pc:docMk/>
            <pc:sldMk cId="2260317132" sldId="656"/>
            <ac:picMk id="8" creationId="{E01DA2E6-B017-443E-B4CB-7E6481F6DC2E}"/>
          </ac:picMkLst>
        </pc:picChg>
      </pc:sldChg>
      <pc:sldChg chg="modSp">
        <pc:chgData name="Abdessattar fehri" userId="fb73cb21-3cff-4071-8908-c5a28505da2d" providerId="ADAL" clId="{91966953-8C29-4506-AE73-84ED40C0E45C}" dt="2020-01-01T21:15:30.628" v="843" actId="12"/>
        <pc:sldMkLst>
          <pc:docMk/>
          <pc:sldMk cId="4116420621" sldId="657"/>
        </pc:sldMkLst>
        <pc:spChg chg="mod">
          <ac:chgData name="Abdessattar fehri" userId="fb73cb21-3cff-4071-8908-c5a28505da2d" providerId="ADAL" clId="{91966953-8C29-4506-AE73-84ED40C0E45C}" dt="2020-01-01T21:15:30.628" v="843" actId="12"/>
          <ac:spMkLst>
            <pc:docMk/>
            <pc:sldMk cId="4116420621" sldId="657"/>
            <ac:spMk id="5" creationId="{795EE56D-B685-4BCC-B724-3AC97223AB55}"/>
          </ac:spMkLst>
        </pc:spChg>
      </pc:sldChg>
      <pc:sldChg chg="modSp">
        <pc:chgData name="Abdessattar fehri" userId="fb73cb21-3cff-4071-8908-c5a28505da2d" providerId="ADAL" clId="{91966953-8C29-4506-AE73-84ED40C0E45C}" dt="2020-01-03T09:00:09.403" v="2911" actId="6549"/>
        <pc:sldMkLst>
          <pc:docMk/>
          <pc:sldMk cId="1925232309" sldId="658"/>
        </pc:sldMkLst>
        <pc:spChg chg="mod">
          <ac:chgData name="Abdessattar fehri" userId="fb73cb21-3cff-4071-8908-c5a28505da2d" providerId="ADAL" clId="{91966953-8C29-4506-AE73-84ED40C0E45C}" dt="2020-01-03T09:00:09.403" v="2911" actId="6549"/>
          <ac:spMkLst>
            <pc:docMk/>
            <pc:sldMk cId="1925232309" sldId="658"/>
            <ac:spMk id="3" creationId="{16CC0756-D2FB-4775-B01A-06FEEA2F971B}"/>
          </ac:spMkLst>
        </pc:spChg>
        <pc:spChg chg="mod">
          <ac:chgData name="Abdessattar fehri" userId="fb73cb21-3cff-4071-8908-c5a28505da2d" providerId="ADAL" clId="{91966953-8C29-4506-AE73-84ED40C0E45C}" dt="2020-01-01T21:15:10.638" v="842" actId="12"/>
          <ac:spMkLst>
            <pc:docMk/>
            <pc:sldMk cId="1925232309" sldId="658"/>
            <ac:spMk id="5" creationId="{795EE56D-B685-4BCC-B724-3AC97223AB55}"/>
          </ac:spMkLst>
        </pc:spChg>
      </pc:sldChg>
      <pc:sldChg chg="modSp">
        <pc:chgData name="Abdessattar fehri" userId="fb73cb21-3cff-4071-8908-c5a28505da2d" providerId="ADAL" clId="{91966953-8C29-4506-AE73-84ED40C0E45C}" dt="2020-01-01T21:04:39.416" v="778" actId="207"/>
        <pc:sldMkLst>
          <pc:docMk/>
          <pc:sldMk cId="719146939" sldId="667"/>
        </pc:sldMkLst>
        <pc:spChg chg="mod">
          <ac:chgData name="Abdessattar fehri" userId="fb73cb21-3cff-4071-8908-c5a28505da2d" providerId="ADAL" clId="{91966953-8C29-4506-AE73-84ED40C0E45C}" dt="2020-01-01T21:04:39.416" v="778" actId="207"/>
          <ac:spMkLst>
            <pc:docMk/>
            <pc:sldMk cId="719146939" sldId="667"/>
            <ac:spMk id="2" creationId="{4B2DCADB-CFB8-4E51-A832-CC9645E8C822}"/>
          </ac:spMkLst>
        </pc:spChg>
        <pc:spChg chg="mod">
          <ac:chgData name="Abdessattar fehri" userId="fb73cb21-3cff-4071-8908-c5a28505da2d" providerId="ADAL" clId="{91966953-8C29-4506-AE73-84ED40C0E45C}" dt="2020-01-01T21:04:36.810" v="777" actId="12"/>
          <ac:spMkLst>
            <pc:docMk/>
            <pc:sldMk cId="719146939" sldId="667"/>
            <ac:spMk id="3" creationId="{D58C3462-1B60-49DD-A5BB-3461A908DFA6}"/>
          </ac:spMkLst>
        </pc:spChg>
        <pc:picChg chg="mod">
          <ac:chgData name="Abdessattar fehri" userId="fb73cb21-3cff-4071-8908-c5a28505da2d" providerId="ADAL" clId="{91966953-8C29-4506-AE73-84ED40C0E45C}" dt="2020-01-01T21:02:11.424" v="753" actId="1076"/>
          <ac:picMkLst>
            <pc:docMk/>
            <pc:sldMk cId="719146939" sldId="667"/>
            <ac:picMk id="5" creationId="{E5921F3E-D4D5-4274-B154-7C29153B17D9}"/>
          </ac:picMkLst>
        </pc:picChg>
      </pc:sldChg>
      <pc:sldChg chg="modSp">
        <pc:chgData name="Abdessattar fehri" userId="fb73cb21-3cff-4071-8908-c5a28505da2d" providerId="ADAL" clId="{91966953-8C29-4506-AE73-84ED40C0E45C}" dt="2020-01-03T09:04:51.961" v="2915" actId="113"/>
        <pc:sldMkLst>
          <pc:docMk/>
          <pc:sldMk cId="2884906195" sldId="668"/>
        </pc:sldMkLst>
        <pc:spChg chg="mod">
          <ac:chgData name="Abdessattar fehri" userId="fb73cb21-3cff-4071-8908-c5a28505da2d" providerId="ADAL" clId="{91966953-8C29-4506-AE73-84ED40C0E45C}" dt="2020-01-01T21:18:22.108" v="846" actId="120"/>
          <ac:spMkLst>
            <pc:docMk/>
            <pc:sldMk cId="2884906195" sldId="668"/>
            <ac:spMk id="3" creationId="{16CC0756-D2FB-4775-B01A-06FEEA2F971B}"/>
          </ac:spMkLst>
        </pc:spChg>
        <pc:spChg chg="mod">
          <ac:chgData name="Abdessattar fehri" userId="fb73cb21-3cff-4071-8908-c5a28505da2d" providerId="ADAL" clId="{91966953-8C29-4506-AE73-84ED40C0E45C}" dt="2020-01-03T09:04:51.961" v="2915" actId="113"/>
          <ac:spMkLst>
            <pc:docMk/>
            <pc:sldMk cId="2884906195" sldId="668"/>
            <ac:spMk id="6" creationId="{6A409FF6-28E2-4891-AB10-9391CBEA4BF2}"/>
          </ac:spMkLst>
        </pc:spChg>
      </pc:sldChg>
      <pc:sldChg chg="modSp">
        <pc:chgData name="Abdessattar fehri" userId="fb73cb21-3cff-4071-8908-c5a28505da2d" providerId="ADAL" clId="{91966953-8C29-4506-AE73-84ED40C0E45C}" dt="2020-01-01T21:18:42.854" v="848" actId="12"/>
        <pc:sldMkLst>
          <pc:docMk/>
          <pc:sldMk cId="3344798972" sldId="670"/>
        </pc:sldMkLst>
        <pc:spChg chg="mod">
          <ac:chgData name="Abdessattar fehri" userId="fb73cb21-3cff-4071-8908-c5a28505da2d" providerId="ADAL" clId="{91966953-8C29-4506-AE73-84ED40C0E45C}" dt="2020-01-01T21:18:42.854" v="848" actId="12"/>
          <ac:spMkLst>
            <pc:docMk/>
            <pc:sldMk cId="3344798972" sldId="670"/>
            <ac:spMk id="6" creationId="{6A409FF6-28E2-4891-AB10-9391CBEA4BF2}"/>
          </ac:spMkLst>
        </pc:spChg>
      </pc:sldChg>
      <pc:sldChg chg="modSp">
        <pc:chgData name="Abdessattar fehri" userId="fb73cb21-3cff-4071-8908-c5a28505da2d" providerId="ADAL" clId="{91966953-8C29-4506-AE73-84ED40C0E45C}" dt="2020-01-01T21:05:07.573" v="783" actId="207"/>
        <pc:sldMkLst>
          <pc:docMk/>
          <pc:sldMk cId="1930583044" sldId="671"/>
        </pc:sldMkLst>
        <pc:spChg chg="mod">
          <ac:chgData name="Abdessattar fehri" userId="fb73cb21-3cff-4071-8908-c5a28505da2d" providerId="ADAL" clId="{91966953-8C29-4506-AE73-84ED40C0E45C}" dt="2020-01-01T21:05:07.573" v="783" actId="207"/>
          <ac:spMkLst>
            <pc:docMk/>
            <pc:sldMk cId="1930583044" sldId="671"/>
            <ac:spMk id="2" creationId="{4B2DCADB-CFB8-4E51-A832-CC9645E8C822}"/>
          </ac:spMkLst>
        </pc:spChg>
        <pc:spChg chg="mod">
          <ac:chgData name="Abdessattar fehri" userId="fb73cb21-3cff-4071-8908-c5a28505da2d" providerId="ADAL" clId="{91966953-8C29-4506-AE73-84ED40C0E45C}" dt="2020-01-01T21:05:05.027" v="782" actId="12"/>
          <ac:spMkLst>
            <pc:docMk/>
            <pc:sldMk cId="1930583044" sldId="671"/>
            <ac:spMk id="3" creationId="{D58C3462-1B60-49DD-A5BB-3461A908DFA6}"/>
          </ac:spMkLst>
        </pc:spChg>
        <pc:picChg chg="mod">
          <ac:chgData name="Abdessattar fehri" userId="fb73cb21-3cff-4071-8908-c5a28505da2d" providerId="ADAL" clId="{91966953-8C29-4506-AE73-84ED40C0E45C}" dt="2020-01-01T21:03:00.173" v="764" actId="1076"/>
          <ac:picMkLst>
            <pc:docMk/>
            <pc:sldMk cId="1930583044" sldId="671"/>
            <ac:picMk id="5" creationId="{E5921F3E-D4D5-4274-B154-7C29153B17D9}"/>
          </ac:picMkLst>
        </pc:picChg>
      </pc:sldChg>
      <pc:sldChg chg="modSp">
        <pc:chgData name="Abdessattar fehri" userId="fb73cb21-3cff-4071-8908-c5a28505da2d" providerId="ADAL" clId="{91966953-8C29-4506-AE73-84ED40C0E45C}" dt="2020-01-01T21:26:17.908" v="854" actId="108"/>
        <pc:sldMkLst>
          <pc:docMk/>
          <pc:sldMk cId="55695458" sldId="673"/>
        </pc:sldMkLst>
        <pc:spChg chg="mod">
          <ac:chgData name="Abdessattar fehri" userId="fb73cb21-3cff-4071-8908-c5a28505da2d" providerId="ADAL" clId="{91966953-8C29-4506-AE73-84ED40C0E45C}" dt="2020-01-01T21:26:17.908" v="854" actId="108"/>
          <ac:spMkLst>
            <pc:docMk/>
            <pc:sldMk cId="55695458" sldId="673"/>
            <ac:spMk id="6" creationId="{6A409FF6-28E2-4891-AB10-9391CBEA4BF2}"/>
          </ac:spMkLst>
        </pc:spChg>
      </pc:sldChg>
      <pc:sldChg chg="modSp">
        <pc:chgData name="Abdessattar fehri" userId="fb73cb21-3cff-4071-8908-c5a28505da2d" providerId="ADAL" clId="{91966953-8C29-4506-AE73-84ED40C0E45C}" dt="2020-01-01T21:29:24.115" v="856" actId="12"/>
        <pc:sldMkLst>
          <pc:docMk/>
          <pc:sldMk cId="3471435985" sldId="674"/>
        </pc:sldMkLst>
        <pc:spChg chg="mod">
          <ac:chgData name="Abdessattar fehri" userId="fb73cb21-3cff-4071-8908-c5a28505da2d" providerId="ADAL" clId="{91966953-8C29-4506-AE73-84ED40C0E45C}" dt="2020-01-01T21:29:24.115" v="856" actId="12"/>
          <ac:spMkLst>
            <pc:docMk/>
            <pc:sldMk cId="3471435985" sldId="674"/>
            <ac:spMk id="5" creationId="{795EE56D-B685-4BCC-B724-3AC97223AB55}"/>
          </ac:spMkLst>
        </pc:spChg>
      </pc:sldChg>
      <pc:sldChg chg="modSp">
        <pc:chgData name="Abdessattar fehri" userId="fb73cb21-3cff-4071-8908-c5a28505da2d" providerId="ADAL" clId="{91966953-8C29-4506-AE73-84ED40C0E45C}" dt="2020-01-01T21:30:10.705" v="858" actId="12"/>
        <pc:sldMkLst>
          <pc:docMk/>
          <pc:sldMk cId="571425609" sldId="682"/>
        </pc:sldMkLst>
        <pc:spChg chg="mod">
          <ac:chgData name="Abdessattar fehri" userId="fb73cb21-3cff-4071-8908-c5a28505da2d" providerId="ADAL" clId="{91966953-8C29-4506-AE73-84ED40C0E45C}" dt="2020-01-01T21:30:10.705" v="858" actId="12"/>
          <ac:spMkLst>
            <pc:docMk/>
            <pc:sldMk cId="571425609" sldId="682"/>
            <ac:spMk id="5" creationId="{795EE56D-B685-4BCC-B724-3AC97223AB55}"/>
          </ac:spMkLst>
        </pc:spChg>
      </pc:sldChg>
      <pc:sldChg chg="del">
        <pc:chgData name="Abdessattar fehri" userId="fb73cb21-3cff-4071-8908-c5a28505da2d" providerId="ADAL" clId="{91966953-8C29-4506-AE73-84ED40C0E45C}" dt="2020-01-01T20:01:06.236" v="67" actId="47"/>
        <pc:sldMkLst>
          <pc:docMk/>
          <pc:sldMk cId="389248090" sldId="683"/>
        </pc:sldMkLst>
      </pc:sldChg>
      <pc:sldChg chg="modSp">
        <pc:chgData name="Abdessattar fehri" userId="fb73cb21-3cff-4071-8908-c5a28505da2d" providerId="ADAL" clId="{91966953-8C29-4506-AE73-84ED40C0E45C}" dt="2020-01-03T09:34:50.775" v="2947" actId="20577"/>
        <pc:sldMkLst>
          <pc:docMk/>
          <pc:sldMk cId="3820907694" sldId="684"/>
        </pc:sldMkLst>
        <pc:spChg chg="mod">
          <ac:chgData name="Abdessattar fehri" userId="fb73cb21-3cff-4071-8908-c5a28505da2d" providerId="ADAL" clId="{91966953-8C29-4506-AE73-84ED40C0E45C}" dt="2020-01-01T21:05:13.545" v="784" actId="207"/>
          <ac:spMkLst>
            <pc:docMk/>
            <pc:sldMk cId="3820907694" sldId="684"/>
            <ac:spMk id="2" creationId="{4B2DCADB-CFB8-4E51-A832-CC9645E8C822}"/>
          </ac:spMkLst>
        </pc:spChg>
        <pc:spChg chg="mod">
          <ac:chgData name="Abdessattar fehri" userId="fb73cb21-3cff-4071-8908-c5a28505da2d" providerId="ADAL" clId="{91966953-8C29-4506-AE73-84ED40C0E45C}" dt="2020-01-03T09:34:50.775" v="2947" actId="20577"/>
          <ac:spMkLst>
            <pc:docMk/>
            <pc:sldMk cId="3820907694" sldId="684"/>
            <ac:spMk id="3" creationId="{D58C3462-1B60-49DD-A5BB-3461A908DFA6}"/>
          </ac:spMkLst>
        </pc:spChg>
        <pc:picChg chg="mod">
          <ac:chgData name="Abdessattar fehri" userId="fb73cb21-3cff-4071-8908-c5a28505da2d" providerId="ADAL" clId="{91966953-8C29-4506-AE73-84ED40C0E45C}" dt="2020-01-01T21:02:48.340" v="759" actId="1076"/>
          <ac:picMkLst>
            <pc:docMk/>
            <pc:sldMk cId="3820907694" sldId="684"/>
            <ac:picMk id="5" creationId="{E5921F3E-D4D5-4274-B154-7C29153B17D9}"/>
          </ac:picMkLst>
        </pc:picChg>
      </pc:sldChg>
      <pc:sldChg chg="del ord">
        <pc:chgData name="Abdessattar fehri" userId="fb73cb21-3cff-4071-8908-c5a28505da2d" providerId="ADAL" clId="{91966953-8C29-4506-AE73-84ED40C0E45C}" dt="2020-01-01T20:36:02.546" v="442" actId="47"/>
        <pc:sldMkLst>
          <pc:docMk/>
          <pc:sldMk cId="1962725447" sldId="685"/>
        </pc:sldMkLst>
      </pc:sldChg>
      <pc:sldChg chg="addSp delSp modSp mod setBg">
        <pc:chgData name="Abdessattar fehri" userId="fb73cb21-3cff-4071-8908-c5a28505da2d" providerId="ADAL" clId="{91966953-8C29-4506-AE73-84ED40C0E45C}" dt="2020-01-03T10:43:28.101" v="2979" actId="26606"/>
        <pc:sldMkLst>
          <pc:docMk/>
          <pc:sldMk cId="753828235" sldId="687"/>
        </pc:sldMkLst>
        <pc:spChg chg="ord">
          <ac:chgData name="Abdessattar fehri" userId="fb73cb21-3cff-4071-8908-c5a28505da2d" providerId="ADAL" clId="{91966953-8C29-4506-AE73-84ED40C0E45C}" dt="2020-01-03T10:43:28.101" v="2979" actId="26606"/>
          <ac:spMkLst>
            <pc:docMk/>
            <pc:sldMk cId="753828235" sldId="687"/>
            <ac:spMk id="11" creationId="{152A9D25-49F6-45D5-91A9-547C904D2FF0}"/>
          </ac:spMkLst>
        </pc:spChg>
        <pc:spChg chg="add">
          <ac:chgData name="Abdessattar fehri" userId="fb73cb21-3cff-4071-8908-c5a28505da2d" providerId="ADAL" clId="{91966953-8C29-4506-AE73-84ED40C0E45C}" dt="2020-01-03T10:43:28.101" v="2979" actId="26606"/>
          <ac:spMkLst>
            <pc:docMk/>
            <pc:sldMk cId="753828235" sldId="687"/>
            <ac:spMk id="16" creationId="{57845966-6EFC-468A-9CC7-BAB4B95854E7}"/>
          </ac:spMkLst>
        </pc:spChg>
        <pc:spChg chg="add">
          <ac:chgData name="Abdessattar fehri" userId="fb73cb21-3cff-4071-8908-c5a28505da2d" providerId="ADAL" clId="{91966953-8C29-4506-AE73-84ED40C0E45C}" dt="2020-01-03T10:43:28.101" v="2979" actId="26606"/>
          <ac:spMkLst>
            <pc:docMk/>
            <pc:sldMk cId="753828235" sldId="687"/>
            <ac:spMk id="20" creationId="{ADAD1991-FFD1-4E94-ABAB-7560D33008E4}"/>
          </ac:spMkLst>
        </pc:spChg>
        <pc:picChg chg="add mod">
          <ac:chgData name="Abdessattar fehri" userId="fb73cb21-3cff-4071-8908-c5a28505da2d" providerId="ADAL" clId="{91966953-8C29-4506-AE73-84ED40C0E45C}" dt="2020-01-03T10:43:28.101" v="2979" actId="26606"/>
          <ac:picMkLst>
            <pc:docMk/>
            <pc:sldMk cId="753828235" sldId="687"/>
            <ac:picMk id="3" creationId="{312E827F-B8B2-48C0-BC7B-F74339720330}"/>
          </ac:picMkLst>
        </pc:picChg>
        <pc:picChg chg="del">
          <ac:chgData name="Abdessattar fehri" userId="fb73cb21-3cff-4071-8908-c5a28505da2d" providerId="ADAL" clId="{91966953-8C29-4506-AE73-84ED40C0E45C}" dt="2020-01-03T09:51:30.839" v="2974" actId="478"/>
          <ac:picMkLst>
            <pc:docMk/>
            <pc:sldMk cId="753828235" sldId="687"/>
            <ac:picMk id="9" creationId="{DD64BE98-0E4C-49BD-9C9B-4CC10A19E905}"/>
          </ac:picMkLst>
        </pc:picChg>
        <pc:picChg chg="add">
          <ac:chgData name="Abdessattar fehri" userId="fb73cb21-3cff-4071-8908-c5a28505da2d" providerId="ADAL" clId="{91966953-8C29-4506-AE73-84ED40C0E45C}" dt="2020-01-03T10:43:28.101" v="2979" actId="26606"/>
          <ac:picMkLst>
            <pc:docMk/>
            <pc:sldMk cId="753828235" sldId="687"/>
            <ac:picMk id="18" creationId="{75554383-98AF-4A47-BB65-705FAAA4BE6A}"/>
          </ac:picMkLst>
        </pc:picChg>
      </pc:sldChg>
      <pc:sldChg chg="del ord">
        <pc:chgData name="Abdessattar fehri" userId="fb73cb21-3cff-4071-8908-c5a28505da2d" providerId="ADAL" clId="{91966953-8C29-4506-AE73-84ED40C0E45C}" dt="2020-01-01T20:35:29.180" v="439" actId="47"/>
        <pc:sldMkLst>
          <pc:docMk/>
          <pc:sldMk cId="3912361247" sldId="692"/>
        </pc:sldMkLst>
      </pc:sldChg>
      <pc:sldChg chg="addSp modSp">
        <pc:chgData name="Abdessattar fehri" userId="fb73cb21-3cff-4071-8908-c5a28505da2d" providerId="ADAL" clId="{91966953-8C29-4506-AE73-84ED40C0E45C}" dt="2020-01-01T21:31:36.328" v="865" actId="20577"/>
        <pc:sldMkLst>
          <pc:docMk/>
          <pc:sldMk cId="3709844531" sldId="694"/>
        </pc:sldMkLst>
        <pc:spChg chg="mod">
          <ac:chgData name="Abdessattar fehri" userId="fb73cb21-3cff-4071-8908-c5a28505da2d" providerId="ADAL" clId="{91966953-8C29-4506-AE73-84ED40C0E45C}" dt="2020-01-01T20:14:09.368" v="161" actId="20577"/>
          <ac:spMkLst>
            <pc:docMk/>
            <pc:sldMk cId="3709844531" sldId="694"/>
            <ac:spMk id="3" creationId="{16CC0756-D2FB-4775-B01A-06FEEA2F971B}"/>
          </ac:spMkLst>
        </pc:spChg>
        <pc:spChg chg="mod">
          <ac:chgData name="Abdessattar fehri" userId="fb73cb21-3cff-4071-8908-c5a28505da2d" providerId="ADAL" clId="{91966953-8C29-4506-AE73-84ED40C0E45C}" dt="2020-01-01T21:31:36.328" v="865" actId="20577"/>
          <ac:spMkLst>
            <pc:docMk/>
            <pc:sldMk cId="3709844531" sldId="694"/>
            <ac:spMk id="5" creationId="{795EE56D-B685-4BCC-B724-3AC97223AB55}"/>
          </ac:spMkLst>
        </pc:spChg>
        <pc:picChg chg="add mod">
          <ac:chgData name="Abdessattar fehri" userId="fb73cb21-3cff-4071-8908-c5a28505da2d" providerId="ADAL" clId="{91966953-8C29-4506-AE73-84ED40C0E45C}" dt="2020-01-01T20:20:56.505" v="239" actId="14100"/>
          <ac:picMkLst>
            <pc:docMk/>
            <pc:sldMk cId="3709844531" sldId="694"/>
            <ac:picMk id="4" creationId="{8520F418-A3E5-4396-A73F-CA6D220B9DAB}"/>
          </ac:picMkLst>
        </pc:picChg>
      </pc:sldChg>
      <pc:sldChg chg="del">
        <pc:chgData name="Abdessattar fehri" userId="fb73cb21-3cff-4071-8908-c5a28505da2d" providerId="ADAL" clId="{91966953-8C29-4506-AE73-84ED40C0E45C}" dt="2020-01-01T20:36:23.601" v="444" actId="47"/>
        <pc:sldMkLst>
          <pc:docMk/>
          <pc:sldMk cId="1081065411" sldId="695"/>
        </pc:sldMkLst>
      </pc:sldChg>
      <pc:sldChg chg="modSp">
        <pc:chgData name="Abdessattar fehri" userId="fb73cb21-3cff-4071-8908-c5a28505da2d" providerId="ADAL" clId="{91966953-8C29-4506-AE73-84ED40C0E45C}" dt="2020-01-01T21:25:49.211" v="851" actId="20577"/>
        <pc:sldMkLst>
          <pc:docMk/>
          <pc:sldMk cId="1345867643" sldId="696"/>
        </pc:sldMkLst>
        <pc:spChg chg="mod">
          <ac:chgData name="Abdessattar fehri" userId="fb73cb21-3cff-4071-8908-c5a28505da2d" providerId="ADAL" clId="{91966953-8C29-4506-AE73-84ED40C0E45C}" dt="2020-01-01T21:25:49.211" v="851" actId="20577"/>
          <ac:spMkLst>
            <pc:docMk/>
            <pc:sldMk cId="1345867643" sldId="696"/>
            <ac:spMk id="6" creationId="{6A409FF6-28E2-4891-AB10-9391CBEA4BF2}"/>
          </ac:spMkLst>
        </pc:spChg>
      </pc:sldChg>
      <pc:sldChg chg="modSp add">
        <pc:chgData name="Abdessattar fehri" userId="fb73cb21-3cff-4071-8908-c5a28505da2d" providerId="ADAL" clId="{91966953-8C29-4506-AE73-84ED40C0E45C}" dt="2020-01-03T09:34:36.442" v="2946" actId="108"/>
        <pc:sldMkLst>
          <pc:docMk/>
          <pc:sldMk cId="3729799987" sldId="698"/>
        </pc:sldMkLst>
        <pc:spChg chg="mod">
          <ac:chgData name="Abdessattar fehri" userId="fb73cb21-3cff-4071-8908-c5a28505da2d" providerId="ADAL" clId="{91966953-8C29-4506-AE73-84ED40C0E45C}" dt="2020-01-01T21:05:45.321" v="787" actId="207"/>
          <ac:spMkLst>
            <pc:docMk/>
            <pc:sldMk cId="3729799987" sldId="698"/>
            <ac:spMk id="2" creationId="{4B2DCADB-CFB8-4E51-A832-CC9645E8C822}"/>
          </ac:spMkLst>
        </pc:spChg>
        <pc:spChg chg="mod">
          <ac:chgData name="Abdessattar fehri" userId="fb73cb21-3cff-4071-8908-c5a28505da2d" providerId="ADAL" clId="{91966953-8C29-4506-AE73-84ED40C0E45C}" dt="2020-01-03T09:34:36.442" v="2946" actId="108"/>
          <ac:spMkLst>
            <pc:docMk/>
            <pc:sldMk cId="3729799987" sldId="698"/>
            <ac:spMk id="3" creationId="{D58C3462-1B60-49DD-A5BB-3461A908DFA6}"/>
          </ac:spMkLst>
        </pc:spChg>
        <pc:picChg chg="mod">
          <ac:chgData name="Abdessattar fehri" userId="fb73cb21-3cff-4071-8908-c5a28505da2d" providerId="ADAL" clId="{91966953-8C29-4506-AE73-84ED40C0E45C}" dt="2020-01-01T21:02:34.497" v="754" actId="1076"/>
          <ac:picMkLst>
            <pc:docMk/>
            <pc:sldMk cId="3729799987" sldId="698"/>
            <ac:picMk id="5" creationId="{E5921F3E-D4D5-4274-B154-7C29153B17D9}"/>
          </ac:picMkLst>
        </pc:picChg>
      </pc:sldChg>
      <pc:sldChg chg="delSp modSp add ord">
        <pc:chgData name="Abdessattar fehri" userId="fb73cb21-3cff-4071-8908-c5a28505da2d" providerId="ADAL" clId="{91966953-8C29-4506-AE73-84ED40C0E45C}" dt="2020-01-03T09:35:57.357" v="2963" actId="20577"/>
        <pc:sldMkLst>
          <pc:docMk/>
          <pc:sldMk cId="2256200826" sldId="699"/>
        </pc:sldMkLst>
        <pc:spChg chg="mod">
          <ac:chgData name="Abdessattar fehri" userId="fb73cb21-3cff-4071-8908-c5a28505da2d" providerId="ADAL" clId="{91966953-8C29-4506-AE73-84ED40C0E45C}" dt="2020-01-02T09:07:45.209" v="2710" actId="20577"/>
          <ac:spMkLst>
            <pc:docMk/>
            <pc:sldMk cId="2256200826" sldId="699"/>
            <ac:spMk id="3" creationId="{16CC0756-D2FB-4775-B01A-06FEEA2F971B}"/>
          </ac:spMkLst>
        </pc:spChg>
        <pc:spChg chg="mod">
          <ac:chgData name="Abdessattar fehri" userId="fb73cb21-3cff-4071-8908-c5a28505da2d" providerId="ADAL" clId="{91966953-8C29-4506-AE73-84ED40C0E45C}" dt="2020-01-03T09:35:57.357" v="2963" actId="20577"/>
          <ac:spMkLst>
            <pc:docMk/>
            <pc:sldMk cId="2256200826" sldId="699"/>
            <ac:spMk id="5" creationId="{795EE56D-B685-4BCC-B724-3AC97223AB55}"/>
          </ac:spMkLst>
        </pc:spChg>
        <pc:picChg chg="del">
          <ac:chgData name="Abdessattar fehri" userId="fb73cb21-3cff-4071-8908-c5a28505da2d" providerId="ADAL" clId="{91966953-8C29-4506-AE73-84ED40C0E45C}" dt="2020-01-01T20:44:36.137" v="493" actId="478"/>
          <ac:picMkLst>
            <pc:docMk/>
            <pc:sldMk cId="2256200826" sldId="699"/>
            <ac:picMk id="4" creationId="{8520F418-A3E5-4396-A73F-CA6D220B9DAB}"/>
          </ac:picMkLst>
        </pc:picChg>
      </pc:sldChg>
      <pc:sldChg chg="addSp modSp add">
        <pc:chgData name="Abdessattar fehri" userId="fb73cb21-3cff-4071-8908-c5a28505da2d" providerId="ADAL" clId="{91966953-8C29-4506-AE73-84ED40C0E45C}" dt="2020-01-03T09:37:57.388" v="2967" actId="20577"/>
        <pc:sldMkLst>
          <pc:docMk/>
          <pc:sldMk cId="4285442664" sldId="700"/>
        </pc:sldMkLst>
        <pc:spChg chg="mod">
          <ac:chgData name="Abdessattar fehri" userId="fb73cb21-3cff-4071-8908-c5a28505da2d" providerId="ADAL" clId="{91966953-8C29-4506-AE73-84ED40C0E45C}" dt="2020-01-01T21:37:10.315" v="962" actId="20577"/>
          <ac:spMkLst>
            <pc:docMk/>
            <pc:sldMk cId="4285442664" sldId="700"/>
            <ac:spMk id="3" creationId="{16CC0756-D2FB-4775-B01A-06FEEA2F971B}"/>
          </ac:spMkLst>
        </pc:spChg>
        <pc:spChg chg="mod">
          <ac:chgData name="Abdessattar fehri" userId="fb73cb21-3cff-4071-8908-c5a28505da2d" providerId="ADAL" clId="{91966953-8C29-4506-AE73-84ED40C0E45C}" dt="2020-01-03T09:37:57.388" v="2967" actId="20577"/>
          <ac:spMkLst>
            <pc:docMk/>
            <pc:sldMk cId="4285442664" sldId="700"/>
            <ac:spMk id="5" creationId="{795EE56D-B685-4BCC-B724-3AC97223AB55}"/>
          </ac:spMkLst>
        </pc:spChg>
        <pc:picChg chg="add mod">
          <ac:chgData name="Abdessattar fehri" userId="fb73cb21-3cff-4071-8908-c5a28505da2d" providerId="ADAL" clId="{91966953-8C29-4506-AE73-84ED40C0E45C}" dt="2020-01-01T21:44:42.790" v="1174" actId="1076"/>
          <ac:picMkLst>
            <pc:docMk/>
            <pc:sldMk cId="4285442664" sldId="700"/>
            <ac:picMk id="4" creationId="{1AE4DED6-3BA7-4012-B40A-A59335BB2650}"/>
          </ac:picMkLst>
        </pc:picChg>
        <pc:picChg chg="add mod">
          <ac:chgData name="Abdessattar fehri" userId="fb73cb21-3cff-4071-8908-c5a28505da2d" providerId="ADAL" clId="{91966953-8C29-4506-AE73-84ED40C0E45C}" dt="2020-01-01T21:44:42.790" v="1174" actId="1076"/>
          <ac:picMkLst>
            <pc:docMk/>
            <pc:sldMk cId="4285442664" sldId="700"/>
            <ac:picMk id="8" creationId="{BBF7966A-FCB8-4AFC-9CEC-EB4902FAFB81}"/>
          </ac:picMkLst>
        </pc:picChg>
        <pc:picChg chg="add mod">
          <ac:chgData name="Abdessattar fehri" userId="fb73cb21-3cff-4071-8908-c5a28505da2d" providerId="ADAL" clId="{91966953-8C29-4506-AE73-84ED40C0E45C}" dt="2020-01-01T21:44:42.790" v="1174" actId="1076"/>
          <ac:picMkLst>
            <pc:docMk/>
            <pc:sldMk cId="4285442664" sldId="700"/>
            <ac:picMk id="10" creationId="{D7437E13-9C32-4D56-8453-9A8ADEF38526}"/>
          </ac:picMkLst>
        </pc:picChg>
        <pc:picChg chg="add mod">
          <ac:chgData name="Abdessattar fehri" userId="fb73cb21-3cff-4071-8908-c5a28505da2d" providerId="ADAL" clId="{91966953-8C29-4506-AE73-84ED40C0E45C}" dt="2020-01-01T21:44:42.790" v="1174" actId="1076"/>
          <ac:picMkLst>
            <pc:docMk/>
            <pc:sldMk cId="4285442664" sldId="700"/>
            <ac:picMk id="12" creationId="{13EFD1CB-8E7F-44BE-84F7-B8D2DA27170C}"/>
          </ac:picMkLst>
        </pc:picChg>
      </pc:sldChg>
      <pc:sldChg chg="addSp delSp modSp add">
        <pc:chgData name="Abdessattar fehri" userId="fb73cb21-3cff-4071-8908-c5a28505da2d" providerId="ADAL" clId="{91966953-8C29-4506-AE73-84ED40C0E45C}" dt="2020-01-01T22:55:55.612" v="1884" actId="14100"/>
        <pc:sldMkLst>
          <pc:docMk/>
          <pc:sldMk cId="920069556" sldId="701"/>
        </pc:sldMkLst>
        <pc:spChg chg="mod">
          <ac:chgData name="Abdessattar fehri" userId="fb73cb21-3cff-4071-8908-c5a28505da2d" providerId="ADAL" clId="{91966953-8C29-4506-AE73-84ED40C0E45C}" dt="2020-01-01T22:09:15.012" v="1186" actId="20577"/>
          <ac:spMkLst>
            <pc:docMk/>
            <pc:sldMk cId="920069556" sldId="701"/>
            <ac:spMk id="3" creationId="{16CC0756-D2FB-4775-B01A-06FEEA2F971B}"/>
          </ac:spMkLst>
        </pc:spChg>
        <pc:spChg chg="add del mod">
          <ac:chgData name="Abdessattar fehri" userId="fb73cb21-3cff-4071-8908-c5a28505da2d" providerId="ADAL" clId="{91966953-8C29-4506-AE73-84ED40C0E45C}" dt="2020-01-01T22:15:47.649" v="1206" actId="478"/>
          <ac:spMkLst>
            <pc:docMk/>
            <pc:sldMk cId="920069556" sldId="701"/>
            <ac:spMk id="4" creationId="{1CA9B85A-7EA6-4285-9991-9609AC2F7402}"/>
          </ac:spMkLst>
        </pc:spChg>
        <pc:spChg chg="del mod">
          <ac:chgData name="Abdessattar fehri" userId="fb73cb21-3cff-4071-8908-c5a28505da2d" providerId="ADAL" clId="{91966953-8C29-4506-AE73-84ED40C0E45C}" dt="2020-01-01T22:14:58.347" v="1188" actId="478"/>
          <ac:spMkLst>
            <pc:docMk/>
            <pc:sldMk cId="920069556" sldId="701"/>
            <ac:spMk id="5" creationId="{795EE56D-B685-4BCC-B724-3AC97223AB55}"/>
          </ac:spMkLst>
        </pc:spChg>
        <pc:spChg chg="mod">
          <ac:chgData name="Abdessattar fehri" userId="fb73cb21-3cff-4071-8908-c5a28505da2d" providerId="ADAL" clId="{91966953-8C29-4506-AE73-84ED40C0E45C}" dt="2020-01-01T22:42:34.697" v="1366" actId="1076"/>
          <ac:spMkLst>
            <pc:docMk/>
            <pc:sldMk cId="920069556" sldId="701"/>
            <ac:spMk id="6" creationId="{74ED3E98-3515-4662-A214-D0DBD64DBDFC}"/>
          </ac:spMkLst>
        </pc:spChg>
        <pc:spChg chg="add del mod">
          <ac:chgData name="Abdessattar fehri" userId="fb73cb21-3cff-4071-8908-c5a28505da2d" providerId="ADAL" clId="{91966953-8C29-4506-AE73-84ED40C0E45C}" dt="2020-01-01T22:18:07.957" v="1228" actId="478"/>
          <ac:spMkLst>
            <pc:docMk/>
            <pc:sldMk cId="920069556" sldId="701"/>
            <ac:spMk id="7" creationId="{FB7012EA-A4BC-46B4-9AEF-E16262E577CE}"/>
          </ac:spMkLst>
        </pc:spChg>
        <pc:spChg chg="add del">
          <ac:chgData name="Abdessattar fehri" userId="fb73cb21-3cff-4071-8908-c5a28505da2d" providerId="ADAL" clId="{91966953-8C29-4506-AE73-84ED40C0E45C}" dt="2020-01-01T22:18:07.957" v="1228" actId="478"/>
          <ac:spMkLst>
            <pc:docMk/>
            <pc:sldMk cId="920069556" sldId="701"/>
            <ac:spMk id="8" creationId="{16160D31-966E-4CA2-B1D1-280EDC8E51DA}"/>
          </ac:spMkLst>
        </pc:spChg>
        <pc:spChg chg="add del">
          <ac:chgData name="Abdessattar fehri" userId="fb73cb21-3cff-4071-8908-c5a28505da2d" providerId="ADAL" clId="{91966953-8C29-4506-AE73-84ED40C0E45C}" dt="2020-01-01T22:18:07.957" v="1228" actId="478"/>
          <ac:spMkLst>
            <pc:docMk/>
            <pc:sldMk cId="920069556" sldId="701"/>
            <ac:spMk id="9" creationId="{ADD3FDD2-6559-4126-9B3E-BD691FCF3FB1}"/>
          </ac:spMkLst>
        </pc:spChg>
        <pc:spChg chg="add mod">
          <ac:chgData name="Abdessattar fehri" userId="fb73cb21-3cff-4071-8908-c5a28505da2d" providerId="ADAL" clId="{91966953-8C29-4506-AE73-84ED40C0E45C}" dt="2020-01-01T22:42:34.697" v="1366" actId="1076"/>
          <ac:spMkLst>
            <pc:docMk/>
            <pc:sldMk cId="920069556" sldId="701"/>
            <ac:spMk id="10" creationId="{083B1C21-BCA4-49D8-95B0-E3EA5D5E7B4F}"/>
          </ac:spMkLst>
        </pc:spChg>
        <pc:spChg chg="add mod">
          <ac:chgData name="Abdessattar fehri" userId="fb73cb21-3cff-4071-8908-c5a28505da2d" providerId="ADAL" clId="{91966953-8C29-4506-AE73-84ED40C0E45C}" dt="2020-01-01T22:42:34.697" v="1366" actId="1076"/>
          <ac:spMkLst>
            <pc:docMk/>
            <pc:sldMk cId="920069556" sldId="701"/>
            <ac:spMk id="11" creationId="{71976F52-555E-4C13-9631-3D48E506100F}"/>
          </ac:spMkLst>
        </pc:spChg>
        <pc:spChg chg="add mod">
          <ac:chgData name="Abdessattar fehri" userId="fb73cb21-3cff-4071-8908-c5a28505da2d" providerId="ADAL" clId="{91966953-8C29-4506-AE73-84ED40C0E45C}" dt="2020-01-01T22:42:34.697" v="1366" actId="1076"/>
          <ac:spMkLst>
            <pc:docMk/>
            <pc:sldMk cId="920069556" sldId="701"/>
            <ac:spMk id="12" creationId="{CC26CABB-10D5-457A-A76C-9B696589ED85}"/>
          </ac:spMkLst>
        </pc:spChg>
        <pc:spChg chg="add del mod">
          <ac:chgData name="Abdessattar fehri" userId="fb73cb21-3cff-4071-8908-c5a28505da2d" providerId="ADAL" clId="{91966953-8C29-4506-AE73-84ED40C0E45C}" dt="2020-01-01T22:30:28.453" v="1258" actId="478"/>
          <ac:spMkLst>
            <pc:docMk/>
            <pc:sldMk cId="920069556" sldId="701"/>
            <ac:spMk id="13" creationId="{A97F22CC-E57A-4130-B32C-56F969B5C1E4}"/>
          </ac:spMkLst>
        </pc:spChg>
        <pc:spChg chg="add del mod">
          <ac:chgData name="Abdessattar fehri" userId="fb73cb21-3cff-4071-8908-c5a28505da2d" providerId="ADAL" clId="{91966953-8C29-4506-AE73-84ED40C0E45C}" dt="2020-01-01T22:30:30.752" v="1259" actId="478"/>
          <ac:spMkLst>
            <pc:docMk/>
            <pc:sldMk cId="920069556" sldId="701"/>
            <ac:spMk id="14" creationId="{4E78E46B-DFE5-4E29-9D14-6DC07592BD07}"/>
          </ac:spMkLst>
        </pc:spChg>
        <pc:spChg chg="add mod">
          <ac:chgData name="Abdessattar fehri" userId="fb73cb21-3cff-4071-8908-c5a28505da2d" providerId="ADAL" clId="{91966953-8C29-4506-AE73-84ED40C0E45C}" dt="2020-01-01T22:42:34.697" v="1366" actId="1076"/>
          <ac:spMkLst>
            <pc:docMk/>
            <pc:sldMk cId="920069556" sldId="701"/>
            <ac:spMk id="15" creationId="{5855B256-4D3D-487C-A434-A83465A8F52B}"/>
          </ac:spMkLst>
        </pc:spChg>
        <pc:spChg chg="add mod">
          <ac:chgData name="Abdessattar fehri" userId="fb73cb21-3cff-4071-8908-c5a28505da2d" providerId="ADAL" clId="{91966953-8C29-4506-AE73-84ED40C0E45C}" dt="2020-01-01T22:42:34.697" v="1366" actId="1076"/>
          <ac:spMkLst>
            <pc:docMk/>
            <pc:sldMk cId="920069556" sldId="701"/>
            <ac:spMk id="16" creationId="{E7412FD1-A9F4-4B5D-994D-A8E0F89F963B}"/>
          </ac:spMkLst>
        </pc:spChg>
        <pc:spChg chg="add mod">
          <ac:chgData name="Abdessattar fehri" userId="fb73cb21-3cff-4071-8908-c5a28505da2d" providerId="ADAL" clId="{91966953-8C29-4506-AE73-84ED40C0E45C}" dt="2020-01-01T22:42:34.697" v="1366" actId="1076"/>
          <ac:spMkLst>
            <pc:docMk/>
            <pc:sldMk cId="920069556" sldId="701"/>
            <ac:spMk id="17" creationId="{5BA8B414-AD8A-4E7E-A293-A6D8B0F722D5}"/>
          </ac:spMkLst>
        </pc:spChg>
        <pc:spChg chg="add mod">
          <ac:chgData name="Abdessattar fehri" userId="fb73cb21-3cff-4071-8908-c5a28505da2d" providerId="ADAL" clId="{91966953-8C29-4506-AE73-84ED40C0E45C}" dt="2020-01-01T22:42:34.697" v="1366" actId="1076"/>
          <ac:spMkLst>
            <pc:docMk/>
            <pc:sldMk cId="920069556" sldId="701"/>
            <ac:spMk id="18" creationId="{DFEA6B34-6439-442A-B4AA-8DAF9DCC19B6}"/>
          </ac:spMkLst>
        </pc:spChg>
        <pc:spChg chg="add mod">
          <ac:chgData name="Abdessattar fehri" userId="fb73cb21-3cff-4071-8908-c5a28505da2d" providerId="ADAL" clId="{91966953-8C29-4506-AE73-84ED40C0E45C}" dt="2020-01-01T22:50:58.160" v="1807" actId="14100"/>
          <ac:spMkLst>
            <pc:docMk/>
            <pc:sldMk cId="920069556" sldId="701"/>
            <ac:spMk id="19" creationId="{0696B584-CFA6-4682-A5AA-36529D01A756}"/>
          </ac:spMkLst>
        </pc:spChg>
        <pc:spChg chg="add mod">
          <ac:chgData name="Abdessattar fehri" userId="fb73cb21-3cff-4071-8908-c5a28505da2d" providerId="ADAL" clId="{91966953-8C29-4506-AE73-84ED40C0E45C}" dt="2020-01-01T22:42:34.697" v="1366" actId="1076"/>
          <ac:spMkLst>
            <pc:docMk/>
            <pc:sldMk cId="920069556" sldId="701"/>
            <ac:spMk id="20" creationId="{6F1CB055-8665-48B6-A912-3F0A06F73EAC}"/>
          </ac:spMkLst>
        </pc:spChg>
        <pc:spChg chg="add mod">
          <ac:chgData name="Abdessattar fehri" userId="fb73cb21-3cff-4071-8908-c5a28505da2d" providerId="ADAL" clId="{91966953-8C29-4506-AE73-84ED40C0E45C}" dt="2020-01-01T22:42:34.697" v="1366" actId="1076"/>
          <ac:spMkLst>
            <pc:docMk/>
            <pc:sldMk cId="920069556" sldId="701"/>
            <ac:spMk id="21" creationId="{C1D2EB7C-8520-4657-8202-E9C25484A0D9}"/>
          </ac:spMkLst>
        </pc:spChg>
        <pc:spChg chg="add mod">
          <ac:chgData name="Abdessattar fehri" userId="fb73cb21-3cff-4071-8908-c5a28505da2d" providerId="ADAL" clId="{91966953-8C29-4506-AE73-84ED40C0E45C}" dt="2020-01-01T22:42:34.697" v="1366" actId="1076"/>
          <ac:spMkLst>
            <pc:docMk/>
            <pc:sldMk cId="920069556" sldId="701"/>
            <ac:spMk id="22" creationId="{F9727248-0763-4F0D-84A0-3FEF4575742A}"/>
          </ac:spMkLst>
        </pc:spChg>
        <pc:spChg chg="add mod">
          <ac:chgData name="Abdessattar fehri" userId="fb73cb21-3cff-4071-8908-c5a28505da2d" providerId="ADAL" clId="{91966953-8C29-4506-AE73-84ED40C0E45C}" dt="2020-01-01T22:42:34.697" v="1366" actId="1076"/>
          <ac:spMkLst>
            <pc:docMk/>
            <pc:sldMk cId="920069556" sldId="701"/>
            <ac:spMk id="23" creationId="{79EF66DC-F897-413B-94BC-989564F91F95}"/>
          </ac:spMkLst>
        </pc:spChg>
        <pc:spChg chg="add mod">
          <ac:chgData name="Abdessattar fehri" userId="fb73cb21-3cff-4071-8908-c5a28505da2d" providerId="ADAL" clId="{91966953-8C29-4506-AE73-84ED40C0E45C}" dt="2020-01-01T22:42:34.697" v="1366" actId="1076"/>
          <ac:spMkLst>
            <pc:docMk/>
            <pc:sldMk cId="920069556" sldId="701"/>
            <ac:spMk id="24" creationId="{B6BE54B5-CF93-4FC9-B6E9-330BD2C6F456}"/>
          </ac:spMkLst>
        </pc:spChg>
        <pc:spChg chg="add mod">
          <ac:chgData name="Abdessattar fehri" userId="fb73cb21-3cff-4071-8908-c5a28505da2d" providerId="ADAL" clId="{91966953-8C29-4506-AE73-84ED40C0E45C}" dt="2020-01-01T22:54:56.994" v="1849" actId="20577"/>
          <ac:spMkLst>
            <pc:docMk/>
            <pc:sldMk cId="920069556" sldId="701"/>
            <ac:spMk id="30" creationId="{63176CF1-4787-4179-9D59-3C5B123439B2}"/>
          </ac:spMkLst>
        </pc:spChg>
        <pc:spChg chg="add mod">
          <ac:chgData name="Abdessattar fehri" userId="fb73cb21-3cff-4071-8908-c5a28505da2d" providerId="ADAL" clId="{91966953-8C29-4506-AE73-84ED40C0E45C}" dt="2020-01-01T22:55:12.905" v="1859" actId="20577"/>
          <ac:spMkLst>
            <pc:docMk/>
            <pc:sldMk cId="920069556" sldId="701"/>
            <ac:spMk id="31" creationId="{C5750123-F472-47FE-A2F8-4041C13681BC}"/>
          </ac:spMkLst>
        </pc:spChg>
        <pc:spChg chg="add mod">
          <ac:chgData name="Abdessattar fehri" userId="fb73cb21-3cff-4071-8908-c5a28505da2d" providerId="ADAL" clId="{91966953-8C29-4506-AE73-84ED40C0E45C}" dt="2020-01-01T22:55:55.612" v="1884" actId="14100"/>
          <ac:spMkLst>
            <pc:docMk/>
            <pc:sldMk cId="920069556" sldId="701"/>
            <ac:spMk id="32" creationId="{99C3874F-155F-4CD9-BFAA-0E5E95A1A6AE}"/>
          </ac:spMkLst>
        </pc:spChg>
        <pc:picChg chg="add mod">
          <ac:chgData name="Abdessattar fehri" userId="fb73cb21-3cff-4071-8908-c5a28505da2d" providerId="ADAL" clId="{91966953-8C29-4506-AE73-84ED40C0E45C}" dt="2020-01-01T22:52:14.409" v="1810" actId="1076"/>
          <ac:picMkLst>
            <pc:docMk/>
            <pc:sldMk cId="920069556" sldId="701"/>
            <ac:picMk id="26" creationId="{38CB2F6A-8934-48FD-8BB0-05458056DE67}"/>
          </ac:picMkLst>
        </pc:picChg>
        <pc:picChg chg="add mod">
          <ac:chgData name="Abdessattar fehri" userId="fb73cb21-3cff-4071-8908-c5a28505da2d" providerId="ADAL" clId="{91966953-8C29-4506-AE73-84ED40C0E45C}" dt="2020-01-01T22:52:29.426" v="1816" actId="1076"/>
          <ac:picMkLst>
            <pc:docMk/>
            <pc:sldMk cId="920069556" sldId="701"/>
            <ac:picMk id="27" creationId="{C71847A6-DBA3-4D64-841B-AE19A0D3BFB2}"/>
          </ac:picMkLst>
        </pc:picChg>
        <pc:picChg chg="add mod">
          <ac:chgData name="Abdessattar fehri" userId="fb73cb21-3cff-4071-8908-c5a28505da2d" providerId="ADAL" clId="{91966953-8C29-4506-AE73-84ED40C0E45C}" dt="2020-01-01T22:52:26.083" v="1815" actId="1076"/>
          <ac:picMkLst>
            <pc:docMk/>
            <pc:sldMk cId="920069556" sldId="701"/>
            <ac:picMk id="28" creationId="{5C03BCB1-E003-4523-9E79-40A6A420DE75}"/>
          </ac:picMkLst>
        </pc:picChg>
        <pc:picChg chg="add mod">
          <ac:chgData name="Abdessattar fehri" userId="fb73cb21-3cff-4071-8908-c5a28505da2d" providerId="ADAL" clId="{91966953-8C29-4506-AE73-84ED40C0E45C}" dt="2020-01-01T22:52:21.331" v="1814" actId="1076"/>
          <ac:picMkLst>
            <pc:docMk/>
            <pc:sldMk cId="920069556" sldId="701"/>
            <ac:picMk id="29" creationId="{00614488-6B59-40CA-887F-6D52A50A4458}"/>
          </ac:picMkLst>
        </pc:picChg>
      </pc:sldChg>
      <pc:sldChg chg="addSp delSp modSp add ord">
        <pc:chgData name="Abdessattar fehri" userId="fb73cb21-3cff-4071-8908-c5a28505da2d" providerId="ADAL" clId="{91966953-8C29-4506-AE73-84ED40C0E45C}" dt="2020-01-03T08:39:07.089" v="2870" actId="1076"/>
        <pc:sldMkLst>
          <pc:docMk/>
          <pc:sldMk cId="2441409019" sldId="702"/>
        </pc:sldMkLst>
        <pc:spChg chg="mod">
          <ac:chgData name="Abdessattar fehri" userId="fb73cb21-3cff-4071-8908-c5a28505da2d" providerId="ADAL" clId="{91966953-8C29-4506-AE73-84ED40C0E45C}" dt="2020-01-03T08:35:28.178" v="2847" actId="20577"/>
          <ac:spMkLst>
            <pc:docMk/>
            <pc:sldMk cId="2441409019" sldId="702"/>
            <ac:spMk id="3" creationId="{16CC0756-D2FB-4775-B01A-06FEEA2F971B}"/>
          </ac:spMkLst>
        </pc:spChg>
        <pc:spChg chg="mod">
          <ac:chgData name="Abdessattar fehri" userId="fb73cb21-3cff-4071-8908-c5a28505da2d" providerId="ADAL" clId="{91966953-8C29-4506-AE73-84ED40C0E45C}" dt="2020-01-03T08:35:41.676" v="2851"/>
          <ac:spMkLst>
            <pc:docMk/>
            <pc:sldMk cId="2441409019" sldId="702"/>
            <ac:spMk id="5" creationId="{795EE56D-B685-4BCC-B724-3AC97223AB55}"/>
          </ac:spMkLst>
        </pc:spChg>
        <pc:picChg chg="del">
          <ac:chgData name="Abdessattar fehri" userId="fb73cb21-3cff-4071-8908-c5a28505da2d" providerId="ADAL" clId="{91966953-8C29-4506-AE73-84ED40C0E45C}" dt="2020-01-01T22:43:35.551" v="1377" actId="478"/>
          <ac:picMkLst>
            <pc:docMk/>
            <pc:sldMk cId="2441409019" sldId="702"/>
            <ac:picMk id="4" creationId="{1AE4DED6-3BA7-4012-B40A-A59335BB2650}"/>
          </ac:picMkLst>
        </pc:picChg>
        <pc:picChg chg="add mod">
          <ac:chgData name="Abdessattar fehri" userId="fb73cb21-3cff-4071-8908-c5a28505da2d" providerId="ADAL" clId="{91966953-8C29-4506-AE73-84ED40C0E45C}" dt="2020-01-03T08:35:57.106" v="2854" actId="1076"/>
          <ac:picMkLst>
            <pc:docMk/>
            <pc:sldMk cId="2441409019" sldId="702"/>
            <ac:picMk id="7" creationId="{E336F3C1-EFB1-4A67-9267-0413E719CD84}"/>
          </ac:picMkLst>
        </pc:picChg>
        <pc:picChg chg="del">
          <ac:chgData name="Abdessattar fehri" userId="fb73cb21-3cff-4071-8908-c5a28505da2d" providerId="ADAL" clId="{91966953-8C29-4506-AE73-84ED40C0E45C}" dt="2020-01-01T22:43:35.551" v="1377" actId="478"/>
          <ac:picMkLst>
            <pc:docMk/>
            <pc:sldMk cId="2441409019" sldId="702"/>
            <ac:picMk id="8" creationId="{BBF7966A-FCB8-4AFC-9CEC-EB4902FAFB81}"/>
          </ac:picMkLst>
        </pc:picChg>
        <pc:picChg chg="del">
          <ac:chgData name="Abdessattar fehri" userId="fb73cb21-3cff-4071-8908-c5a28505da2d" providerId="ADAL" clId="{91966953-8C29-4506-AE73-84ED40C0E45C}" dt="2020-01-01T22:43:35.551" v="1377" actId="478"/>
          <ac:picMkLst>
            <pc:docMk/>
            <pc:sldMk cId="2441409019" sldId="702"/>
            <ac:picMk id="10" creationId="{D7437E13-9C32-4D56-8453-9A8ADEF38526}"/>
          </ac:picMkLst>
        </pc:picChg>
        <pc:picChg chg="add mod">
          <ac:chgData name="Abdessattar fehri" userId="fb73cb21-3cff-4071-8908-c5a28505da2d" providerId="ADAL" clId="{91966953-8C29-4506-AE73-84ED40C0E45C}" dt="2020-01-03T08:35:51.385" v="2853" actId="1076"/>
          <ac:picMkLst>
            <pc:docMk/>
            <pc:sldMk cId="2441409019" sldId="702"/>
            <ac:picMk id="11" creationId="{A64AF7E5-CE02-4EDE-BDE7-12C8494A8FEF}"/>
          </ac:picMkLst>
        </pc:picChg>
        <pc:picChg chg="del">
          <ac:chgData name="Abdessattar fehri" userId="fb73cb21-3cff-4071-8908-c5a28505da2d" providerId="ADAL" clId="{91966953-8C29-4506-AE73-84ED40C0E45C}" dt="2020-01-01T22:43:35.551" v="1377" actId="478"/>
          <ac:picMkLst>
            <pc:docMk/>
            <pc:sldMk cId="2441409019" sldId="702"/>
            <ac:picMk id="12" creationId="{13EFD1CB-8E7F-44BE-84F7-B8D2DA27170C}"/>
          </ac:picMkLst>
        </pc:picChg>
        <pc:picChg chg="add mod">
          <ac:chgData name="Abdessattar fehri" userId="fb73cb21-3cff-4071-8908-c5a28505da2d" providerId="ADAL" clId="{91966953-8C29-4506-AE73-84ED40C0E45C}" dt="2020-01-03T08:37:38.521" v="2860" actId="1076"/>
          <ac:picMkLst>
            <pc:docMk/>
            <pc:sldMk cId="2441409019" sldId="702"/>
            <ac:picMk id="14" creationId="{76227F91-2F67-4F45-B8EF-6D374E8E38E2}"/>
          </ac:picMkLst>
        </pc:picChg>
        <pc:picChg chg="add del mod">
          <ac:chgData name="Abdessattar fehri" userId="fb73cb21-3cff-4071-8908-c5a28505da2d" providerId="ADAL" clId="{91966953-8C29-4506-AE73-84ED40C0E45C}" dt="2020-01-03T08:38:52.912" v="2865" actId="478"/>
          <ac:picMkLst>
            <pc:docMk/>
            <pc:sldMk cId="2441409019" sldId="702"/>
            <ac:picMk id="16" creationId="{7DE1D466-2135-4E8F-A509-7FB0A9CF5BB1}"/>
          </ac:picMkLst>
        </pc:picChg>
        <pc:picChg chg="add mod">
          <ac:chgData name="Abdessattar fehri" userId="fb73cb21-3cff-4071-8908-c5a28505da2d" providerId="ADAL" clId="{91966953-8C29-4506-AE73-84ED40C0E45C}" dt="2020-01-03T08:39:07.089" v="2870" actId="1076"/>
          <ac:picMkLst>
            <pc:docMk/>
            <pc:sldMk cId="2441409019" sldId="702"/>
            <ac:picMk id="18" creationId="{3820DE11-D2D8-49E1-94DF-1D13D561D211}"/>
          </ac:picMkLst>
        </pc:picChg>
      </pc:sldChg>
      <pc:sldChg chg="addSp delSp modSp add">
        <pc:chgData name="Abdessattar fehri" userId="fb73cb21-3cff-4071-8908-c5a28505da2d" providerId="ADAL" clId="{91966953-8C29-4506-AE73-84ED40C0E45C}" dt="2020-01-03T08:47:55.521" v="2895" actId="14100"/>
        <pc:sldMkLst>
          <pc:docMk/>
          <pc:sldMk cId="1571893368" sldId="703"/>
        </pc:sldMkLst>
        <pc:spChg chg="mod">
          <ac:chgData name="Abdessattar fehri" userId="fb73cb21-3cff-4071-8908-c5a28505da2d" providerId="ADAL" clId="{91966953-8C29-4506-AE73-84ED40C0E45C}" dt="2020-01-03T08:35:31.275" v="2848" actId="20577"/>
          <ac:spMkLst>
            <pc:docMk/>
            <pc:sldMk cId="1571893368" sldId="703"/>
            <ac:spMk id="3" creationId="{16CC0756-D2FB-4775-B01A-06FEEA2F971B}"/>
          </ac:spMkLst>
        </pc:spChg>
        <pc:spChg chg="mod">
          <ac:chgData name="Abdessattar fehri" userId="fb73cb21-3cff-4071-8908-c5a28505da2d" providerId="ADAL" clId="{91966953-8C29-4506-AE73-84ED40C0E45C}" dt="2020-01-03T08:41:09.559" v="2885" actId="20577"/>
          <ac:spMkLst>
            <pc:docMk/>
            <pc:sldMk cId="1571893368" sldId="703"/>
            <ac:spMk id="5" creationId="{795EE56D-B685-4BCC-B724-3AC97223AB55}"/>
          </ac:spMkLst>
        </pc:spChg>
        <pc:picChg chg="add del mod">
          <ac:chgData name="Abdessattar fehri" userId="fb73cb21-3cff-4071-8908-c5a28505da2d" providerId="ADAL" clId="{91966953-8C29-4506-AE73-84ED40C0E45C}" dt="2020-01-03T08:39:43.176" v="2872" actId="478"/>
          <ac:picMkLst>
            <pc:docMk/>
            <pc:sldMk cId="1571893368" sldId="703"/>
            <ac:picMk id="4" creationId="{C2EB30E7-58E5-4946-97C0-B8D882047600}"/>
          </ac:picMkLst>
        </pc:picChg>
        <pc:picChg chg="add mod">
          <ac:chgData name="Abdessattar fehri" userId="fb73cb21-3cff-4071-8908-c5a28505da2d" providerId="ADAL" clId="{91966953-8C29-4506-AE73-84ED40C0E45C}" dt="2020-01-03T08:47:51.793" v="2894" actId="14100"/>
          <ac:picMkLst>
            <pc:docMk/>
            <pc:sldMk cId="1571893368" sldId="703"/>
            <ac:picMk id="8" creationId="{F604A555-C988-48B7-8AFC-D70355719353}"/>
          </ac:picMkLst>
        </pc:picChg>
        <pc:picChg chg="add mod">
          <ac:chgData name="Abdessattar fehri" userId="fb73cb21-3cff-4071-8908-c5a28505da2d" providerId="ADAL" clId="{91966953-8C29-4506-AE73-84ED40C0E45C}" dt="2020-01-03T08:47:47.313" v="2892" actId="14100"/>
          <ac:picMkLst>
            <pc:docMk/>
            <pc:sldMk cId="1571893368" sldId="703"/>
            <ac:picMk id="10" creationId="{0600D1A6-1E77-49F4-B7D7-04256564E092}"/>
          </ac:picMkLst>
        </pc:picChg>
        <pc:picChg chg="add mod">
          <ac:chgData name="Abdessattar fehri" userId="fb73cb21-3cff-4071-8908-c5a28505da2d" providerId="ADAL" clId="{91966953-8C29-4506-AE73-84ED40C0E45C}" dt="2020-01-03T08:47:55.521" v="2895" actId="14100"/>
          <ac:picMkLst>
            <pc:docMk/>
            <pc:sldMk cId="1571893368" sldId="703"/>
            <ac:picMk id="12" creationId="{D8EBD655-13E1-4DB1-986C-9645D971F83D}"/>
          </ac:picMkLst>
        </pc:picChg>
      </pc:sldChg>
      <pc:sldChg chg="addSp delSp modSp add">
        <pc:chgData name="Abdessattar fehri" userId="fb73cb21-3cff-4071-8908-c5a28505da2d" providerId="ADAL" clId="{91966953-8C29-4506-AE73-84ED40C0E45C}" dt="2020-01-01T23:09:09.929" v="2253" actId="478"/>
        <pc:sldMkLst>
          <pc:docMk/>
          <pc:sldMk cId="427054073" sldId="704"/>
        </pc:sldMkLst>
        <pc:spChg chg="mod">
          <ac:chgData name="Abdessattar fehri" userId="fb73cb21-3cff-4071-8908-c5a28505da2d" providerId="ADAL" clId="{91966953-8C29-4506-AE73-84ED40C0E45C}" dt="2020-01-01T23:05:05.346" v="2172" actId="20577"/>
          <ac:spMkLst>
            <pc:docMk/>
            <pc:sldMk cId="427054073" sldId="704"/>
            <ac:spMk id="3" creationId="{16CC0756-D2FB-4775-B01A-06FEEA2F971B}"/>
          </ac:spMkLst>
        </pc:spChg>
        <pc:spChg chg="mod">
          <ac:chgData name="Abdessattar fehri" userId="fb73cb21-3cff-4071-8908-c5a28505da2d" providerId="ADAL" clId="{91966953-8C29-4506-AE73-84ED40C0E45C}" dt="2020-01-01T23:06:01.168" v="2249" actId="20577"/>
          <ac:spMkLst>
            <pc:docMk/>
            <pc:sldMk cId="427054073" sldId="704"/>
            <ac:spMk id="5" creationId="{795EE56D-B685-4BCC-B724-3AC97223AB55}"/>
          </ac:spMkLst>
        </pc:spChg>
        <pc:spChg chg="add mod">
          <ac:chgData name="Abdessattar fehri" userId="fb73cb21-3cff-4071-8908-c5a28505da2d" providerId="ADAL" clId="{91966953-8C29-4506-AE73-84ED40C0E45C}" dt="2020-01-01T23:09:00.021" v="2251" actId="1076"/>
          <ac:spMkLst>
            <pc:docMk/>
            <pc:sldMk cId="427054073" sldId="704"/>
            <ac:spMk id="7" creationId="{98A9DDCD-850C-4D3B-87CB-1F95125B9E27}"/>
          </ac:spMkLst>
        </pc:spChg>
        <pc:spChg chg="add mod">
          <ac:chgData name="Abdessattar fehri" userId="fb73cb21-3cff-4071-8908-c5a28505da2d" providerId="ADAL" clId="{91966953-8C29-4506-AE73-84ED40C0E45C}" dt="2020-01-01T23:09:00.021" v="2251" actId="1076"/>
          <ac:spMkLst>
            <pc:docMk/>
            <pc:sldMk cId="427054073" sldId="704"/>
            <ac:spMk id="8" creationId="{E08D5A6E-B9F2-4E86-B83A-6F34D125CA44}"/>
          </ac:spMkLst>
        </pc:spChg>
        <pc:spChg chg="add mod">
          <ac:chgData name="Abdessattar fehri" userId="fb73cb21-3cff-4071-8908-c5a28505da2d" providerId="ADAL" clId="{91966953-8C29-4506-AE73-84ED40C0E45C}" dt="2020-01-01T23:09:00.021" v="2251" actId="1076"/>
          <ac:spMkLst>
            <pc:docMk/>
            <pc:sldMk cId="427054073" sldId="704"/>
            <ac:spMk id="9" creationId="{87F4BF78-EE2D-4CA6-BB71-28B33A71D631}"/>
          </ac:spMkLst>
        </pc:spChg>
        <pc:spChg chg="add mod">
          <ac:chgData name="Abdessattar fehri" userId="fb73cb21-3cff-4071-8908-c5a28505da2d" providerId="ADAL" clId="{91966953-8C29-4506-AE73-84ED40C0E45C}" dt="2020-01-01T23:09:00.021" v="2251" actId="1076"/>
          <ac:spMkLst>
            <pc:docMk/>
            <pc:sldMk cId="427054073" sldId="704"/>
            <ac:spMk id="10" creationId="{E8A1E322-0A7A-4FE5-AF83-1A5741ABE83B}"/>
          </ac:spMkLst>
        </pc:spChg>
        <pc:spChg chg="add mod">
          <ac:chgData name="Abdessattar fehri" userId="fb73cb21-3cff-4071-8908-c5a28505da2d" providerId="ADAL" clId="{91966953-8C29-4506-AE73-84ED40C0E45C}" dt="2020-01-01T23:09:00.021" v="2251" actId="1076"/>
          <ac:spMkLst>
            <pc:docMk/>
            <pc:sldMk cId="427054073" sldId="704"/>
            <ac:spMk id="11" creationId="{851E4FDA-6486-4896-90FA-1A4E2D7A9B6A}"/>
          </ac:spMkLst>
        </pc:spChg>
        <pc:spChg chg="add mod">
          <ac:chgData name="Abdessattar fehri" userId="fb73cb21-3cff-4071-8908-c5a28505da2d" providerId="ADAL" clId="{91966953-8C29-4506-AE73-84ED40C0E45C}" dt="2020-01-01T23:09:00.021" v="2251" actId="1076"/>
          <ac:spMkLst>
            <pc:docMk/>
            <pc:sldMk cId="427054073" sldId="704"/>
            <ac:spMk id="12" creationId="{852863E8-6B40-4240-92A4-EFE3A05348A0}"/>
          </ac:spMkLst>
        </pc:spChg>
        <pc:spChg chg="add del mod">
          <ac:chgData name="Abdessattar fehri" userId="fb73cb21-3cff-4071-8908-c5a28505da2d" providerId="ADAL" clId="{91966953-8C29-4506-AE73-84ED40C0E45C}" dt="2020-01-01T23:09:09.929" v="2253" actId="478"/>
          <ac:spMkLst>
            <pc:docMk/>
            <pc:sldMk cId="427054073" sldId="704"/>
            <ac:spMk id="15" creationId="{9F15FFF2-7235-4365-A867-390DEF2331F5}"/>
          </ac:spMkLst>
        </pc:spChg>
        <pc:spChg chg="add mod">
          <ac:chgData name="Abdessattar fehri" userId="fb73cb21-3cff-4071-8908-c5a28505da2d" providerId="ADAL" clId="{91966953-8C29-4506-AE73-84ED40C0E45C}" dt="2020-01-01T23:09:00.021" v="2251" actId="1076"/>
          <ac:spMkLst>
            <pc:docMk/>
            <pc:sldMk cId="427054073" sldId="704"/>
            <ac:spMk id="17" creationId="{1448F929-235A-4DF3-8B5C-075C3156DB40}"/>
          </ac:spMkLst>
        </pc:spChg>
        <pc:spChg chg="add mod">
          <ac:chgData name="Abdessattar fehri" userId="fb73cb21-3cff-4071-8908-c5a28505da2d" providerId="ADAL" clId="{91966953-8C29-4506-AE73-84ED40C0E45C}" dt="2020-01-01T23:09:00.021" v="2251" actId="1076"/>
          <ac:spMkLst>
            <pc:docMk/>
            <pc:sldMk cId="427054073" sldId="704"/>
            <ac:spMk id="18" creationId="{70DF5E06-229B-4463-834D-C3FAC344F49A}"/>
          </ac:spMkLst>
        </pc:spChg>
        <pc:picChg chg="add mod">
          <ac:chgData name="Abdessattar fehri" userId="fb73cb21-3cff-4071-8908-c5a28505da2d" providerId="ADAL" clId="{91966953-8C29-4506-AE73-84ED40C0E45C}" dt="2020-01-01T23:09:00.021" v="2251" actId="1076"/>
          <ac:picMkLst>
            <pc:docMk/>
            <pc:sldMk cId="427054073" sldId="704"/>
            <ac:picMk id="13" creationId="{BF217F4A-3E22-4F45-ADDB-41E2E1863B51}"/>
          </ac:picMkLst>
        </pc:picChg>
        <pc:picChg chg="add mod">
          <ac:chgData name="Abdessattar fehri" userId="fb73cb21-3cff-4071-8908-c5a28505da2d" providerId="ADAL" clId="{91966953-8C29-4506-AE73-84ED40C0E45C}" dt="2020-01-01T23:09:00.021" v="2251" actId="1076"/>
          <ac:picMkLst>
            <pc:docMk/>
            <pc:sldMk cId="427054073" sldId="704"/>
            <ac:picMk id="16" creationId="{B1EF4244-6104-4B6C-A6B8-3F8954A9AC02}"/>
          </ac:picMkLst>
        </pc:picChg>
        <pc:picChg chg="add mod">
          <ac:chgData name="Abdessattar fehri" userId="fb73cb21-3cff-4071-8908-c5a28505da2d" providerId="ADAL" clId="{91966953-8C29-4506-AE73-84ED40C0E45C}" dt="2020-01-01T23:09:00.021" v="2251" actId="1076"/>
          <ac:picMkLst>
            <pc:docMk/>
            <pc:sldMk cId="427054073" sldId="704"/>
            <ac:picMk id="20" creationId="{EA00AE3F-19C5-46B4-84E2-89719F51DFD4}"/>
          </ac:picMkLst>
        </pc:picChg>
        <pc:cxnChg chg="add del mod">
          <ac:chgData name="Abdessattar fehri" userId="fb73cb21-3cff-4071-8908-c5a28505da2d" providerId="ADAL" clId="{91966953-8C29-4506-AE73-84ED40C0E45C}" dt="2020-01-01T23:09:06.422" v="2252" actId="478"/>
          <ac:cxnSpMkLst>
            <pc:docMk/>
            <pc:sldMk cId="427054073" sldId="704"/>
            <ac:cxnSpMk id="14" creationId="{5FC3985D-7ACC-4CC2-8174-D06A6FF8F41D}"/>
          </ac:cxnSpMkLst>
        </pc:cxnChg>
        <pc:cxnChg chg="add mod">
          <ac:chgData name="Abdessattar fehri" userId="fb73cb21-3cff-4071-8908-c5a28505da2d" providerId="ADAL" clId="{91966953-8C29-4506-AE73-84ED40C0E45C}" dt="2020-01-01T23:09:00.021" v="2251" actId="1076"/>
          <ac:cxnSpMkLst>
            <pc:docMk/>
            <pc:sldMk cId="427054073" sldId="704"/>
            <ac:cxnSpMk id="19" creationId="{B6798BDB-3326-4A70-8A59-FF7B3BA0AC4E}"/>
          </ac:cxnSpMkLst>
        </pc:cxnChg>
      </pc:sldChg>
      <pc:sldChg chg="addSp delSp modSp add">
        <pc:chgData name="Abdessattar fehri" userId="fb73cb21-3cff-4071-8908-c5a28505da2d" providerId="ADAL" clId="{91966953-8C29-4506-AE73-84ED40C0E45C}" dt="2020-01-03T09:41:28.174" v="2969" actId="14100"/>
        <pc:sldMkLst>
          <pc:docMk/>
          <pc:sldMk cId="581501406" sldId="705"/>
        </pc:sldMkLst>
        <pc:spChg chg="mod">
          <ac:chgData name="Abdessattar fehri" userId="fb73cb21-3cff-4071-8908-c5a28505da2d" providerId="ADAL" clId="{91966953-8C29-4506-AE73-84ED40C0E45C}" dt="2020-01-01T23:09:27.809" v="2255" actId="20577"/>
          <ac:spMkLst>
            <pc:docMk/>
            <pc:sldMk cId="581501406" sldId="705"/>
            <ac:spMk id="3" creationId="{16CC0756-D2FB-4775-B01A-06FEEA2F971B}"/>
          </ac:spMkLst>
        </pc:spChg>
        <pc:spChg chg="mod">
          <ac:chgData name="Abdessattar fehri" userId="fb73cb21-3cff-4071-8908-c5a28505da2d" providerId="ADAL" clId="{91966953-8C29-4506-AE73-84ED40C0E45C}" dt="2020-01-03T09:41:22.519" v="2968" actId="6549"/>
          <ac:spMkLst>
            <pc:docMk/>
            <pc:sldMk cId="581501406" sldId="705"/>
            <ac:spMk id="5" creationId="{795EE56D-B685-4BCC-B724-3AC97223AB55}"/>
          </ac:spMkLst>
        </pc:spChg>
        <pc:spChg chg="del">
          <ac:chgData name="Abdessattar fehri" userId="fb73cb21-3cff-4071-8908-c5a28505da2d" providerId="ADAL" clId="{91966953-8C29-4506-AE73-84ED40C0E45C}" dt="2020-01-01T23:10:13.106" v="2257" actId="478"/>
          <ac:spMkLst>
            <pc:docMk/>
            <pc:sldMk cId="581501406" sldId="705"/>
            <ac:spMk id="6" creationId="{74ED3E98-3515-4662-A214-D0DBD64DBDFC}"/>
          </ac:spMkLst>
        </pc:spChg>
        <pc:spChg chg="del">
          <ac:chgData name="Abdessattar fehri" userId="fb73cb21-3cff-4071-8908-c5a28505da2d" providerId="ADAL" clId="{91966953-8C29-4506-AE73-84ED40C0E45C}" dt="2020-01-01T23:10:13.106" v="2257" actId="478"/>
          <ac:spMkLst>
            <pc:docMk/>
            <pc:sldMk cId="581501406" sldId="705"/>
            <ac:spMk id="7" creationId="{98A9DDCD-850C-4D3B-87CB-1F95125B9E27}"/>
          </ac:spMkLst>
        </pc:spChg>
        <pc:spChg chg="del">
          <ac:chgData name="Abdessattar fehri" userId="fb73cb21-3cff-4071-8908-c5a28505da2d" providerId="ADAL" clId="{91966953-8C29-4506-AE73-84ED40C0E45C}" dt="2020-01-01T23:10:13.106" v="2257" actId="478"/>
          <ac:spMkLst>
            <pc:docMk/>
            <pc:sldMk cId="581501406" sldId="705"/>
            <ac:spMk id="8" creationId="{E08D5A6E-B9F2-4E86-B83A-6F34D125CA44}"/>
          </ac:spMkLst>
        </pc:spChg>
        <pc:spChg chg="del">
          <ac:chgData name="Abdessattar fehri" userId="fb73cb21-3cff-4071-8908-c5a28505da2d" providerId="ADAL" clId="{91966953-8C29-4506-AE73-84ED40C0E45C}" dt="2020-01-01T23:10:13.106" v="2257" actId="478"/>
          <ac:spMkLst>
            <pc:docMk/>
            <pc:sldMk cId="581501406" sldId="705"/>
            <ac:spMk id="9" creationId="{87F4BF78-EE2D-4CA6-BB71-28B33A71D631}"/>
          </ac:spMkLst>
        </pc:spChg>
        <pc:spChg chg="del">
          <ac:chgData name="Abdessattar fehri" userId="fb73cb21-3cff-4071-8908-c5a28505da2d" providerId="ADAL" clId="{91966953-8C29-4506-AE73-84ED40C0E45C}" dt="2020-01-01T23:10:13.106" v="2257" actId="478"/>
          <ac:spMkLst>
            <pc:docMk/>
            <pc:sldMk cId="581501406" sldId="705"/>
            <ac:spMk id="10" creationId="{E8A1E322-0A7A-4FE5-AF83-1A5741ABE83B}"/>
          </ac:spMkLst>
        </pc:spChg>
        <pc:spChg chg="del">
          <ac:chgData name="Abdessattar fehri" userId="fb73cb21-3cff-4071-8908-c5a28505da2d" providerId="ADAL" clId="{91966953-8C29-4506-AE73-84ED40C0E45C}" dt="2020-01-01T23:10:13.106" v="2257" actId="478"/>
          <ac:spMkLst>
            <pc:docMk/>
            <pc:sldMk cId="581501406" sldId="705"/>
            <ac:spMk id="11" creationId="{851E4FDA-6486-4896-90FA-1A4E2D7A9B6A}"/>
          </ac:spMkLst>
        </pc:spChg>
        <pc:spChg chg="del">
          <ac:chgData name="Abdessattar fehri" userId="fb73cb21-3cff-4071-8908-c5a28505da2d" providerId="ADAL" clId="{91966953-8C29-4506-AE73-84ED40C0E45C}" dt="2020-01-01T23:10:13.106" v="2257" actId="478"/>
          <ac:spMkLst>
            <pc:docMk/>
            <pc:sldMk cId="581501406" sldId="705"/>
            <ac:spMk id="12" creationId="{852863E8-6B40-4240-92A4-EFE3A05348A0}"/>
          </ac:spMkLst>
        </pc:spChg>
        <pc:spChg chg="del">
          <ac:chgData name="Abdessattar fehri" userId="fb73cb21-3cff-4071-8908-c5a28505da2d" providerId="ADAL" clId="{91966953-8C29-4506-AE73-84ED40C0E45C}" dt="2020-01-01T23:10:13.106" v="2257" actId="478"/>
          <ac:spMkLst>
            <pc:docMk/>
            <pc:sldMk cId="581501406" sldId="705"/>
            <ac:spMk id="17" creationId="{1448F929-235A-4DF3-8B5C-075C3156DB40}"/>
          </ac:spMkLst>
        </pc:spChg>
        <pc:spChg chg="del">
          <ac:chgData name="Abdessattar fehri" userId="fb73cb21-3cff-4071-8908-c5a28505da2d" providerId="ADAL" clId="{91966953-8C29-4506-AE73-84ED40C0E45C}" dt="2020-01-01T23:10:13.106" v="2257" actId="478"/>
          <ac:spMkLst>
            <pc:docMk/>
            <pc:sldMk cId="581501406" sldId="705"/>
            <ac:spMk id="18" creationId="{70DF5E06-229B-4463-834D-C3FAC344F49A}"/>
          </ac:spMkLst>
        </pc:spChg>
        <pc:picChg chg="add mod">
          <ac:chgData name="Abdessattar fehri" userId="fb73cb21-3cff-4071-8908-c5a28505da2d" providerId="ADAL" clId="{91966953-8C29-4506-AE73-84ED40C0E45C}" dt="2020-01-03T09:41:28.174" v="2969" actId="14100"/>
          <ac:picMkLst>
            <pc:docMk/>
            <pc:sldMk cId="581501406" sldId="705"/>
            <ac:picMk id="4" creationId="{74E09B57-C145-4FB9-980C-32E69E432391}"/>
          </ac:picMkLst>
        </pc:picChg>
        <pc:picChg chg="del">
          <ac:chgData name="Abdessattar fehri" userId="fb73cb21-3cff-4071-8908-c5a28505da2d" providerId="ADAL" clId="{91966953-8C29-4506-AE73-84ED40C0E45C}" dt="2020-01-01T23:10:13.106" v="2257" actId="478"/>
          <ac:picMkLst>
            <pc:docMk/>
            <pc:sldMk cId="581501406" sldId="705"/>
            <ac:picMk id="13" creationId="{BF217F4A-3E22-4F45-ADDB-41E2E1863B51}"/>
          </ac:picMkLst>
        </pc:picChg>
        <pc:picChg chg="del">
          <ac:chgData name="Abdessattar fehri" userId="fb73cb21-3cff-4071-8908-c5a28505da2d" providerId="ADAL" clId="{91966953-8C29-4506-AE73-84ED40C0E45C}" dt="2020-01-01T23:10:13.106" v="2257" actId="478"/>
          <ac:picMkLst>
            <pc:docMk/>
            <pc:sldMk cId="581501406" sldId="705"/>
            <ac:picMk id="16" creationId="{B1EF4244-6104-4B6C-A6B8-3F8954A9AC02}"/>
          </ac:picMkLst>
        </pc:picChg>
        <pc:picChg chg="del">
          <ac:chgData name="Abdessattar fehri" userId="fb73cb21-3cff-4071-8908-c5a28505da2d" providerId="ADAL" clId="{91966953-8C29-4506-AE73-84ED40C0E45C}" dt="2020-01-01T23:10:13.106" v="2257" actId="478"/>
          <ac:picMkLst>
            <pc:docMk/>
            <pc:sldMk cId="581501406" sldId="705"/>
            <ac:picMk id="20" creationId="{EA00AE3F-19C5-46B4-84E2-89719F51DFD4}"/>
          </ac:picMkLst>
        </pc:picChg>
        <pc:cxnChg chg="del">
          <ac:chgData name="Abdessattar fehri" userId="fb73cb21-3cff-4071-8908-c5a28505da2d" providerId="ADAL" clId="{91966953-8C29-4506-AE73-84ED40C0E45C}" dt="2020-01-01T23:10:13.106" v="2257" actId="478"/>
          <ac:cxnSpMkLst>
            <pc:docMk/>
            <pc:sldMk cId="581501406" sldId="705"/>
            <ac:cxnSpMk id="19" creationId="{B6798BDB-3326-4A70-8A59-FF7B3BA0AC4E}"/>
          </ac:cxnSpMkLst>
        </pc:cxnChg>
      </pc:sldChg>
      <pc:sldChg chg="delSp modSp add">
        <pc:chgData name="Abdessattar fehri" userId="fb73cb21-3cff-4071-8908-c5a28505da2d" providerId="ADAL" clId="{91966953-8C29-4506-AE73-84ED40C0E45C}" dt="2020-01-01T23:28:51.292" v="2682" actId="313"/>
        <pc:sldMkLst>
          <pc:docMk/>
          <pc:sldMk cId="979288178" sldId="706"/>
        </pc:sldMkLst>
        <pc:spChg chg="mod">
          <ac:chgData name="Abdessattar fehri" userId="fb73cb21-3cff-4071-8908-c5a28505da2d" providerId="ADAL" clId="{91966953-8C29-4506-AE73-84ED40C0E45C}" dt="2020-01-01T23:18:50.117" v="2264" actId="20577"/>
          <ac:spMkLst>
            <pc:docMk/>
            <pc:sldMk cId="979288178" sldId="706"/>
            <ac:spMk id="3" creationId="{16CC0756-D2FB-4775-B01A-06FEEA2F971B}"/>
          </ac:spMkLst>
        </pc:spChg>
        <pc:spChg chg="mod">
          <ac:chgData name="Abdessattar fehri" userId="fb73cb21-3cff-4071-8908-c5a28505da2d" providerId="ADAL" clId="{91966953-8C29-4506-AE73-84ED40C0E45C}" dt="2020-01-01T23:28:51.292" v="2682" actId="313"/>
          <ac:spMkLst>
            <pc:docMk/>
            <pc:sldMk cId="979288178" sldId="706"/>
            <ac:spMk id="5" creationId="{795EE56D-B685-4BCC-B724-3AC97223AB55}"/>
          </ac:spMkLst>
        </pc:spChg>
        <pc:picChg chg="del">
          <ac:chgData name="Abdessattar fehri" userId="fb73cb21-3cff-4071-8908-c5a28505da2d" providerId="ADAL" clId="{91966953-8C29-4506-AE73-84ED40C0E45C}" dt="2020-01-01T23:18:52.363" v="2265" actId="478"/>
          <ac:picMkLst>
            <pc:docMk/>
            <pc:sldMk cId="979288178" sldId="706"/>
            <ac:picMk id="4" creationId="{74E09B57-C145-4FB9-980C-32E69E432391}"/>
          </ac:picMkLst>
        </pc:picChg>
      </pc:sldChg>
      <pc:sldChg chg="addSp delSp modSp add">
        <pc:chgData name="Abdessattar fehri" userId="fb73cb21-3cff-4071-8908-c5a28505da2d" providerId="ADAL" clId="{91966953-8C29-4506-AE73-84ED40C0E45C}" dt="2020-01-01T23:34:05.096" v="2700" actId="1076"/>
        <pc:sldMkLst>
          <pc:docMk/>
          <pc:sldMk cId="435530158" sldId="707"/>
        </pc:sldMkLst>
        <pc:spChg chg="mod">
          <ac:chgData name="Abdessattar fehri" userId="fb73cb21-3cff-4071-8908-c5a28505da2d" providerId="ADAL" clId="{91966953-8C29-4506-AE73-84ED40C0E45C}" dt="2020-01-01T23:29:13.246" v="2690" actId="20577"/>
          <ac:spMkLst>
            <pc:docMk/>
            <pc:sldMk cId="435530158" sldId="707"/>
            <ac:spMk id="3" creationId="{16CC0756-D2FB-4775-B01A-06FEEA2F971B}"/>
          </ac:spMkLst>
        </pc:spChg>
        <pc:spChg chg="del mod">
          <ac:chgData name="Abdessattar fehri" userId="fb73cb21-3cff-4071-8908-c5a28505da2d" providerId="ADAL" clId="{91966953-8C29-4506-AE73-84ED40C0E45C}" dt="2020-01-01T23:32:37.330" v="2692" actId="478"/>
          <ac:spMkLst>
            <pc:docMk/>
            <pc:sldMk cId="435530158" sldId="707"/>
            <ac:spMk id="5" creationId="{795EE56D-B685-4BCC-B724-3AC97223AB55}"/>
          </ac:spMkLst>
        </pc:spChg>
        <pc:picChg chg="add del mod">
          <ac:chgData name="Abdessattar fehri" userId="fb73cb21-3cff-4071-8908-c5a28505da2d" providerId="ADAL" clId="{91966953-8C29-4506-AE73-84ED40C0E45C}" dt="2020-01-01T23:33:54.017" v="2695" actId="478"/>
          <ac:picMkLst>
            <pc:docMk/>
            <pc:sldMk cId="435530158" sldId="707"/>
            <ac:picMk id="7" creationId="{9D4E3ABD-C5B0-4FEE-928D-E6624905FE98}"/>
          </ac:picMkLst>
        </pc:picChg>
        <pc:picChg chg="add mod">
          <ac:chgData name="Abdessattar fehri" userId="fb73cb21-3cff-4071-8908-c5a28505da2d" providerId="ADAL" clId="{91966953-8C29-4506-AE73-84ED40C0E45C}" dt="2020-01-01T23:34:05.096" v="2700" actId="1076"/>
          <ac:picMkLst>
            <pc:docMk/>
            <pc:sldMk cId="435530158" sldId="707"/>
            <ac:picMk id="9" creationId="{C3F8A025-E0A6-4E87-BA02-023E36434A49}"/>
          </ac:picMkLst>
        </pc:picChg>
      </pc:sldChg>
      <pc:sldChg chg="addSp modSp add ord">
        <pc:chgData name="Abdessattar fehri" userId="fb73cb21-3cff-4071-8908-c5a28505da2d" providerId="ADAL" clId="{91966953-8C29-4506-AE73-84ED40C0E45C}" dt="2020-01-03T08:48:25.755" v="2898" actId="14100"/>
        <pc:sldMkLst>
          <pc:docMk/>
          <pc:sldMk cId="1295722285" sldId="708"/>
        </pc:sldMkLst>
        <pc:spChg chg="mod">
          <ac:chgData name="Abdessattar fehri" userId="fb73cb21-3cff-4071-8908-c5a28505da2d" providerId="ADAL" clId="{91966953-8C29-4506-AE73-84ED40C0E45C}" dt="2020-01-03T08:31:27.677" v="2823" actId="20577"/>
          <ac:spMkLst>
            <pc:docMk/>
            <pc:sldMk cId="1295722285" sldId="708"/>
            <ac:spMk id="5" creationId="{795EE56D-B685-4BCC-B724-3AC97223AB55}"/>
          </ac:spMkLst>
        </pc:spChg>
        <pc:picChg chg="add mod">
          <ac:chgData name="Abdessattar fehri" userId="fb73cb21-3cff-4071-8908-c5a28505da2d" providerId="ADAL" clId="{91966953-8C29-4506-AE73-84ED40C0E45C}" dt="2020-01-03T08:48:19.794" v="2896" actId="14100"/>
          <ac:picMkLst>
            <pc:docMk/>
            <pc:sldMk cId="1295722285" sldId="708"/>
            <ac:picMk id="4" creationId="{4F469A7D-AF47-4FFB-B01E-01C16EFFC29B}"/>
          </ac:picMkLst>
        </pc:picChg>
        <pc:picChg chg="add mod">
          <ac:chgData name="Abdessattar fehri" userId="fb73cb21-3cff-4071-8908-c5a28505da2d" providerId="ADAL" clId="{91966953-8C29-4506-AE73-84ED40C0E45C}" dt="2020-01-03T08:48:25.755" v="2898" actId="14100"/>
          <ac:picMkLst>
            <pc:docMk/>
            <pc:sldMk cId="1295722285" sldId="708"/>
            <ac:picMk id="8" creationId="{8714B342-DA8F-4C64-B22D-8AB0C8E1D1A3}"/>
          </ac:picMkLst>
        </pc:picChg>
      </pc:sldChg>
      <pc:sldChg chg="modSp add">
        <pc:chgData name="Abdessattar fehri" userId="fb73cb21-3cff-4071-8908-c5a28505da2d" providerId="ADAL" clId="{91966953-8C29-4506-AE73-84ED40C0E45C}" dt="2020-01-03T09:00:06.266" v="2910" actId="6549"/>
        <pc:sldMkLst>
          <pc:docMk/>
          <pc:sldMk cId="1762833223" sldId="709"/>
        </pc:sldMkLst>
        <pc:spChg chg="mod">
          <ac:chgData name="Abdessattar fehri" userId="fb73cb21-3cff-4071-8908-c5a28505da2d" providerId="ADAL" clId="{91966953-8C29-4506-AE73-84ED40C0E45C}" dt="2020-01-03T09:00:06.266" v="2910" actId="6549"/>
          <ac:spMkLst>
            <pc:docMk/>
            <pc:sldMk cId="1762833223" sldId="709"/>
            <ac:spMk id="3" creationId="{16CC0756-D2FB-4775-B01A-06FEEA2F971B}"/>
          </ac:spMkLst>
        </pc:spChg>
      </pc:sldChg>
      <pc:sldChg chg="addSp delSp modSp add">
        <pc:chgData name="Abdessattar fehri" userId="fb73cb21-3cff-4071-8908-c5a28505da2d" providerId="ADAL" clId="{91966953-8C29-4506-AE73-84ED40C0E45C}" dt="2020-01-03T10:47:18.956" v="2994" actId="14100"/>
        <pc:sldMkLst>
          <pc:docMk/>
          <pc:sldMk cId="2550488123" sldId="710"/>
        </pc:sldMkLst>
        <pc:spChg chg="add mod">
          <ac:chgData name="Abdessattar fehri" userId="fb73cb21-3cff-4071-8908-c5a28505da2d" providerId="ADAL" clId="{91966953-8C29-4506-AE73-84ED40C0E45C}" dt="2020-01-03T10:47:18.956" v="2994" actId="14100"/>
          <ac:spMkLst>
            <pc:docMk/>
            <pc:sldMk cId="2550488123" sldId="710"/>
            <ac:spMk id="2" creationId="{08A40299-2BA6-4AD5-B823-37B9EB868581}"/>
          </ac:spMkLst>
        </pc:spChg>
        <pc:spChg chg="mod">
          <ac:chgData name="Abdessattar fehri" userId="fb73cb21-3cff-4071-8908-c5a28505da2d" providerId="ADAL" clId="{91966953-8C29-4506-AE73-84ED40C0E45C}" dt="2020-01-03T09:10:32.455" v="2945" actId="313"/>
          <ac:spMkLst>
            <pc:docMk/>
            <pc:sldMk cId="2550488123" sldId="710"/>
            <ac:spMk id="3" creationId="{16CC0756-D2FB-4775-B01A-06FEEA2F971B}"/>
          </ac:spMkLst>
        </pc:spChg>
        <pc:picChg chg="add mod">
          <ac:chgData name="Abdessattar fehri" userId="fb73cb21-3cff-4071-8908-c5a28505da2d" providerId="ADAL" clId="{91966953-8C29-4506-AE73-84ED40C0E45C}" dt="2020-01-03T10:47:11.994" v="2993" actId="1076"/>
          <ac:picMkLst>
            <pc:docMk/>
            <pc:sldMk cId="2550488123" sldId="710"/>
            <ac:picMk id="5" creationId="{5938E348-CD0E-4B19-BE62-84E702B85DEB}"/>
          </ac:picMkLst>
        </pc:picChg>
        <pc:picChg chg="del">
          <ac:chgData name="Abdessattar fehri" userId="fb73cb21-3cff-4071-8908-c5a28505da2d" providerId="ADAL" clId="{91966953-8C29-4506-AE73-84ED40C0E45C}" dt="2020-01-03T09:10:12.714" v="2917" actId="478"/>
          <ac:picMkLst>
            <pc:docMk/>
            <pc:sldMk cId="2550488123" sldId="710"/>
            <ac:picMk id="9" creationId="{C3F8A025-E0A6-4E87-BA02-023E36434A49}"/>
          </ac:picMkLst>
        </pc:picChg>
      </pc:sldChg>
    </pc:docChg>
  </pc:docChgLst>
  <pc:docChgLst>
    <pc:chgData name="Abdessattar fehri" userId="fb73cb21-3cff-4071-8908-c5a28505da2d" providerId="ADAL" clId="{78E8FCEB-1ADB-432A-BC88-02325792855E}"/>
    <pc:docChg chg="undo custSel modSld sldOrd">
      <pc:chgData name="Abdessattar fehri" userId="fb73cb21-3cff-4071-8908-c5a28505da2d" providerId="ADAL" clId="{78E8FCEB-1ADB-432A-BC88-02325792855E}" dt="2020-01-04T08:54:12.106" v="1856" actId="20577"/>
      <pc:docMkLst>
        <pc:docMk/>
      </pc:docMkLst>
      <pc:sldChg chg="modSp modNotesTx">
        <pc:chgData name="Abdessattar fehri" userId="fb73cb21-3cff-4071-8908-c5a28505da2d" providerId="ADAL" clId="{78E8FCEB-1ADB-432A-BC88-02325792855E}" dt="2020-01-04T08:05:03.673" v="1834" actId="20577"/>
        <pc:sldMkLst>
          <pc:docMk/>
          <pc:sldMk cId="1134798612" sldId="262"/>
        </pc:sldMkLst>
        <pc:spChg chg="mod">
          <ac:chgData name="Abdessattar fehri" userId="fb73cb21-3cff-4071-8908-c5a28505da2d" providerId="ADAL" clId="{78E8FCEB-1ADB-432A-BC88-02325792855E}" dt="2020-01-04T08:05:03.673" v="1834" actId="20577"/>
          <ac:spMkLst>
            <pc:docMk/>
            <pc:sldMk cId="1134798612" sldId="262"/>
            <ac:spMk id="3" creationId="{00000000-0000-0000-0000-000000000000}"/>
          </ac:spMkLst>
        </pc:spChg>
      </pc:sldChg>
      <pc:sldChg chg="modSp modNotesTx">
        <pc:chgData name="Abdessattar fehri" userId="fb73cb21-3cff-4071-8908-c5a28505da2d" providerId="ADAL" clId="{78E8FCEB-1ADB-432A-BC88-02325792855E}" dt="2020-01-03T19:33:18.168" v="292" actId="20577"/>
        <pc:sldMkLst>
          <pc:docMk/>
          <pc:sldMk cId="1366504872" sldId="274"/>
        </pc:sldMkLst>
        <pc:spChg chg="mod">
          <ac:chgData name="Abdessattar fehri" userId="fb73cb21-3cff-4071-8908-c5a28505da2d" providerId="ADAL" clId="{78E8FCEB-1ADB-432A-BC88-02325792855E}" dt="2020-01-03T19:25:21.070" v="172" actId="20577"/>
          <ac:spMkLst>
            <pc:docMk/>
            <pc:sldMk cId="1366504872" sldId="274"/>
            <ac:spMk id="3" creationId="{D58C3462-1B60-49DD-A5BB-3461A908DFA6}"/>
          </ac:spMkLst>
        </pc:spChg>
      </pc:sldChg>
      <pc:sldChg chg="modSp modNotesTx">
        <pc:chgData name="Abdessattar fehri" userId="fb73cb21-3cff-4071-8908-c5a28505da2d" providerId="ADAL" clId="{78E8FCEB-1ADB-432A-BC88-02325792855E}" dt="2020-01-03T19:42:31.990" v="422" actId="20577"/>
        <pc:sldMkLst>
          <pc:docMk/>
          <pc:sldMk cId="3735948685" sldId="621"/>
        </pc:sldMkLst>
        <pc:spChg chg="mod">
          <ac:chgData name="Abdessattar fehri" userId="fb73cb21-3cff-4071-8908-c5a28505da2d" providerId="ADAL" clId="{78E8FCEB-1ADB-432A-BC88-02325792855E}" dt="2020-01-03T19:36:46.118" v="293" actId="20577"/>
          <ac:spMkLst>
            <pc:docMk/>
            <pc:sldMk cId="3735948685" sldId="621"/>
            <ac:spMk id="3" creationId="{D58C3462-1B60-49DD-A5BB-3461A908DFA6}"/>
          </ac:spMkLst>
        </pc:spChg>
      </pc:sldChg>
      <pc:sldChg chg="modSp ord modNotesTx">
        <pc:chgData name="Abdessattar fehri" userId="fb73cb21-3cff-4071-8908-c5a28505da2d" providerId="ADAL" clId="{78E8FCEB-1ADB-432A-BC88-02325792855E}" dt="2020-01-03T21:06:23.191" v="481" actId="20577"/>
        <pc:sldMkLst>
          <pc:docMk/>
          <pc:sldMk cId="2260317132" sldId="656"/>
        </pc:sldMkLst>
        <pc:spChg chg="mod">
          <ac:chgData name="Abdessattar fehri" userId="fb73cb21-3cff-4071-8908-c5a28505da2d" providerId="ADAL" clId="{78E8FCEB-1ADB-432A-BC88-02325792855E}" dt="2020-01-03T20:57:14.208" v="425" actId="20577"/>
          <ac:spMkLst>
            <pc:docMk/>
            <pc:sldMk cId="2260317132" sldId="656"/>
            <ac:spMk id="3" creationId="{16CC0756-D2FB-4775-B01A-06FEEA2F971B}"/>
          </ac:spMkLst>
        </pc:spChg>
      </pc:sldChg>
      <pc:sldChg chg="addSp delSp modSp modNotesTx">
        <pc:chgData name="Abdessattar fehri" userId="fb73cb21-3cff-4071-8908-c5a28505da2d" providerId="ADAL" clId="{78E8FCEB-1ADB-432A-BC88-02325792855E}" dt="2020-01-03T21:42:20.867" v="636" actId="313"/>
        <pc:sldMkLst>
          <pc:docMk/>
          <pc:sldMk cId="4116420621" sldId="657"/>
        </pc:sldMkLst>
        <pc:picChg chg="del">
          <ac:chgData name="Abdessattar fehri" userId="fb73cb21-3cff-4071-8908-c5a28505da2d" providerId="ADAL" clId="{78E8FCEB-1ADB-432A-BC88-02325792855E}" dt="2020-01-03T21:18:24.970" v="482" actId="478"/>
          <ac:picMkLst>
            <pc:docMk/>
            <pc:sldMk cId="4116420621" sldId="657"/>
            <ac:picMk id="4" creationId="{4EDE2C22-72E8-4F8C-9DFF-91DE64B8DEDF}"/>
          </ac:picMkLst>
        </pc:picChg>
        <pc:picChg chg="add del mod">
          <ac:chgData name="Abdessattar fehri" userId="fb73cb21-3cff-4071-8908-c5a28505da2d" providerId="ADAL" clId="{78E8FCEB-1ADB-432A-BC88-02325792855E}" dt="2020-01-03T21:31:54.313" v="488" actId="478"/>
          <ac:picMkLst>
            <pc:docMk/>
            <pc:sldMk cId="4116420621" sldId="657"/>
            <ac:picMk id="7" creationId="{34776C3D-F493-4462-A3A0-AAC127017C7D}"/>
          </ac:picMkLst>
        </pc:picChg>
        <pc:picChg chg="add mod">
          <ac:chgData name="Abdessattar fehri" userId="fb73cb21-3cff-4071-8908-c5a28505da2d" providerId="ADAL" clId="{78E8FCEB-1ADB-432A-BC88-02325792855E}" dt="2020-01-03T21:33:25.387" v="494" actId="1440"/>
          <ac:picMkLst>
            <pc:docMk/>
            <pc:sldMk cId="4116420621" sldId="657"/>
            <ac:picMk id="9" creationId="{17C9ADB7-479B-43DD-A701-1C4F9194AA16}"/>
          </ac:picMkLst>
        </pc:picChg>
      </pc:sldChg>
      <pc:sldChg chg="modSp modNotesTx">
        <pc:chgData name="Abdessattar fehri" userId="fb73cb21-3cff-4071-8908-c5a28505da2d" providerId="ADAL" clId="{78E8FCEB-1ADB-432A-BC88-02325792855E}" dt="2020-01-03T21:51:58.396" v="756" actId="20577"/>
        <pc:sldMkLst>
          <pc:docMk/>
          <pc:sldMk cId="2884906195" sldId="668"/>
        </pc:sldMkLst>
        <pc:spChg chg="mod">
          <ac:chgData name="Abdessattar fehri" userId="fb73cb21-3cff-4071-8908-c5a28505da2d" providerId="ADAL" clId="{78E8FCEB-1ADB-432A-BC88-02325792855E}" dt="2020-01-03T21:51:58.396" v="756" actId="20577"/>
          <ac:spMkLst>
            <pc:docMk/>
            <pc:sldMk cId="2884906195" sldId="668"/>
            <ac:spMk id="6" creationId="{6A409FF6-28E2-4891-AB10-9391CBEA4BF2}"/>
          </ac:spMkLst>
        </pc:spChg>
      </pc:sldChg>
      <pc:sldChg chg="modSp modNotesTx">
        <pc:chgData name="Abdessattar fehri" userId="fb73cb21-3cff-4071-8908-c5a28505da2d" providerId="ADAL" clId="{78E8FCEB-1ADB-432A-BC88-02325792855E}" dt="2020-01-03T22:01:59.659" v="923" actId="20577"/>
        <pc:sldMkLst>
          <pc:docMk/>
          <pc:sldMk cId="3344798972" sldId="670"/>
        </pc:sldMkLst>
        <pc:spChg chg="mod">
          <ac:chgData name="Abdessattar fehri" userId="fb73cb21-3cff-4071-8908-c5a28505da2d" providerId="ADAL" clId="{78E8FCEB-1ADB-432A-BC88-02325792855E}" dt="2020-01-03T22:01:59.659" v="923" actId="20577"/>
          <ac:spMkLst>
            <pc:docMk/>
            <pc:sldMk cId="3344798972" sldId="670"/>
            <ac:spMk id="6" creationId="{6A409FF6-28E2-4891-AB10-9391CBEA4BF2}"/>
          </ac:spMkLst>
        </pc:spChg>
      </pc:sldChg>
      <pc:sldChg chg="modNotesTx">
        <pc:chgData name="Abdessattar fehri" userId="fb73cb21-3cff-4071-8908-c5a28505da2d" providerId="ADAL" clId="{78E8FCEB-1ADB-432A-BC88-02325792855E}" dt="2020-01-03T22:11:22.526" v="1332" actId="313"/>
        <pc:sldMkLst>
          <pc:docMk/>
          <pc:sldMk cId="3471435985" sldId="674"/>
        </pc:sldMkLst>
      </pc:sldChg>
      <pc:sldChg chg="modSp modNotesTx">
        <pc:chgData name="Abdessattar fehri" userId="fb73cb21-3cff-4071-8908-c5a28505da2d" providerId="ADAL" clId="{78E8FCEB-1ADB-432A-BC88-02325792855E}" dt="2020-01-04T08:39:25.766" v="1847" actId="20577"/>
        <pc:sldMkLst>
          <pc:docMk/>
          <pc:sldMk cId="571425609" sldId="682"/>
        </pc:sldMkLst>
        <pc:spChg chg="mod">
          <ac:chgData name="Abdessattar fehri" userId="fb73cb21-3cff-4071-8908-c5a28505da2d" providerId="ADAL" clId="{78E8FCEB-1ADB-432A-BC88-02325792855E}" dt="2020-01-04T08:37:23.986" v="1845" actId="20577"/>
          <ac:spMkLst>
            <pc:docMk/>
            <pc:sldMk cId="571425609" sldId="682"/>
            <ac:spMk id="3" creationId="{16CC0756-D2FB-4775-B01A-06FEEA2F971B}"/>
          </ac:spMkLst>
        </pc:spChg>
        <pc:spChg chg="mod">
          <ac:chgData name="Abdessattar fehri" userId="fb73cb21-3cff-4071-8908-c5a28505da2d" providerId="ADAL" clId="{78E8FCEB-1ADB-432A-BC88-02325792855E}" dt="2020-01-04T08:39:25.766" v="1847" actId="20577"/>
          <ac:spMkLst>
            <pc:docMk/>
            <pc:sldMk cId="571425609" sldId="682"/>
            <ac:spMk id="5" creationId="{795EE56D-B685-4BCC-B724-3AC97223AB55}"/>
          </ac:spMkLst>
        </pc:spChg>
      </pc:sldChg>
      <pc:sldChg chg="modNotesTx">
        <pc:chgData name="Abdessattar fehri" userId="fb73cb21-3cff-4071-8908-c5a28505da2d" providerId="ADAL" clId="{78E8FCEB-1ADB-432A-BC88-02325792855E}" dt="2020-01-03T22:15:07.780" v="1408" actId="20577"/>
        <pc:sldMkLst>
          <pc:docMk/>
          <pc:sldMk cId="3820907694" sldId="684"/>
        </pc:sldMkLst>
      </pc:sldChg>
      <pc:sldChg chg="modSp modNotesTx">
        <pc:chgData name="Abdessattar fehri" userId="fb73cb21-3cff-4071-8908-c5a28505da2d" providerId="ADAL" clId="{78E8FCEB-1ADB-432A-BC88-02325792855E}" dt="2020-01-04T08:42:02.253" v="1848" actId="20577"/>
        <pc:sldMkLst>
          <pc:docMk/>
          <pc:sldMk cId="3709844531" sldId="694"/>
        </pc:sldMkLst>
        <pc:spChg chg="mod">
          <ac:chgData name="Abdessattar fehri" userId="fb73cb21-3cff-4071-8908-c5a28505da2d" providerId="ADAL" clId="{78E8FCEB-1ADB-432A-BC88-02325792855E}" dt="2020-01-04T08:42:02.253" v="1848" actId="20577"/>
          <ac:spMkLst>
            <pc:docMk/>
            <pc:sldMk cId="3709844531" sldId="694"/>
            <ac:spMk id="5" creationId="{795EE56D-B685-4BCC-B724-3AC97223AB55}"/>
          </ac:spMkLst>
        </pc:spChg>
      </pc:sldChg>
      <pc:sldChg chg="modNotesTx">
        <pc:chgData name="Abdessattar fehri" userId="fb73cb21-3cff-4071-8908-c5a28505da2d" providerId="ADAL" clId="{78E8FCEB-1ADB-432A-BC88-02325792855E}" dt="2020-01-03T22:06:27.230" v="993" actId="313"/>
        <pc:sldMkLst>
          <pc:docMk/>
          <pc:sldMk cId="1345867643" sldId="696"/>
        </pc:sldMkLst>
      </pc:sldChg>
      <pc:sldChg chg="modSp modNotesTx">
        <pc:chgData name="Abdessattar fehri" userId="fb73cb21-3cff-4071-8908-c5a28505da2d" providerId="ADAL" clId="{78E8FCEB-1ADB-432A-BC88-02325792855E}" dt="2020-01-03T22:25:19.493" v="1733" actId="20577"/>
        <pc:sldMkLst>
          <pc:docMk/>
          <pc:sldMk cId="2256200826" sldId="699"/>
        </pc:sldMkLst>
        <pc:spChg chg="mod">
          <ac:chgData name="Abdessattar fehri" userId="fb73cb21-3cff-4071-8908-c5a28505da2d" providerId="ADAL" clId="{78E8FCEB-1ADB-432A-BC88-02325792855E}" dt="2020-01-03T22:25:19.493" v="1733" actId="20577"/>
          <ac:spMkLst>
            <pc:docMk/>
            <pc:sldMk cId="2256200826" sldId="699"/>
            <ac:spMk id="5" creationId="{795EE56D-B685-4BCC-B724-3AC97223AB55}"/>
          </ac:spMkLst>
        </pc:spChg>
      </pc:sldChg>
      <pc:sldChg chg="modSp">
        <pc:chgData name="Abdessattar fehri" userId="fb73cb21-3cff-4071-8908-c5a28505da2d" providerId="ADAL" clId="{78E8FCEB-1ADB-432A-BC88-02325792855E}" dt="2020-01-03T22:26:09.635" v="1751" actId="20577"/>
        <pc:sldMkLst>
          <pc:docMk/>
          <pc:sldMk cId="4285442664" sldId="700"/>
        </pc:sldMkLst>
        <pc:spChg chg="mod">
          <ac:chgData name="Abdessattar fehri" userId="fb73cb21-3cff-4071-8908-c5a28505da2d" providerId="ADAL" clId="{78E8FCEB-1ADB-432A-BC88-02325792855E}" dt="2020-01-03T22:25:41.292" v="1747" actId="20577"/>
          <ac:spMkLst>
            <pc:docMk/>
            <pc:sldMk cId="4285442664" sldId="700"/>
            <ac:spMk id="3" creationId="{16CC0756-D2FB-4775-B01A-06FEEA2F971B}"/>
          </ac:spMkLst>
        </pc:spChg>
        <pc:spChg chg="mod">
          <ac:chgData name="Abdessattar fehri" userId="fb73cb21-3cff-4071-8908-c5a28505da2d" providerId="ADAL" clId="{78E8FCEB-1ADB-432A-BC88-02325792855E}" dt="2020-01-03T22:26:09.635" v="1751" actId="20577"/>
          <ac:spMkLst>
            <pc:docMk/>
            <pc:sldMk cId="4285442664" sldId="700"/>
            <ac:spMk id="5" creationId="{795EE56D-B685-4BCC-B724-3AC97223AB55}"/>
          </ac:spMkLst>
        </pc:spChg>
      </pc:sldChg>
      <pc:sldChg chg="modSp">
        <pc:chgData name="Abdessattar fehri" userId="fb73cb21-3cff-4071-8908-c5a28505da2d" providerId="ADAL" clId="{78E8FCEB-1ADB-432A-BC88-02325792855E}" dt="2020-01-03T22:27:53.074" v="1756" actId="14100"/>
        <pc:sldMkLst>
          <pc:docMk/>
          <pc:sldMk cId="920069556" sldId="701"/>
        </pc:sldMkLst>
        <pc:spChg chg="mod">
          <ac:chgData name="Abdessattar fehri" userId="fb73cb21-3cff-4071-8908-c5a28505da2d" providerId="ADAL" clId="{78E8FCEB-1ADB-432A-BC88-02325792855E}" dt="2020-01-03T22:27:53.074" v="1756" actId="14100"/>
          <ac:spMkLst>
            <pc:docMk/>
            <pc:sldMk cId="920069556" sldId="701"/>
            <ac:spMk id="31" creationId="{C5750123-F472-47FE-A2F8-4041C13681BC}"/>
          </ac:spMkLst>
        </pc:spChg>
      </pc:sldChg>
      <pc:sldChg chg="modSp">
        <pc:chgData name="Abdessattar fehri" userId="fb73cb21-3cff-4071-8908-c5a28505da2d" providerId="ADAL" clId="{78E8FCEB-1ADB-432A-BC88-02325792855E}" dt="2020-01-04T08:54:12.106" v="1856" actId="20577"/>
        <pc:sldMkLst>
          <pc:docMk/>
          <pc:sldMk cId="2441409019" sldId="702"/>
        </pc:sldMkLst>
        <pc:spChg chg="mod">
          <ac:chgData name="Abdessattar fehri" userId="fb73cb21-3cff-4071-8908-c5a28505da2d" providerId="ADAL" clId="{78E8FCEB-1ADB-432A-BC88-02325792855E}" dt="2020-01-04T08:54:12.106" v="1856" actId="20577"/>
          <ac:spMkLst>
            <pc:docMk/>
            <pc:sldMk cId="2441409019" sldId="702"/>
            <ac:spMk id="5" creationId="{795EE56D-B685-4BCC-B724-3AC97223AB55}"/>
          </ac:spMkLst>
        </pc:spChg>
      </pc:sldChg>
      <pc:sldChg chg="modSp">
        <pc:chgData name="Abdessattar fehri" userId="fb73cb21-3cff-4071-8908-c5a28505da2d" providerId="ADAL" clId="{78E8FCEB-1ADB-432A-BC88-02325792855E}" dt="2020-01-03T22:32:50.085" v="1776" actId="20577"/>
        <pc:sldMkLst>
          <pc:docMk/>
          <pc:sldMk cId="979288178" sldId="706"/>
        </pc:sldMkLst>
        <pc:spChg chg="mod">
          <ac:chgData name="Abdessattar fehri" userId="fb73cb21-3cff-4071-8908-c5a28505da2d" providerId="ADAL" clId="{78E8FCEB-1ADB-432A-BC88-02325792855E}" dt="2020-01-03T22:32:50.085" v="1776" actId="20577"/>
          <ac:spMkLst>
            <pc:docMk/>
            <pc:sldMk cId="979288178" sldId="706"/>
            <ac:spMk id="5" creationId="{795EE56D-B685-4BCC-B724-3AC97223AB55}"/>
          </ac:spMkLst>
        </pc:spChg>
      </pc:sldChg>
      <pc:sldChg chg="modSp modNotesTx">
        <pc:chgData name="Abdessattar fehri" userId="fb73cb21-3cff-4071-8908-c5a28505da2d" providerId="ADAL" clId="{78E8FCEB-1ADB-432A-BC88-02325792855E}" dt="2020-01-03T22:36:01.682" v="1833" actId="5793"/>
        <pc:sldMkLst>
          <pc:docMk/>
          <pc:sldMk cId="2550488123" sldId="710"/>
        </pc:sldMkLst>
        <pc:spChg chg="mod">
          <ac:chgData name="Abdessattar fehri" userId="fb73cb21-3cff-4071-8908-c5a28505da2d" providerId="ADAL" clId="{78E8FCEB-1ADB-432A-BC88-02325792855E}" dt="2020-01-03T22:35:50.194" v="1831" actId="20577"/>
          <ac:spMkLst>
            <pc:docMk/>
            <pc:sldMk cId="2550488123" sldId="710"/>
            <ac:spMk id="2" creationId="{08A40299-2BA6-4AD5-B823-37B9EB86858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F1E1B5E-20B6-4F15-B898-03992A71FC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A9F0E4D-3014-4B56-9A5B-12E52BF59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3EAD4-5BA8-4D54-9085-3DFB586D745F}" type="datetime1">
              <a:rPr lang="fr-FR" smtClean="0"/>
              <a:t>03/01/2020</a:t>
            </a:fld>
            <a:endParaRPr lang="fr-FR"/>
          </a:p>
        </p:txBody>
      </p:sp>
      <p:sp>
        <p:nvSpPr>
          <p:cNvPr id="4" name="Espace réservé du pied de page 3">
            <a:extLst>
              <a:ext uri="{FF2B5EF4-FFF2-40B4-BE49-F238E27FC236}">
                <a16:creationId xmlns:a16="http://schemas.microsoft.com/office/drawing/2014/main" id="{54678BFB-7AA8-4C96-BEE4-FB3A08429B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2D78622-04EC-489D-AEB7-2E513699A3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F85BE3-A582-4D10-9E8B-7D033E47C60B}" type="slidenum">
              <a:rPr lang="fr-FR" smtClean="0"/>
              <a:t>‹#›</a:t>
            </a:fld>
            <a:endParaRPr lang="fr-FR"/>
          </a:p>
        </p:txBody>
      </p:sp>
    </p:spTree>
    <p:extLst>
      <p:ext uri="{BB962C8B-B14F-4D97-AF65-F5344CB8AC3E}">
        <p14:creationId xmlns:p14="http://schemas.microsoft.com/office/powerpoint/2010/main" val="168585027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1E657-F77E-4290-B18D-54E5C561353B}" type="datetime1">
              <a:rPr lang="fr-FR" smtClean="0"/>
              <a:t>03/01/2020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8578-B8AB-4E10-AB17-0C17B2D5C858}" type="slidenum">
              <a:rPr lang="fr-FR" smtClean="0"/>
              <a:t>‹#›</a:t>
            </a:fld>
            <a:endParaRPr lang="fr-FR"/>
          </a:p>
        </p:txBody>
      </p:sp>
    </p:spTree>
    <p:extLst>
      <p:ext uri="{BB962C8B-B14F-4D97-AF65-F5344CB8AC3E}">
        <p14:creationId xmlns:p14="http://schemas.microsoft.com/office/powerpoint/2010/main" val="282496293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myagilepartner.fr/index.php/2018/05/27/role-de-scrum-mast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Responsable ALM/DevOps a </a:t>
            </a:r>
            <a:r>
              <a:rPr lang="fr-FR" sz="1200" kern="1200" dirty="0" err="1">
                <a:solidFill>
                  <a:schemeClr val="tx1"/>
                </a:solidFill>
                <a:effectLst/>
                <a:latin typeface="+mn-lt"/>
                <a:ea typeface="+mn-ea"/>
                <a:cs typeface="+mn-cs"/>
              </a:rPr>
              <a:t>be-softilys</a:t>
            </a:r>
            <a:r>
              <a:rPr lang="fr-FR" sz="1200" kern="1200" dirty="0">
                <a:solidFill>
                  <a:schemeClr val="tx1"/>
                </a:solidFill>
                <a:effectLst/>
                <a:latin typeface="+mn-lt"/>
                <a:ea typeface="+mn-ea"/>
                <a:cs typeface="+mn-cs"/>
              </a:rPr>
              <a:t> Tunisie, avec une expérience en développement, JEE automatisation CI/CD, gestion de qualité technique des livrables, sécurité applicative du SI sur différent types d’infrastructure.</a:t>
            </a:r>
          </a:p>
          <a:p>
            <a:endParaRPr lang="fr-FR" dirty="0"/>
          </a:p>
        </p:txBody>
      </p:sp>
      <p:sp>
        <p:nvSpPr>
          <p:cNvPr id="4" name="Espace réservé du numéro de diapositive 3"/>
          <p:cNvSpPr>
            <a:spLocks noGrp="1"/>
          </p:cNvSpPr>
          <p:nvPr>
            <p:ph type="sldNum" sz="quarter" idx="10"/>
          </p:nvPr>
        </p:nvSpPr>
        <p:spPr/>
        <p:txBody>
          <a:bodyPr/>
          <a:lstStyle/>
          <a:p>
            <a:fld id="{B4B5A5C6-3C2C-BA40-AAB7-6984302C2504}" type="slidenum">
              <a:rPr lang="fr-FR" smtClean="0"/>
              <a:t>1</a:t>
            </a:fld>
            <a:endParaRPr lang="fr-FR"/>
          </a:p>
        </p:txBody>
      </p:sp>
      <p:sp>
        <p:nvSpPr>
          <p:cNvPr id="7" name="Espace réservé de la date 6">
            <a:extLst>
              <a:ext uri="{FF2B5EF4-FFF2-40B4-BE49-F238E27FC236}">
                <a16:creationId xmlns:a16="http://schemas.microsoft.com/office/drawing/2014/main" id="{8129F783-B578-4F1A-AAC1-CEF335549B52}"/>
              </a:ext>
            </a:extLst>
          </p:cNvPr>
          <p:cNvSpPr>
            <a:spLocks noGrp="1"/>
          </p:cNvSpPr>
          <p:nvPr>
            <p:ph type="dt" idx="11"/>
          </p:nvPr>
        </p:nvSpPr>
        <p:spPr/>
        <p:txBody>
          <a:bodyPr/>
          <a:lstStyle/>
          <a:p>
            <a:fld id="{3AD15E2B-1101-4C25-8A69-1C518D47AB25}" type="datetime1">
              <a:rPr lang="fr-FR" smtClean="0"/>
              <a:t>03/01/2020</a:t>
            </a:fld>
            <a:endParaRPr lang="fr-FR"/>
          </a:p>
        </p:txBody>
      </p:sp>
    </p:spTree>
    <p:extLst>
      <p:ext uri="{BB962C8B-B14F-4D97-AF65-F5344CB8AC3E}">
        <p14:creationId xmlns:p14="http://schemas.microsoft.com/office/powerpoint/2010/main" val="1632587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Compétence pas que technique.</a:t>
            </a:r>
          </a:p>
          <a:p>
            <a:pPr marL="171450" indent="-171450">
              <a:buFont typeface="Arial" panose="020B0604020202020204" pitchFamily="34" charset="0"/>
              <a:buChar char="•"/>
            </a:pPr>
            <a:r>
              <a:rPr lang="fr-FR" dirty="0"/>
              <a:t>Les points clés sont : com, les </a:t>
            </a:r>
            <a:r>
              <a:rPr lang="fr-FR" dirty="0" err="1"/>
              <a:t>outils#devops</a:t>
            </a:r>
            <a:r>
              <a:rPr lang="fr-FR" dirty="0"/>
              <a:t>.</a:t>
            </a:r>
          </a:p>
          <a:p>
            <a:pPr marL="171450" indent="-171450">
              <a:buFont typeface="Arial" panose="020B0604020202020204" pitchFamily="34" charset="0"/>
              <a:buChar char="•"/>
            </a:pPr>
            <a:r>
              <a:rPr lang="fr-FR" dirty="0"/>
              <a:t>Être flexible et ouvert au changement .</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11</a:t>
            </a:fld>
            <a:endParaRPr lang="fr-FR"/>
          </a:p>
        </p:txBody>
      </p:sp>
      <p:sp>
        <p:nvSpPr>
          <p:cNvPr id="7" name="Espace réservé de la date 6">
            <a:extLst>
              <a:ext uri="{FF2B5EF4-FFF2-40B4-BE49-F238E27FC236}">
                <a16:creationId xmlns:a16="http://schemas.microsoft.com/office/drawing/2014/main" id="{4100BA07-D308-488F-966F-1945E13200FD}"/>
              </a:ext>
            </a:extLst>
          </p:cNvPr>
          <p:cNvSpPr>
            <a:spLocks noGrp="1"/>
          </p:cNvSpPr>
          <p:nvPr>
            <p:ph type="dt" idx="11"/>
          </p:nvPr>
        </p:nvSpPr>
        <p:spPr/>
        <p:txBody>
          <a:bodyPr/>
          <a:lstStyle/>
          <a:p>
            <a:fld id="{BB1E0FCF-D7D9-4688-9EAF-950A155BF9FC}" type="datetime1">
              <a:rPr lang="fr-FR" smtClean="0"/>
              <a:t>03/01/2020</a:t>
            </a:fld>
            <a:endParaRPr lang="fr-FR"/>
          </a:p>
        </p:txBody>
      </p:sp>
    </p:spTree>
    <p:extLst>
      <p:ext uri="{BB962C8B-B14F-4D97-AF65-F5344CB8AC3E}">
        <p14:creationId xmlns:p14="http://schemas.microsoft.com/office/powerpoint/2010/main" val="915925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b="1" i="0" kern="1200" dirty="0">
                <a:solidFill>
                  <a:schemeClr val="tx1"/>
                </a:solidFill>
                <a:effectLst/>
                <a:latin typeface="+mn-lt"/>
                <a:ea typeface="+mn-ea"/>
                <a:cs typeface="+mn-cs"/>
              </a:rPr>
              <a:t>Formation</a:t>
            </a:r>
          </a:p>
          <a:p>
            <a:pPr marL="0" indent="0">
              <a:buFont typeface="Arial" panose="020B0604020202020204" pitchFamily="34" charset="0"/>
              <a:buNone/>
            </a:pPr>
            <a:r>
              <a:rPr lang="fr-FR" sz="1200" b="0" i="0" kern="1200" dirty="0">
                <a:solidFill>
                  <a:schemeClr val="tx1"/>
                </a:solidFill>
                <a:effectLst/>
                <a:latin typeface="+mn-lt"/>
                <a:ea typeface="+mn-ea"/>
                <a:cs typeface="+mn-cs"/>
              </a:rPr>
              <a:t>Lors de cette étape de cohésion d’équipes, nous allons voir également des profils émerger : des leader, des suiveurs, des râleurs… Les individus vont également se placer dans des cases et définir leurs responsabilités au sein du groupe.</a:t>
            </a:r>
          </a:p>
          <a:p>
            <a:pPr marL="0" indent="0">
              <a:buFont typeface="Arial" panose="020B0604020202020204" pitchFamily="34" charset="0"/>
              <a:buNone/>
            </a:pPr>
            <a:r>
              <a:rPr lang="fr-FR" sz="1200" b="0" i="0" kern="1200" dirty="0">
                <a:solidFill>
                  <a:schemeClr val="tx1"/>
                </a:solidFill>
                <a:effectLst/>
                <a:latin typeface="+mn-lt"/>
                <a:ea typeface="+mn-ea"/>
                <a:cs typeface="+mn-cs"/>
              </a:rPr>
              <a:t>Dans des équipes, des connexions émotionnelles vont également se mettre en place. Certains individus du groupe vont se trouver des points communs qui créeront des liens plus ou moins forts.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b="1" i="0" kern="1200" dirty="0">
                <a:solidFill>
                  <a:schemeClr val="tx1"/>
                </a:solidFill>
                <a:effectLst/>
                <a:latin typeface="+mn-lt"/>
                <a:ea typeface="+mn-ea"/>
                <a:cs typeface="+mn-cs"/>
              </a:rPr>
              <a:t>Tension</a:t>
            </a:r>
          </a:p>
          <a:p>
            <a:pPr fontAlgn="base"/>
            <a:r>
              <a:rPr lang="fr-FR" sz="1200" b="0" i="0" kern="1200" dirty="0">
                <a:solidFill>
                  <a:schemeClr val="tx1"/>
                </a:solidFill>
                <a:effectLst/>
                <a:latin typeface="+mn-lt"/>
                <a:ea typeface="+mn-ea"/>
                <a:cs typeface="+mn-cs"/>
              </a:rPr>
              <a:t>Il arrive toujours une période où la situation finit par se dégrader pour de multiples raisons possibles :</a:t>
            </a:r>
          </a:p>
          <a:p>
            <a:pPr fontAlgn="base"/>
            <a:r>
              <a:rPr lang="fr-FR" sz="1200" b="0" i="0" kern="1200" dirty="0">
                <a:solidFill>
                  <a:schemeClr val="tx1"/>
                </a:solidFill>
                <a:effectLst/>
                <a:latin typeface="+mn-lt"/>
                <a:ea typeface="+mn-ea"/>
                <a:cs typeface="+mn-cs"/>
              </a:rPr>
              <a:t>lassitude d’un fonctionnement monotone</a:t>
            </a:r>
          </a:p>
          <a:p>
            <a:pPr fontAlgn="base"/>
            <a:r>
              <a:rPr lang="fr-FR" sz="1200" b="0" i="0" kern="1200" dirty="0">
                <a:solidFill>
                  <a:schemeClr val="tx1"/>
                </a:solidFill>
                <a:effectLst/>
                <a:latin typeface="+mn-lt"/>
                <a:ea typeface="+mn-ea"/>
                <a:cs typeface="+mn-cs"/>
              </a:rPr>
              <a:t>une nouvelle échéance annoncée dans un délai très court</a:t>
            </a:r>
          </a:p>
          <a:p>
            <a:pPr fontAlgn="base"/>
            <a:r>
              <a:rPr lang="fr-FR" sz="1200" b="0" i="0" kern="1200" dirty="0">
                <a:solidFill>
                  <a:schemeClr val="tx1"/>
                </a:solidFill>
                <a:effectLst/>
                <a:latin typeface="+mn-lt"/>
                <a:ea typeface="+mn-ea"/>
                <a:cs typeface="+mn-cs"/>
              </a:rPr>
              <a:t>mission et objectifs de moins en moins clairs</a:t>
            </a:r>
          </a:p>
          <a:p>
            <a:pPr fontAlgn="base"/>
            <a:r>
              <a:rPr lang="fr-FR" sz="1200" b="0" i="0" kern="1200" dirty="0">
                <a:solidFill>
                  <a:schemeClr val="tx1"/>
                </a:solidFill>
                <a:effectLst/>
                <a:latin typeface="+mn-lt"/>
                <a:ea typeface="+mn-ea"/>
                <a:cs typeface="+mn-cs"/>
              </a:rPr>
              <a:t>des guerres d’ego entre membres</a:t>
            </a:r>
          </a:p>
          <a:p>
            <a:pPr fontAlgn="base"/>
            <a:r>
              <a:rPr lang="fr-FR" sz="1200" b="0" i="0" kern="1200" dirty="0">
                <a:solidFill>
                  <a:schemeClr val="tx1"/>
                </a:solidFill>
                <a:effectLst/>
                <a:latin typeface="+mn-lt"/>
                <a:ea typeface="+mn-ea"/>
                <a:cs typeface="+mn-cs"/>
              </a:rPr>
              <a:t>un membre qui acceptent de moins </a:t>
            </a:r>
            <a:r>
              <a:rPr lang="fr-FR" sz="1200" b="0" i="0" kern="1200" dirty="0" err="1">
                <a:solidFill>
                  <a:schemeClr val="tx1"/>
                </a:solidFill>
                <a:effectLst/>
                <a:latin typeface="+mn-lt"/>
                <a:ea typeface="+mn-ea"/>
                <a:cs typeface="+mn-cs"/>
              </a:rPr>
              <a:t>moins</a:t>
            </a:r>
            <a:r>
              <a:rPr lang="fr-FR" sz="1200" b="0" i="0" kern="1200" dirty="0">
                <a:solidFill>
                  <a:schemeClr val="tx1"/>
                </a:solidFill>
                <a:effectLst/>
                <a:latin typeface="+mn-lt"/>
                <a:ea typeface="+mn-ea"/>
                <a:cs typeface="+mn-cs"/>
              </a:rPr>
              <a:t> le comportement d’un autre</a:t>
            </a:r>
          </a:p>
          <a:p>
            <a:pPr fontAlgn="base"/>
            <a:r>
              <a:rPr lang="fr-FR" sz="1200" b="0" i="0" kern="1200" dirty="0">
                <a:solidFill>
                  <a:schemeClr val="tx1"/>
                </a:solidFill>
                <a:effectLst/>
                <a:latin typeface="+mn-lt"/>
                <a:ea typeface="+mn-ea"/>
                <a:cs typeface="+mn-cs"/>
              </a:rPr>
              <a:t>des périodes difficiles périodiques dans certains secteurs</a:t>
            </a:r>
          </a:p>
          <a:p>
            <a:pPr marL="0" indent="0">
              <a:buFont typeface="Arial" panose="020B0604020202020204" pitchFamily="34" charset="0"/>
              <a:buNone/>
            </a:pPr>
            <a:r>
              <a:rPr lang="fr-FR" sz="1200" b="0" i="0" kern="1200" dirty="0">
                <a:solidFill>
                  <a:schemeClr val="tx1"/>
                </a:solidFill>
                <a:effectLst/>
                <a:latin typeface="+mn-lt"/>
                <a:ea typeface="+mn-ea"/>
                <a:cs typeface="+mn-cs"/>
              </a:rPr>
              <a:t>Dans une équipe agile, le coach agile et le </a:t>
            </a:r>
            <a:r>
              <a:rPr lang="fr-FR" sz="1200" b="1" i="0" u="none" strike="noStrike" kern="1200" dirty="0" err="1">
                <a:solidFill>
                  <a:schemeClr val="tx1"/>
                </a:solidFill>
                <a:effectLst/>
                <a:latin typeface="+mn-lt"/>
                <a:ea typeface="+mn-ea"/>
                <a:cs typeface="+mn-cs"/>
                <a:hlinkClick r:id="rId3"/>
              </a:rPr>
              <a:t>scrum</a:t>
            </a:r>
            <a:r>
              <a:rPr lang="fr-FR" sz="1200" b="1" i="0" u="none" strike="noStrike" kern="1200" dirty="0">
                <a:solidFill>
                  <a:schemeClr val="tx1"/>
                </a:solidFill>
                <a:effectLst/>
                <a:latin typeface="+mn-lt"/>
                <a:ea typeface="+mn-ea"/>
                <a:cs typeface="+mn-cs"/>
                <a:hlinkClick r:id="rId3"/>
              </a:rPr>
              <a:t> master</a:t>
            </a:r>
            <a:r>
              <a:rPr lang="fr-FR" sz="1200" b="0" i="0" kern="1200" dirty="0">
                <a:solidFill>
                  <a:schemeClr val="tx1"/>
                </a:solidFill>
                <a:effectLst/>
                <a:latin typeface="+mn-lt"/>
                <a:ea typeface="+mn-ea"/>
                <a:cs typeface="+mn-cs"/>
              </a:rPr>
              <a:t> devront être vigilants pour faire face aux éventuelles tensions entre membres, de s’assurer que l’amélioration continue a bien pris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b="1" i="0" kern="1200" dirty="0">
                <a:solidFill>
                  <a:schemeClr val="tx1"/>
                </a:solidFill>
                <a:effectLst/>
                <a:latin typeface="+mn-lt"/>
                <a:ea typeface="+mn-ea"/>
                <a:cs typeface="+mn-cs"/>
              </a:rPr>
              <a:t>Normalisation</a:t>
            </a:r>
          </a:p>
          <a:p>
            <a:pPr fontAlgn="base"/>
            <a:r>
              <a:rPr lang="fr-FR" sz="1200" b="0" i="0" kern="1200" dirty="0">
                <a:solidFill>
                  <a:schemeClr val="tx1"/>
                </a:solidFill>
                <a:effectLst/>
                <a:latin typeface="+mn-lt"/>
                <a:ea typeface="+mn-ea"/>
                <a:cs typeface="+mn-cs"/>
              </a:rPr>
              <a:t>Dans cette phase, il sera indispensable de bien amener des éléments essentiels au bien être des employés selon de nombreuses études :</a:t>
            </a:r>
          </a:p>
          <a:p>
            <a:pPr fontAlgn="base"/>
            <a:r>
              <a:rPr lang="fr-FR" sz="1200" b="0" i="0" kern="1200" dirty="0">
                <a:solidFill>
                  <a:schemeClr val="tx1"/>
                </a:solidFill>
                <a:effectLst/>
                <a:latin typeface="+mn-lt"/>
                <a:ea typeface="+mn-ea"/>
                <a:cs typeface="+mn-cs"/>
              </a:rPr>
              <a:t>un salaire bien annexé aux compétences</a:t>
            </a:r>
          </a:p>
          <a:p>
            <a:pPr fontAlgn="base"/>
            <a:r>
              <a:rPr lang="fr-FR" sz="1200" b="0" i="0" kern="1200" dirty="0">
                <a:solidFill>
                  <a:schemeClr val="tx1"/>
                </a:solidFill>
                <a:effectLst/>
                <a:latin typeface="+mn-lt"/>
                <a:ea typeface="+mn-ea"/>
                <a:cs typeface="+mn-cs"/>
              </a:rPr>
              <a:t>développement des compétences</a:t>
            </a:r>
          </a:p>
          <a:p>
            <a:pPr fontAlgn="base"/>
            <a:r>
              <a:rPr lang="fr-FR" sz="1200" b="0" i="0" kern="1200" dirty="0">
                <a:solidFill>
                  <a:schemeClr val="tx1"/>
                </a:solidFill>
                <a:effectLst/>
                <a:latin typeface="+mn-lt"/>
                <a:ea typeface="+mn-ea"/>
                <a:cs typeface="+mn-cs"/>
              </a:rPr>
              <a:t>l’autonomie et la responsabilisation</a:t>
            </a:r>
          </a:p>
          <a:p>
            <a:pPr fontAlgn="base"/>
            <a:r>
              <a:rPr lang="fr-FR" sz="1200" b="0" i="0" kern="1200" dirty="0">
                <a:solidFill>
                  <a:schemeClr val="tx1"/>
                </a:solidFill>
                <a:effectLst/>
                <a:latin typeface="+mn-lt"/>
                <a:ea typeface="+mn-ea"/>
                <a:cs typeface="+mn-cs"/>
              </a:rPr>
              <a:t>une bonne communication</a:t>
            </a:r>
          </a:p>
          <a:p>
            <a:pPr fontAlgn="base"/>
            <a:r>
              <a:rPr lang="fr-FR" sz="1200" b="0" i="0" kern="1200" dirty="0">
                <a:solidFill>
                  <a:schemeClr val="tx1"/>
                </a:solidFill>
                <a:effectLst/>
                <a:latin typeface="+mn-lt"/>
                <a:ea typeface="+mn-ea"/>
                <a:cs typeface="+mn-cs"/>
              </a:rPr>
              <a:t>la reconnaissance du travail réalisé</a:t>
            </a:r>
          </a:p>
          <a:p>
            <a:pPr fontAlgn="base"/>
            <a:r>
              <a:rPr lang="fr-FR" sz="1200" b="0" i="0" kern="1200" dirty="0">
                <a:solidFill>
                  <a:schemeClr val="tx1"/>
                </a:solidFill>
                <a:effectLst/>
                <a:latin typeface="+mn-lt"/>
                <a:ea typeface="+mn-ea"/>
                <a:cs typeface="+mn-cs"/>
              </a:rPr>
              <a:t>les conditions de travail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b="1" i="0" kern="1200" dirty="0">
                <a:solidFill>
                  <a:schemeClr val="tx1"/>
                </a:solidFill>
                <a:effectLst/>
                <a:latin typeface="+mn-lt"/>
                <a:ea typeface="+mn-ea"/>
                <a:cs typeface="+mn-cs"/>
              </a:rPr>
              <a:t>Exécution</a:t>
            </a:r>
          </a:p>
          <a:p>
            <a:pPr marL="0" indent="0">
              <a:buFont typeface="Arial" panose="020B0604020202020204" pitchFamily="34" charset="0"/>
              <a:buNone/>
            </a:pPr>
            <a:r>
              <a:rPr lang="fr-FR" sz="1200" b="0" i="0" kern="1200" dirty="0">
                <a:solidFill>
                  <a:schemeClr val="tx1"/>
                </a:solidFill>
                <a:effectLst/>
                <a:latin typeface="+mn-lt"/>
                <a:ea typeface="+mn-ea"/>
                <a:cs typeface="+mn-cs"/>
              </a:rPr>
              <a:t>Quand le groupe est dans les meilleures conditions pour travailler, elle fini par passer par cette phase où la productivité va augmenter au fur et à mesure. La gouvernance est claire entre les individus, les interactions sont construites et les liens se renforcent entre les membres de l’équipe.</a:t>
            </a:r>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12</a:t>
            </a:fld>
            <a:endParaRPr lang="fr-FR"/>
          </a:p>
        </p:txBody>
      </p:sp>
      <p:sp>
        <p:nvSpPr>
          <p:cNvPr id="7" name="Espace réservé de la date 6">
            <a:extLst>
              <a:ext uri="{FF2B5EF4-FFF2-40B4-BE49-F238E27FC236}">
                <a16:creationId xmlns:a16="http://schemas.microsoft.com/office/drawing/2014/main" id="{4100BA07-D308-488F-966F-1945E13200FD}"/>
              </a:ext>
            </a:extLst>
          </p:cNvPr>
          <p:cNvSpPr>
            <a:spLocks noGrp="1"/>
          </p:cNvSpPr>
          <p:nvPr>
            <p:ph type="dt" idx="11"/>
          </p:nvPr>
        </p:nvSpPr>
        <p:spPr/>
        <p:txBody>
          <a:bodyPr/>
          <a:lstStyle/>
          <a:p>
            <a:fld id="{BB1E0FCF-D7D9-4688-9EAF-950A155BF9FC}" type="datetime1">
              <a:rPr lang="fr-FR" smtClean="0"/>
              <a:t>03/01/2020</a:t>
            </a:fld>
            <a:endParaRPr lang="fr-FR"/>
          </a:p>
        </p:txBody>
      </p:sp>
    </p:spTree>
    <p:extLst>
      <p:ext uri="{BB962C8B-B14F-4D97-AF65-F5344CB8AC3E}">
        <p14:creationId xmlns:p14="http://schemas.microsoft.com/office/powerpoint/2010/main" val="4087761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Il y a des degrés de connaissances # expert ou tous les domaines</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13</a:t>
            </a:fld>
            <a:endParaRPr lang="fr-FR"/>
          </a:p>
        </p:txBody>
      </p:sp>
      <p:sp>
        <p:nvSpPr>
          <p:cNvPr id="7" name="Espace réservé de la date 6">
            <a:extLst>
              <a:ext uri="{FF2B5EF4-FFF2-40B4-BE49-F238E27FC236}">
                <a16:creationId xmlns:a16="http://schemas.microsoft.com/office/drawing/2014/main" id="{4100BA07-D308-488F-966F-1945E13200FD}"/>
              </a:ext>
            </a:extLst>
          </p:cNvPr>
          <p:cNvSpPr>
            <a:spLocks noGrp="1"/>
          </p:cNvSpPr>
          <p:nvPr>
            <p:ph type="dt" idx="11"/>
          </p:nvPr>
        </p:nvSpPr>
        <p:spPr/>
        <p:txBody>
          <a:bodyPr/>
          <a:lstStyle/>
          <a:p>
            <a:fld id="{BB1E0FCF-D7D9-4688-9EAF-950A155BF9FC}" type="datetime1">
              <a:rPr lang="fr-FR" smtClean="0"/>
              <a:t>03/01/2020</a:t>
            </a:fld>
            <a:endParaRPr lang="fr-FR"/>
          </a:p>
        </p:txBody>
      </p:sp>
    </p:spTree>
    <p:extLst>
      <p:ext uri="{BB962C8B-B14F-4D97-AF65-F5344CB8AC3E}">
        <p14:creationId xmlns:p14="http://schemas.microsoft.com/office/powerpoint/2010/main" val="1610365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200000"/>
              </a:lnSpc>
              <a:buFont typeface="Wingdings" panose="05000000000000000000" pitchFamily="2" charset="2"/>
              <a:buChar char="ü"/>
            </a:pPr>
            <a:r>
              <a:rPr lang="fr-FR" sz="1600" dirty="0"/>
              <a:t>Savoir programmer</a:t>
            </a:r>
          </a:p>
          <a:p>
            <a:pPr marL="628650" lvl="1" indent="-171450">
              <a:lnSpc>
                <a:spcPct val="200000"/>
              </a:lnSpc>
            </a:pPr>
            <a:r>
              <a:rPr lang="fr-FR" dirty="0"/>
              <a:t>Il faut être capable de 'mixer' plusieurs langages</a:t>
            </a:r>
          </a:p>
          <a:p>
            <a:pPr marL="628650" lvl="1" indent="-171450">
              <a:lnSpc>
                <a:spcPct val="200000"/>
              </a:lnSpc>
            </a:pPr>
            <a:r>
              <a:rPr lang="fr-FR" dirty="0"/>
              <a:t>Connaître les briques logicielles existent déjà et savoir comment elles peuvent s'assembler</a:t>
            </a:r>
          </a:p>
          <a:p>
            <a:pPr>
              <a:lnSpc>
                <a:spcPct val="200000"/>
              </a:lnSpc>
              <a:buFont typeface="Wingdings" panose="05000000000000000000" pitchFamily="2" charset="2"/>
              <a:buChar char="ü"/>
            </a:pPr>
            <a:r>
              <a:rPr lang="fr-FR" sz="1600" dirty="0"/>
              <a:t>Savoir le contexte applicatif </a:t>
            </a:r>
          </a:p>
          <a:p>
            <a:pPr marL="628650" lvl="1" indent="-171450">
              <a:lnSpc>
                <a:spcPct val="200000"/>
              </a:lnSpc>
            </a:pPr>
            <a:r>
              <a:rPr lang="fr-FR" sz="1700" dirty="0"/>
              <a:t>Anticiper et s’adapter au besoins</a:t>
            </a:r>
          </a:p>
          <a:p>
            <a:pPr>
              <a:lnSpc>
                <a:spcPct val="200000"/>
              </a:lnSpc>
              <a:buFont typeface="Wingdings" panose="05000000000000000000" pitchFamily="2" charset="2"/>
              <a:buChar char="ü"/>
            </a:pPr>
            <a:r>
              <a:rPr lang="fr-FR" sz="1600" dirty="0"/>
              <a:t>Savoir gérer le changement</a:t>
            </a:r>
            <a:endParaRPr lang="fr-FR" sz="1700" dirty="0"/>
          </a:p>
          <a:p>
            <a:pPr lvl="0">
              <a:lnSpc>
                <a:spcPct val="200000"/>
              </a:lnSpc>
              <a:spcBef>
                <a:spcPts val="0"/>
              </a:spcBef>
              <a:buClrTx/>
              <a:buFont typeface="Wingdings" panose="05000000000000000000" pitchFamily="2" charset="2"/>
              <a:buChar char="Ø"/>
              <a:defRPr/>
            </a:pPr>
            <a:r>
              <a:rPr lang="fr-FR" sz="1600" dirty="0"/>
              <a:t>Donc nécessairement une vision d'ensemble en transverse</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14</a:t>
            </a:fld>
            <a:endParaRPr lang="fr-FR"/>
          </a:p>
        </p:txBody>
      </p:sp>
      <p:sp>
        <p:nvSpPr>
          <p:cNvPr id="7" name="Espace réservé de la date 6">
            <a:extLst>
              <a:ext uri="{FF2B5EF4-FFF2-40B4-BE49-F238E27FC236}">
                <a16:creationId xmlns:a16="http://schemas.microsoft.com/office/drawing/2014/main" id="{CB9C86C9-17DD-48F9-BB59-D19D164C2731}"/>
              </a:ext>
            </a:extLst>
          </p:cNvPr>
          <p:cNvSpPr>
            <a:spLocks noGrp="1"/>
          </p:cNvSpPr>
          <p:nvPr>
            <p:ph type="dt" idx="11"/>
          </p:nvPr>
        </p:nvSpPr>
        <p:spPr/>
        <p:txBody>
          <a:bodyPr/>
          <a:lstStyle/>
          <a:p>
            <a:fld id="{78DC1A84-3700-412A-AEBC-C4C1036B3606}" type="datetime1">
              <a:rPr lang="fr-FR" smtClean="0"/>
              <a:t>03/01/2020</a:t>
            </a:fld>
            <a:endParaRPr lang="fr-FR"/>
          </a:p>
        </p:txBody>
      </p:sp>
    </p:spTree>
    <p:extLst>
      <p:ext uri="{BB962C8B-B14F-4D97-AF65-F5344CB8AC3E}">
        <p14:creationId xmlns:p14="http://schemas.microsoft.com/office/powerpoint/2010/main" val="1947578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Contrainte de choix : </a:t>
            </a:r>
          </a:p>
          <a:p>
            <a:pPr marL="171450" indent="-171450">
              <a:buFont typeface="Arial" panose="020B0604020202020204" pitchFamily="34" charset="0"/>
              <a:buChar char="•"/>
            </a:pPr>
            <a:r>
              <a:rPr lang="fr-FR" dirty="0"/>
              <a:t>Open-source, free, sécurité, compétences pour savoir faire</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15</a:t>
            </a:fld>
            <a:endParaRPr lang="fr-FR"/>
          </a:p>
        </p:txBody>
      </p:sp>
      <p:sp>
        <p:nvSpPr>
          <p:cNvPr id="7" name="Espace réservé de la date 6">
            <a:extLst>
              <a:ext uri="{FF2B5EF4-FFF2-40B4-BE49-F238E27FC236}">
                <a16:creationId xmlns:a16="http://schemas.microsoft.com/office/drawing/2014/main" id="{94A5F26F-7FD2-44ED-96A7-9C29EA431731}"/>
              </a:ext>
            </a:extLst>
          </p:cNvPr>
          <p:cNvSpPr>
            <a:spLocks noGrp="1"/>
          </p:cNvSpPr>
          <p:nvPr>
            <p:ph type="dt" idx="11"/>
          </p:nvPr>
        </p:nvSpPr>
        <p:spPr/>
        <p:txBody>
          <a:bodyPr/>
          <a:lstStyle/>
          <a:p>
            <a:fld id="{5AF70642-3B87-410C-9A7B-91E3C46CD9F9}" type="datetime1">
              <a:rPr lang="fr-FR" smtClean="0"/>
              <a:t>03/01/2020</a:t>
            </a:fld>
            <a:endParaRPr lang="fr-FR"/>
          </a:p>
        </p:txBody>
      </p:sp>
    </p:spTree>
    <p:extLst>
      <p:ext uri="{BB962C8B-B14F-4D97-AF65-F5344CB8AC3E}">
        <p14:creationId xmlns:p14="http://schemas.microsoft.com/office/powerpoint/2010/main" val="709053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err="1"/>
              <a:t>Exp</a:t>
            </a:r>
            <a:r>
              <a:rPr lang="fr-FR" dirty="0"/>
              <a:t>: pour livrer chez le client  : assurer le revu du code, valider les batterie de test technique, fonctionnel, perf, sécurité, avoir le go de l’archi et le QA =&gt; test de NR </a:t>
            </a:r>
            <a:r>
              <a:rPr lang="fr-FR" dirty="0" err="1"/>
              <a:t>functionnel</a:t>
            </a:r>
            <a:r>
              <a:rPr lang="fr-FR" dirty="0"/>
              <a:t> =&gt; packaging du livrable, déploiement sur l’environnement du client</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16</a:t>
            </a:fld>
            <a:endParaRPr lang="fr-FR"/>
          </a:p>
        </p:txBody>
      </p:sp>
      <p:sp>
        <p:nvSpPr>
          <p:cNvPr id="7" name="Espace réservé de la date 6">
            <a:extLst>
              <a:ext uri="{FF2B5EF4-FFF2-40B4-BE49-F238E27FC236}">
                <a16:creationId xmlns:a16="http://schemas.microsoft.com/office/drawing/2014/main" id="{FCAB4191-A0B4-4CDA-947D-13AB04DDED38}"/>
              </a:ext>
            </a:extLst>
          </p:cNvPr>
          <p:cNvSpPr>
            <a:spLocks noGrp="1"/>
          </p:cNvSpPr>
          <p:nvPr>
            <p:ph type="dt" idx="11"/>
          </p:nvPr>
        </p:nvSpPr>
        <p:spPr/>
        <p:txBody>
          <a:bodyPr/>
          <a:lstStyle/>
          <a:p>
            <a:fld id="{093C1C40-39EA-4AFC-839C-B55F8059D079}" type="datetime1">
              <a:rPr lang="fr-FR" smtClean="0"/>
              <a:t>03/01/2020</a:t>
            </a:fld>
            <a:endParaRPr lang="fr-FR"/>
          </a:p>
        </p:txBody>
      </p:sp>
    </p:spTree>
    <p:extLst>
      <p:ext uri="{BB962C8B-B14F-4D97-AF65-F5344CB8AC3E}">
        <p14:creationId xmlns:p14="http://schemas.microsoft.com/office/powerpoint/2010/main" val="1307755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fontAlgn="base">
              <a:lnSpc>
                <a:spcPct val="150000"/>
              </a:lnSpc>
              <a:spcBef>
                <a:spcPct val="10000"/>
              </a:spcBef>
              <a:spcAft>
                <a:spcPct val="10000"/>
              </a:spcAft>
              <a:buClr>
                <a:srgbClr val="BAA365"/>
              </a:buClr>
              <a:buFont typeface="Wingdings" panose="05000000000000000000" pitchFamily="2" charset="2"/>
              <a:buChar char="ü"/>
            </a:pPr>
            <a:r>
              <a:rPr lang="fr-FR" dirty="0">
                <a:solidFill>
                  <a:schemeClr val="tx1">
                    <a:lumMod val="50000"/>
                    <a:lumOff val="50000"/>
                  </a:schemeClr>
                </a:solidFill>
                <a:latin typeface="Myriad Pro"/>
                <a:cs typeface="+mn-cs"/>
              </a:rPr>
              <a:t>Agile : </a:t>
            </a:r>
            <a:r>
              <a:rPr lang="fr-FR" dirty="0"/>
              <a:t>livrer plus souvent en plus petite quantité.</a:t>
            </a:r>
          </a:p>
          <a:p>
            <a:pPr marL="0" indent="0" algn="just" fontAlgn="base">
              <a:lnSpc>
                <a:spcPct val="150000"/>
              </a:lnSpc>
              <a:spcBef>
                <a:spcPct val="10000"/>
              </a:spcBef>
              <a:spcAft>
                <a:spcPct val="10000"/>
              </a:spcAft>
              <a:buClr>
                <a:srgbClr val="BAA365"/>
              </a:buClr>
              <a:buNone/>
            </a:pPr>
            <a:r>
              <a:rPr lang="fr-FR" dirty="0"/>
              <a:t> =&gt; Le nombre élevé de déploiement a pour conséquence de les entasser sur les environnements d’exploitation, l’exploitation privilégie la sécurité et la stabilité, leur processus ne leur permettant pas de suivre la cadence des développements en mode Agile.</a:t>
            </a:r>
          </a:p>
          <a:p>
            <a:pPr marL="0" indent="0">
              <a:lnSpc>
                <a:spcPct val="150000"/>
              </a:lnSpc>
              <a:buNone/>
            </a:pPr>
            <a:r>
              <a:rPr lang="fr-FR" dirty="0"/>
              <a:t>=&gt; DevOps est particulièrement complémentaire au développement en mode Agile car il permet de déployer un livrable automatiquement depuis la phase d’intégration jusqu’à la production. Un livrable est packagé pour la production dès l’étape d’intégration.</a:t>
            </a:r>
          </a:p>
          <a:p>
            <a:pPr marL="0" indent="0" algn="just" fontAlgn="base">
              <a:lnSpc>
                <a:spcPct val="150000"/>
              </a:lnSpc>
              <a:spcBef>
                <a:spcPct val="10000"/>
              </a:spcBef>
              <a:spcAft>
                <a:spcPct val="10000"/>
              </a:spcAft>
              <a:buClr>
                <a:srgbClr val="BAA365"/>
              </a:buClr>
              <a:buNone/>
            </a:pPr>
            <a:r>
              <a:rPr lang="fr-FR" dirty="0"/>
              <a:t>=&gt; DevOps est donc une extension d’ Agile dans le déploiement  d’application.</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18</a:t>
            </a:fld>
            <a:endParaRPr lang="fr-FR"/>
          </a:p>
        </p:txBody>
      </p:sp>
      <p:sp>
        <p:nvSpPr>
          <p:cNvPr id="7" name="Espace réservé de la date 6">
            <a:extLst>
              <a:ext uri="{FF2B5EF4-FFF2-40B4-BE49-F238E27FC236}">
                <a16:creationId xmlns:a16="http://schemas.microsoft.com/office/drawing/2014/main" id="{D9FCB7E2-471A-48C5-933D-280AECC296F3}"/>
              </a:ext>
            </a:extLst>
          </p:cNvPr>
          <p:cNvSpPr>
            <a:spLocks noGrp="1"/>
          </p:cNvSpPr>
          <p:nvPr>
            <p:ph type="dt" idx="11"/>
          </p:nvPr>
        </p:nvSpPr>
        <p:spPr/>
        <p:txBody>
          <a:bodyPr/>
          <a:lstStyle/>
          <a:p>
            <a:fld id="{84BE2127-BE55-4B15-BBAC-B667153AA98C}" type="datetime1">
              <a:rPr lang="fr-FR" smtClean="0"/>
              <a:t>03/01/2020</a:t>
            </a:fld>
            <a:endParaRPr lang="fr-FR"/>
          </a:p>
        </p:txBody>
      </p:sp>
    </p:spTree>
    <p:extLst>
      <p:ext uri="{BB962C8B-B14F-4D97-AF65-F5344CB8AC3E}">
        <p14:creationId xmlns:p14="http://schemas.microsoft.com/office/powerpoint/2010/main" val="174644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Arrivant à un axe très important dan </a:t>
            </a:r>
            <a:r>
              <a:rPr lang="fr-FR" dirty="0" err="1"/>
              <a:t>devops</a:t>
            </a:r>
            <a:r>
              <a:rPr lang="fr-FR" dirty="0"/>
              <a:t> c’est l’amélioration continue</a:t>
            </a:r>
          </a:p>
        </p:txBody>
      </p:sp>
      <p:sp>
        <p:nvSpPr>
          <p:cNvPr id="4" name="Date Placeholder 3"/>
          <p:cNvSpPr>
            <a:spLocks noGrp="1"/>
          </p:cNvSpPr>
          <p:nvPr>
            <p:ph type="dt" idx="1"/>
          </p:nvPr>
        </p:nvSpPr>
        <p:spPr/>
        <p:txBody>
          <a:bodyPr/>
          <a:lstStyle/>
          <a:p>
            <a:fld id="{CEB1E657-F77E-4290-B18D-54E5C561353B}" type="datetime1">
              <a:rPr lang="fr-FR" smtClean="0"/>
              <a:t>03/01/2020</a:t>
            </a:fld>
            <a:endParaRPr lang="fr-FR"/>
          </a:p>
        </p:txBody>
      </p:sp>
      <p:sp>
        <p:nvSpPr>
          <p:cNvPr id="5" name="Slide Number Placeholder 4"/>
          <p:cNvSpPr>
            <a:spLocks noGrp="1"/>
          </p:cNvSpPr>
          <p:nvPr>
            <p:ph type="sldNum" sz="quarter" idx="5"/>
          </p:nvPr>
        </p:nvSpPr>
        <p:spPr/>
        <p:txBody>
          <a:bodyPr/>
          <a:lstStyle/>
          <a:p>
            <a:fld id="{7A628578-B8AB-4E10-AB17-0C17B2D5C858}" type="slidenum">
              <a:rPr lang="fr-FR" smtClean="0"/>
              <a:t>19</a:t>
            </a:fld>
            <a:endParaRPr lang="fr-FR"/>
          </a:p>
        </p:txBody>
      </p:sp>
    </p:spTree>
    <p:extLst>
      <p:ext uri="{BB962C8B-B14F-4D97-AF65-F5344CB8AC3E}">
        <p14:creationId xmlns:p14="http://schemas.microsoft.com/office/powerpoint/2010/main" val="2600460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Optimiser le time to </a:t>
            </a:r>
            <a:r>
              <a:rPr lang="fr-FR" dirty="0" err="1"/>
              <a:t>market</a:t>
            </a:r>
            <a:r>
              <a:rPr lang="fr-FR" dirty="0"/>
              <a:t>, il faut disposer des stats sur la chaine logiciel à l’aide d’une plateforme de centralisation des data puis utiliser les nouvelles </a:t>
            </a:r>
            <a:r>
              <a:rPr lang="fr-FR" dirty="0" err="1"/>
              <a:t>framework</a:t>
            </a:r>
            <a:r>
              <a:rPr lang="fr-FR" dirty="0"/>
              <a:t> pour optimiser l’analyse et le traitement de l’information</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20</a:t>
            </a:fld>
            <a:endParaRPr lang="fr-FR"/>
          </a:p>
        </p:txBody>
      </p:sp>
      <p:sp>
        <p:nvSpPr>
          <p:cNvPr id="7" name="Espace réservé de la date 6">
            <a:extLst>
              <a:ext uri="{FF2B5EF4-FFF2-40B4-BE49-F238E27FC236}">
                <a16:creationId xmlns:a16="http://schemas.microsoft.com/office/drawing/2014/main" id="{76A22055-79F8-48B4-8FE1-F96DAC8ACD0F}"/>
              </a:ext>
            </a:extLst>
          </p:cNvPr>
          <p:cNvSpPr>
            <a:spLocks noGrp="1"/>
          </p:cNvSpPr>
          <p:nvPr>
            <p:ph type="dt" idx="11"/>
          </p:nvPr>
        </p:nvSpPr>
        <p:spPr/>
        <p:txBody>
          <a:bodyPr/>
          <a:lstStyle/>
          <a:p>
            <a:fld id="{13DB86AA-9207-4AB8-8012-BF335DF824AA}" type="datetime1">
              <a:rPr lang="fr-FR" smtClean="0"/>
              <a:t>03/01/2020</a:t>
            </a:fld>
            <a:endParaRPr lang="fr-FR"/>
          </a:p>
        </p:txBody>
      </p:sp>
    </p:spTree>
    <p:extLst>
      <p:ext uri="{BB962C8B-B14F-4D97-AF65-F5344CB8AC3E}">
        <p14:creationId xmlns:p14="http://schemas.microsoft.com/office/powerpoint/2010/main" val="359557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nouvelles tendances 2020, </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21</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269119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créneau sera consacré au notion DevOps et leur tendance,  ainsi qu’un point sur les prérequis d’intégration </a:t>
            </a:r>
            <a:r>
              <a:rPr lang="fr-FR" sz="1200" kern="1200" dirty="0" err="1">
                <a:solidFill>
                  <a:schemeClr val="tx1"/>
                </a:solidFill>
                <a:effectLst/>
                <a:latin typeface="+mn-lt"/>
                <a:ea typeface="+mn-ea"/>
                <a:cs typeface="+mn-cs"/>
              </a:rPr>
              <a:t>fissons</a:t>
            </a:r>
            <a:r>
              <a:rPr lang="fr-FR" sz="1200" kern="1200" dirty="0">
                <a:solidFill>
                  <a:schemeClr val="tx1"/>
                </a:solidFill>
                <a:effectLst/>
                <a:latin typeface="+mn-lt"/>
                <a:ea typeface="+mn-ea"/>
                <a:cs typeface="+mn-cs"/>
              </a:rPr>
              <a:t> par un focus le monitoring comme étant une implémentation de l’exe d’amélioration continue</a:t>
            </a:r>
          </a:p>
          <a:p>
            <a:endParaRPr lang="fr-FR" dirty="0"/>
          </a:p>
        </p:txBody>
      </p:sp>
      <p:sp>
        <p:nvSpPr>
          <p:cNvPr id="4" name="Date Placeholder 3"/>
          <p:cNvSpPr>
            <a:spLocks noGrp="1"/>
          </p:cNvSpPr>
          <p:nvPr>
            <p:ph type="dt" idx="1"/>
          </p:nvPr>
        </p:nvSpPr>
        <p:spPr/>
        <p:txBody>
          <a:bodyPr/>
          <a:lstStyle/>
          <a:p>
            <a:fld id="{CEB1E657-F77E-4290-B18D-54E5C561353B}" type="datetime1">
              <a:rPr lang="fr-FR" smtClean="0"/>
              <a:t>03/01/2020</a:t>
            </a:fld>
            <a:endParaRPr lang="fr-FR"/>
          </a:p>
        </p:txBody>
      </p:sp>
      <p:sp>
        <p:nvSpPr>
          <p:cNvPr id="5" name="Slide Number Placeholder 4"/>
          <p:cNvSpPr>
            <a:spLocks noGrp="1"/>
          </p:cNvSpPr>
          <p:nvPr>
            <p:ph type="sldNum" sz="quarter" idx="5"/>
          </p:nvPr>
        </p:nvSpPr>
        <p:spPr/>
        <p:txBody>
          <a:bodyPr/>
          <a:lstStyle/>
          <a:p>
            <a:fld id="{7A628578-B8AB-4E10-AB17-0C17B2D5C858}" type="slidenum">
              <a:rPr lang="fr-FR" smtClean="0"/>
              <a:t>2</a:t>
            </a:fld>
            <a:endParaRPr lang="fr-FR"/>
          </a:p>
        </p:txBody>
      </p:sp>
    </p:spTree>
    <p:extLst>
      <p:ext uri="{BB962C8B-B14F-4D97-AF65-F5344CB8AC3E}">
        <p14:creationId xmlns:p14="http://schemas.microsoft.com/office/powerpoint/2010/main" val="1093794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Pourquoi ? </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23</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50295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24</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920803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25</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3926851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Notre solution de monitoring doit superviser un SI hétérogène (app, </a:t>
            </a:r>
            <a:r>
              <a:rPr lang="fr-FR" dirty="0" err="1"/>
              <a:t>vm</a:t>
            </a:r>
            <a:r>
              <a:rPr lang="fr-FR" dirty="0"/>
              <a:t>, </a:t>
            </a:r>
            <a:r>
              <a:rPr lang="fr-FR" dirty="0" err="1"/>
              <a:t>etc</a:t>
            </a:r>
            <a:r>
              <a:rPr lang="fr-FR" dirty="0"/>
              <a:t>, centenaire).</a:t>
            </a:r>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26</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3585104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Notre solution de monitoring doit superviser un SI hétérogène (app, </a:t>
            </a:r>
            <a:r>
              <a:rPr lang="fr-FR" dirty="0" err="1"/>
              <a:t>vm</a:t>
            </a:r>
            <a:r>
              <a:rPr lang="fr-FR" dirty="0"/>
              <a:t>, </a:t>
            </a:r>
            <a:r>
              <a:rPr lang="fr-FR" dirty="0" err="1"/>
              <a:t>etc</a:t>
            </a:r>
            <a:r>
              <a:rPr lang="fr-FR" dirty="0"/>
              <a:t>, centenaire).</a:t>
            </a:r>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27</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04/01/2020</a:t>
            </a:fld>
            <a:endParaRPr lang="fr-FR"/>
          </a:p>
        </p:txBody>
      </p:sp>
    </p:spTree>
    <p:extLst>
      <p:ext uri="{BB962C8B-B14F-4D97-AF65-F5344CB8AC3E}">
        <p14:creationId xmlns:p14="http://schemas.microsoft.com/office/powerpoint/2010/main" val="3431268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Notre solution de monitoring doit superviser un SI hétérogène (app, </a:t>
            </a:r>
            <a:r>
              <a:rPr lang="fr-FR" dirty="0" err="1"/>
              <a:t>vm</a:t>
            </a:r>
            <a:r>
              <a:rPr lang="fr-FR" dirty="0"/>
              <a:t>, </a:t>
            </a:r>
            <a:r>
              <a:rPr lang="fr-FR" dirty="0" err="1"/>
              <a:t>etc</a:t>
            </a:r>
            <a:r>
              <a:rPr lang="fr-FR" dirty="0"/>
              <a:t>, centenaire).</a:t>
            </a:r>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28</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3459278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Notre solution de monitoring doit superviser un SI hétérogène (app, </a:t>
            </a:r>
            <a:r>
              <a:rPr lang="fr-FR" dirty="0" err="1"/>
              <a:t>vm</a:t>
            </a:r>
            <a:r>
              <a:rPr lang="fr-FR" dirty="0"/>
              <a:t>, </a:t>
            </a:r>
            <a:r>
              <a:rPr lang="fr-FR" dirty="0" err="1"/>
              <a:t>etc</a:t>
            </a:r>
            <a:r>
              <a:rPr lang="fr-FR" dirty="0"/>
              <a:t>, centenaire).</a:t>
            </a:r>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29</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4015345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Notre solution de monitoring doit superviser un SI hétérogène (app, </a:t>
            </a:r>
            <a:r>
              <a:rPr lang="fr-FR" dirty="0" err="1"/>
              <a:t>vm</a:t>
            </a:r>
            <a:r>
              <a:rPr lang="fr-FR" dirty="0"/>
              <a:t>, </a:t>
            </a:r>
            <a:r>
              <a:rPr lang="fr-FR" dirty="0" err="1"/>
              <a:t>etc</a:t>
            </a:r>
            <a:r>
              <a:rPr lang="fr-FR" dirty="0"/>
              <a:t>, centenaire).</a:t>
            </a:r>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30</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2547837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Notre solution de monitoring doit superviser un SI hétérogène (app, </a:t>
            </a:r>
            <a:r>
              <a:rPr lang="fr-FR" dirty="0" err="1"/>
              <a:t>vm</a:t>
            </a:r>
            <a:r>
              <a:rPr lang="fr-FR" dirty="0"/>
              <a:t>, </a:t>
            </a:r>
            <a:r>
              <a:rPr lang="fr-FR" dirty="0" err="1"/>
              <a:t>etc</a:t>
            </a:r>
            <a:r>
              <a:rPr lang="fr-FR" dirty="0"/>
              <a:t>, centenaire).</a:t>
            </a:r>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31</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902164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Notre solution de monitoring doit superviser un SI hétérogène (app, </a:t>
            </a:r>
            <a:r>
              <a:rPr lang="fr-FR" dirty="0" err="1"/>
              <a:t>vm</a:t>
            </a:r>
            <a:r>
              <a:rPr lang="fr-FR" dirty="0"/>
              <a:t>, </a:t>
            </a:r>
            <a:r>
              <a:rPr lang="fr-FR" dirty="0" err="1"/>
              <a:t>etc</a:t>
            </a:r>
            <a:r>
              <a:rPr lang="fr-FR" dirty="0"/>
              <a:t>, centenaire).</a:t>
            </a:r>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32</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1349347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slides à dérouler  autours des points suivants : </a:t>
            </a:r>
            <a:r>
              <a:rPr lang="fr-FR" dirty="0" err="1"/>
              <a:t>pq</a:t>
            </a:r>
            <a:r>
              <a:rPr lang="fr-FR" dirty="0"/>
              <a:t> </a:t>
            </a:r>
            <a:r>
              <a:rPr lang="fr-FR" dirty="0" err="1"/>
              <a:t>devops</a:t>
            </a:r>
            <a:r>
              <a:rPr lang="fr-FR" dirty="0"/>
              <a:t>, l »intégration, </a:t>
            </a:r>
            <a:r>
              <a:rPr lang="fr-FR" dirty="0" err="1"/>
              <a:t>etc</a:t>
            </a:r>
            <a:endParaRPr lang="fr-FR" dirty="0"/>
          </a:p>
        </p:txBody>
      </p:sp>
      <p:sp>
        <p:nvSpPr>
          <p:cNvPr id="4" name="Date Placeholder 3"/>
          <p:cNvSpPr>
            <a:spLocks noGrp="1"/>
          </p:cNvSpPr>
          <p:nvPr>
            <p:ph type="dt" idx="1"/>
          </p:nvPr>
        </p:nvSpPr>
        <p:spPr/>
        <p:txBody>
          <a:bodyPr/>
          <a:lstStyle/>
          <a:p>
            <a:fld id="{CEB1E657-F77E-4290-B18D-54E5C561353B}" type="datetime1">
              <a:rPr lang="fr-FR" smtClean="0"/>
              <a:t>03/01/2020</a:t>
            </a:fld>
            <a:endParaRPr lang="fr-FR"/>
          </a:p>
        </p:txBody>
      </p:sp>
      <p:sp>
        <p:nvSpPr>
          <p:cNvPr id="5" name="Slide Number Placeholder 4"/>
          <p:cNvSpPr>
            <a:spLocks noGrp="1"/>
          </p:cNvSpPr>
          <p:nvPr>
            <p:ph type="sldNum" sz="quarter" idx="5"/>
          </p:nvPr>
        </p:nvSpPr>
        <p:spPr/>
        <p:txBody>
          <a:bodyPr/>
          <a:lstStyle/>
          <a:p>
            <a:fld id="{7A628578-B8AB-4E10-AB17-0C17B2D5C858}" type="slidenum">
              <a:rPr lang="fr-FR" smtClean="0"/>
              <a:t>3</a:t>
            </a:fld>
            <a:endParaRPr lang="fr-FR"/>
          </a:p>
        </p:txBody>
      </p:sp>
    </p:spTree>
    <p:extLst>
      <p:ext uri="{BB962C8B-B14F-4D97-AF65-F5344CB8AC3E}">
        <p14:creationId xmlns:p14="http://schemas.microsoft.com/office/powerpoint/2010/main" val="3479085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fontAlgn="base">
              <a:lnSpc>
                <a:spcPct val="200000"/>
              </a:lnSpc>
              <a:spcBef>
                <a:spcPct val="10000"/>
              </a:spcBef>
              <a:spcAft>
                <a:spcPct val="10000"/>
              </a:spcAft>
              <a:buClr>
                <a:srgbClr val="DAA600"/>
              </a:buClr>
              <a:buFont typeface="Wingdings" panose="05000000000000000000" pitchFamily="2" charset="2"/>
              <a:buNone/>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33</a:t>
            </a:fld>
            <a:endParaRPr lang="fr-FR"/>
          </a:p>
        </p:txBody>
      </p:sp>
      <p:sp>
        <p:nvSpPr>
          <p:cNvPr id="7" name="Espace réservé de la date 6">
            <a:extLst>
              <a:ext uri="{FF2B5EF4-FFF2-40B4-BE49-F238E27FC236}">
                <a16:creationId xmlns:a16="http://schemas.microsoft.com/office/drawing/2014/main" id="{4A97F099-DF77-421F-AC1D-4FF524E93FF1}"/>
              </a:ext>
            </a:extLst>
          </p:cNvPr>
          <p:cNvSpPr>
            <a:spLocks noGrp="1"/>
          </p:cNvSpPr>
          <p:nvPr>
            <p:ph type="dt" idx="11"/>
          </p:nvPr>
        </p:nvSpPr>
        <p:spPr/>
        <p:txBody>
          <a:bodyPr/>
          <a:lstStyle/>
          <a:p>
            <a:fld id="{B7A18FB6-680F-47FD-AB35-163079229FFB}" type="datetime1">
              <a:rPr lang="fr-FR" smtClean="0"/>
              <a:t>03/01/2020</a:t>
            </a:fld>
            <a:endParaRPr lang="fr-FR"/>
          </a:p>
        </p:txBody>
      </p:sp>
    </p:spTree>
    <p:extLst>
      <p:ext uri="{BB962C8B-B14F-4D97-AF65-F5344CB8AC3E}">
        <p14:creationId xmlns:p14="http://schemas.microsoft.com/office/powerpoint/2010/main" val="4107720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34</a:t>
            </a:fld>
            <a:endParaRPr lang="fr-FR"/>
          </a:p>
        </p:txBody>
      </p:sp>
      <p:sp>
        <p:nvSpPr>
          <p:cNvPr id="7" name="Espace réservé de la date 6">
            <a:extLst>
              <a:ext uri="{FF2B5EF4-FFF2-40B4-BE49-F238E27FC236}">
                <a16:creationId xmlns:a16="http://schemas.microsoft.com/office/drawing/2014/main" id="{CE536DE0-4A85-4AB9-8B82-032EEAC3E0B2}"/>
              </a:ext>
            </a:extLst>
          </p:cNvPr>
          <p:cNvSpPr>
            <a:spLocks noGrp="1"/>
          </p:cNvSpPr>
          <p:nvPr>
            <p:ph type="dt" idx="11"/>
          </p:nvPr>
        </p:nvSpPr>
        <p:spPr/>
        <p:txBody>
          <a:bodyPr/>
          <a:lstStyle/>
          <a:p>
            <a:fld id="{28A01BCC-843E-4822-A552-1567D45130E3}" type="datetime1">
              <a:rPr lang="fr-FR" smtClean="0"/>
              <a:t>03/01/2020</a:t>
            </a:fld>
            <a:endParaRPr lang="fr-FR"/>
          </a:p>
        </p:txBody>
      </p:sp>
    </p:spTree>
    <p:extLst>
      <p:ext uri="{BB962C8B-B14F-4D97-AF65-F5344CB8AC3E}">
        <p14:creationId xmlns:p14="http://schemas.microsoft.com/office/powerpoint/2010/main" val="257537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DevOps=créer une continuité au sein de l’entreprise entre 2 équipes qui étaient auparavant distinctes,</a:t>
            </a:r>
          </a:p>
          <a:p>
            <a:pPr fontAlgn="base"/>
            <a:r>
              <a:rPr lang="fr-FR" sz="1200" b="0" i="0" kern="1200" dirty="0">
                <a:solidFill>
                  <a:schemeClr val="tx1"/>
                </a:solidFill>
                <a:effectLst/>
                <a:latin typeface="+mn-lt"/>
                <a:ea typeface="+mn-ea"/>
                <a:cs typeface="+mn-cs"/>
              </a:rPr>
              <a:t>L’équipe des développeurs </a:t>
            </a:r>
            <a:r>
              <a:rPr lang="fr-FR" sz="1200" b="1" i="0" kern="1200" dirty="0">
                <a:solidFill>
                  <a:schemeClr val="tx1"/>
                </a:solidFill>
                <a:effectLst/>
                <a:latin typeface="+mn-lt"/>
                <a:ea typeface="+mn-ea"/>
                <a:cs typeface="+mn-cs"/>
              </a:rPr>
              <a:t>(dev)</a:t>
            </a:r>
            <a:r>
              <a:rPr lang="fr-FR" sz="1200" b="0" i="0" kern="1200" dirty="0">
                <a:solidFill>
                  <a:schemeClr val="tx1"/>
                </a:solidFill>
                <a:effectLst/>
                <a:latin typeface="+mn-lt"/>
                <a:ea typeface="+mn-ea"/>
                <a:cs typeface="+mn-cs"/>
              </a:rPr>
              <a:t> : chargée de construire et faire évoluer le système d’information (On parle de « </a:t>
            </a:r>
            <a:r>
              <a:rPr lang="fr-FR" sz="1200" b="0" i="0" kern="1200" dirty="0" err="1">
                <a:solidFill>
                  <a:schemeClr val="tx1"/>
                </a:solidFill>
                <a:effectLst/>
                <a:latin typeface="+mn-lt"/>
                <a:ea typeface="+mn-ea"/>
                <a:cs typeface="+mn-cs"/>
              </a:rPr>
              <a:t>Build</a:t>
            </a:r>
            <a:r>
              <a:rPr lang="fr-FR" sz="1200" b="0" i="0" kern="1200" dirty="0">
                <a:solidFill>
                  <a:schemeClr val="tx1"/>
                </a:solidFill>
                <a:effectLst/>
                <a:latin typeface="+mn-lt"/>
                <a:ea typeface="+mn-ea"/>
                <a:cs typeface="+mn-cs"/>
              </a:rPr>
              <a:t> »)</a:t>
            </a:r>
          </a:p>
          <a:p>
            <a:pPr fontAlgn="base"/>
            <a:r>
              <a:rPr lang="fr-FR" sz="1200" b="0" i="0" kern="1200" dirty="0">
                <a:solidFill>
                  <a:schemeClr val="tx1"/>
                </a:solidFill>
                <a:effectLst/>
                <a:latin typeface="+mn-lt"/>
                <a:ea typeface="+mn-ea"/>
                <a:cs typeface="+mn-cs"/>
              </a:rPr>
              <a:t>L’équipe d’exploitation (</a:t>
            </a:r>
            <a:r>
              <a:rPr lang="fr-FR" sz="1200" b="1" i="0" kern="1200" dirty="0">
                <a:solidFill>
                  <a:schemeClr val="tx1"/>
                </a:solidFill>
                <a:effectLst/>
                <a:latin typeface="+mn-lt"/>
                <a:ea typeface="+mn-ea"/>
                <a:cs typeface="+mn-cs"/>
              </a:rPr>
              <a:t>Ops</a:t>
            </a:r>
            <a:r>
              <a:rPr lang="fr-FR" sz="1200" b="0" i="0" kern="1200" dirty="0">
                <a:solidFill>
                  <a:schemeClr val="tx1"/>
                </a:solidFill>
                <a:effectLst/>
                <a:latin typeface="+mn-lt"/>
                <a:ea typeface="+mn-ea"/>
                <a:cs typeface="+mn-cs"/>
              </a:rPr>
              <a:t>) : chargée d’exploiter (Mise en Prod / TMA) les applications existantes en production (On parle de « Run »</a:t>
            </a:r>
            <a:r>
              <a:rPr lang="fr-FR" sz="1200" b="0" i="1" kern="1200" dirty="0">
                <a:solidFill>
                  <a:schemeClr val="tx1"/>
                </a:solidFill>
                <a:effectLst/>
                <a:latin typeface="+mn-lt"/>
                <a:ea typeface="+mn-ea"/>
                <a:cs typeface="+mn-cs"/>
              </a:rPr>
              <a:t>)</a:t>
            </a:r>
            <a:endParaRPr lang="fr-FR" sz="1200" b="0" i="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4</a:t>
            </a:fld>
            <a:endParaRPr lang="fr-FR"/>
          </a:p>
        </p:txBody>
      </p:sp>
      <p:sp>
        <p:nvSpPr>
          <p:cNvPr id="7" name="Espace réservé de la date 6">
            <a:extLst>
              <a:ext uri="{FF2B5EF4-FFF2-40B4-BE49-F238E27FC236}">
                <a16:creationId xmlns:a16="http://schemas.microsoft.com/office/drawing/2014/main" id="{A38B9B49-3C8D-4B60-BFE2-23801721A075}"/>
              </a:ext>
            </a:extLst>
          </p:cNvPr>
          <p:cNvSpPr>
            <a:spLocks noGrp="1"/>
          </p:cNvSpPr>
          <p:nvPr>
            <p:ph type="dt" idx="11"/>
          </p:nvPr>
        </p:nvSpPr>
        <p:spPr/>
        <p:txBody>
          <a:bodyPr/>
          <a:lstStyle/>
          <a:p>
            <a:fld id="{987A0E08-590A-44AC-A1D3-986EDE8FE3FB}" type="datetime1">
              <a:rPr lang="fr-FR" smtClean="0"/>
              <a:t>03/01/2020</a:t>
            </a:fld>
            <a:endParaRPr lang="fr-FR"/>
          </a:p>
        </p:txBody>
      </p:sp>
    </p:spTree>
    <p:extLst>
      <p:ext uri="{BB962C8B-B14F-4D97-AF65-F5344CB8AC3E}">
        <p14:creationId xmlns:p14="http://schemas.microsoft.com/office/powerpoint/2010/main" val="4159684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Chacun peut facilement récupérer l’information qu’il a besoin  durent le cycle de vie de sont SI</a:t>
            </a:r>
          </a:p>
          <a:p>
            <a:pPr marL="171450" indent="-171450">
              <a:buFont typeface="Arial" panose="020B0604020202020204" pitchFamily="34" charset="0"/>
              <a:buChar char="•"/>
            </a:pPr>
            <a:r>
              <a:rPr lang="fr-FR" dirty="0"/>
              <a:t>Automatiser les taches répétitif</a:t>
            </a:r>
          </a:p>
          <a:p>
            <a:pPr marL="171450" indent="-171450">
              <a:buFont typeface="Arial" panose="020B0604020202020204" pitchFamily="34" charset="0"/>
              <a:buChar char="•"/>
            </a:pPr>
            <a:r>
              <a:rPr lang="fr-FR" dirty="0"/>
              <a:t>Remplacer certaines action humaine par des processus automatiser</a:t>
            </a:r>
          </a:p>
          <a:p>
            <a:r>
              <a:rPr lang="fr-FR" sz="1200" b="0" i="0" kern="1200" dirty="0">
                <a:solidFill>
                  <a:schemeClr val="tx1"/>
                </a:solidFill>
                <a:effectLst/>
                <a:latin typeface="+mn-lt"/>
                <a:ea typeface="+mn-ea"/>
                <a:cs typeface="+mn-cs"/>
              </a:rPr>
              <a:t>Un délai de commercialisation plus rapide</a:t>
            </a:r>
          </a:p>
          <a:p>
            <a:r>
              <a:rPr lang="fr-FR" sz="1200" b="0" i="0" kern="1200" dirty="0">
                <a:solidFill>
                  <a:schemeClr val="tx1"/>
                </a:solidFill>
                <a:effectLst/>
                <a:latin typeface="+mn-lt"/>
                <a:ea typeface="+mn-ea"/>
                <a:cs typeface="+mn-cs"/>
              </a:rPr>
              <a:t>Un taux d’échec plus faible pour les nouvelles versions</a:t>
            </a:r>
          </a:p>
          <a:p>
            <a:r>
              <a:rPr lang="fr-FR" sz="1200" b="0" i="0" kern="1200" dirty="0">
                <a:solidFill>
                  <a:schemeClr val="tx1"/>
                </a:solidFill>
                <a:effectLst/>
                <a:latin typeface="+mn-lt"/>
                <a:ea typeface="+mn-ea"/>
                <a:cs typeface="+mn-cs"/>
              </a:rPr>
              <a:t>Un délai de production plus court entre les correctifs</a:t>
            </a:r>
          </a:p>
          <a:p>
            <a:r>
              <a:rPr lang="fr-FR" sz="1200" b="0" i="0" kern="1200" dirty="0">
                <a:solidFill>
                  <a:schemeClr val="tx1"/>
                </a:solidFill>
                <a:effectLst/>
                <a:latin typeface="+mn-lt"/>
                <a:ea typeface="+mn-ea"/>
                <a:cs typeface="+mn-cs"/>
              </a:rPr>
              <a:t>Un délai de rétablissement plus court (en cas de plantage d’une nouvelle version)</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5</a:t>
            </a:fld>
            <a:endParaRPr lang="fr-FR"/>
          </a:p>
        </p:txBody>
      </p:sp>
      <p:sp>
        <p:nvSpPr>
          <p:cNvPr id="7" name="Espace réservé de la date 6">
            <a:extLst>
              <a:ext uri="{FF2B5EF4-FFF2-40B4-BE49-F238E27FC236}">
                <a16:creationId xmlns:a16="http://schemas.microsoft.com/office/drawing/2014/main" id="{C8544502-9D3C-4F14-88E1-1CC586A2DDC9}"/>
              </a:ext>
            </a:extLst>
          </p:cNvPr>
          <p:cNvSpPr>
            <a:spLocks noGrp="1"/>
          </p:cNvSpPr>
          <p:nvPr>
            <p:ph type="dt" idx="11"/>
          </p:nvPr>
        </p:nvSpPr>
        <p:spPr/>
        <p:txBody>
          <a:bodyPr/>
          <a:lstStyle/>
          <a:p>
            <a:fld id="{F78EF9CD-C7A7-4C08-86DF-415FBD816153}" type="datetime1">
              <a:rPr lang="fr-FR" smtClean="0"/>
              <a:t>03/01/2020</a:t>
            </a:fld>
            <a:endParaRPr lang="fr-FR"/>
          </a:p>
        </p:txBody>
      </p:sp>
    </p:spTree>
    <p:extLst>
      <p:ext uri="{BB962C8B-B14F-4D97-AF65-F5344CB8AC3E}">
        <p14:creationId xmlns:p14="http://schemas.microsoft.com/office/powerpoint/2010/main" val="328065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Plusieurs point de vue selon les positions ..</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6</a:t>
            </a:fld>
            <a:endParaRPr lang="fr-FR"/>
          </a:p>
        </p:txBody>
      </p:sp>
      <p:sp>
        <p:nvSpPr>
          <p:cNvPr id="7" name="Espace réservé de la date 6">
            <a:extLst>
              <a:ext uri="{FF2B5EF4-FFF2-40B4-BE49-F238E27FC236}">
                <a16:creationId xmlns:a16="http://schemas.microsoft.com/office/drawing/2014/main" id="{C8544502-9D3C-4F14-88E1-1CC586A2DDC9}"/>
              </a:ext>
            </a:extLst>
          </p:cNvPr>
          <p:cNvSpPr>
            <a:spLocks noGrp="1"/>
          </p:cNvSpPr>
          <p:nvPr>
            <p:ph type="dt" idx="11"/>
          </p:nvPr>
        </p:nvSpPr>
        <p:spPr/>
        <p:txBody>
          <a:bodyPr/>
          <a:lstStyle/>
          <a:p>
            <a:fld id="{F78EF9CD-C7A7-4C08-86DF-415FBD816153}" type="datetime1">
              <a:rPr lang="fr-FR" smtClean="0"/>
              <a:t>03/01/2020</a:t>
            </a:fld>
            <a:endParaRPr lang="fr-FR"/>
          </a:p>
        </p:txBody>
      </p:sp>
    </p:spTree>
    <p:extLst>
      <p:ext uri="{BB962C8B-B14F-4D97-AF65-F5344CB8AC3E}">
        <p14:creationId xmlns:p14="http://schemas.microsoft.com/office/powerpoint/2010/main" val="2862365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Cœur de la chaine logiciel</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7</a:t>
            </a:fld>
            <a:endParaRPr lang="fr-FR"/>
          </a:p>
        </p:txBody>
      </p:sp>
      <p:sp>
        <p:nvSpPr>
          <p:cNvPr id="7" name="Espace réservé de la date 6">
            <a:extLst>
              <a:ext uri="{FF2B5EF4-FFF2-40B4-BE49-F238E27FC236}">
                <a16:creationId xmlns:a16="http://schemas.microsoft.com/office/drawing/2014/main" id="{018BD6AD-0AFA-4319-8F8D-D02AF40A711D}"/>
              </a:ext>
            </a:extLst>
          </p:cNvPr>
          <p:cNvSpPr>
            <a:spLocks noGrp="1"/>
          </p:cNvSpPr>
          <p:nvPr>
            <p:ph type="dt" idx="11"/>
          </p:nvPr>
        </p:nvSpPr>
        <p:spPr/>
        <p:txBody>
          <a:bodyPr/>
          <a:lstStyle/>
          <a:p>
            <a:fld id="{47976A5A-76F0-4748-BF1C-96316B6D3C3B}" type="datetime1">
              <a:rPr lang="fr-FR" smtClean="0"/>
              <a:t>03/01/2020</a:t>
            </a:fld>
            <a:endParaRPr lang="fr-FR"/>
          </a:p>
        </p:txBody>
      </p:sp>
    </p:spTree>
    <p:extLst>
      <p:ext uri="{BB962C8B-B14F-4D97-AF65-F5344CB8AC3E}">
        <p14:creationId xmlns:p14="http://schemas.microsoft.com/office/powerpoint/2010/main" val="365702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Pour devenir un bon élément , il faut travailler sur plusieurs axes </a:t>
            </a:r>
            <a:r>
              <a:rPr lang="fr-FR" dirty="0" err="1"/>
              <a:t>telque</a:t>
            </a:r>
            <a:r>
              <a:rPr lang="fr-FR" dirty="0"/>
              <a:t> : veille techno, doc, périmètre </a:t>
            </a:r>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9</a:t>
            </a:fld>
            <a:endParaRPr lang="fr-FR"/>
          </a:p>
        </p:txBody>
      </p:sp>
      <p:sp>
        <p:nvSpPr>
          <p:cNvPr id="7" name="Espace réservé de la date 6">
            <a:extLst>
              <a:ext uri="{FF2B5EF4-FFF2-40B4-BE49-F238E27FC236}">
                <a16:creationId xmlns:a16="http://schemas.microsoft.com/office/drawing/2014/main" id="{0E3E6852-3365-4D5F-8FE9-2309F9E892A6}"/>
              </a:ext>
            </a:extLst>
          </p:cNvPr>
          <p:cNvSpPr>
            <a:spLocks noGrp="1"/>
          </p:cNvSpPr>
          <p:nvPr>
            <p:ph type="dt" idx="11"/>
          </p:nvPr>
        </p:nvSpPr>
        <p:spPr/>
        <p:txBody>
          <a:bodyPr/>
          <a:lstStyle/>
          <a:p>
            <a:fld id="{346E2EF5-8D09-49C1-9643-8CB1427FFE3E}" type="datetime1">
              <a:rPr lang="fr-FR" smtClean="0"/>
              <a:t>03/01/2020</a:t>
            </a:fld>
            <a:endParaRPr lang="fr-FR"/>
          </a:p>
        </p:txBody>
      </p:sp>
    </p:spTree>
    <p:extLst>
      <p:ext uri="{BB962C8B-B14F-4D97-AF65-F5344CB8AC3E}">
        <p14:creationId xmlns:p14="http://schemas.microsoft.com/office/powerpoint/2010/main" val="111870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Exemple, </a:t>
            </a:r>
            <a:r>
              <a:rPr lang="fr-FR" dirty="0" err="1"/>
              <a:t>devops</a:t>
            </a:r>
            <a:r>
              <a:rPr lang="fr-FR" dirty="0"/>
              <a:t> cette année couvre plus que le </a:t>
            </a:r>
            <a:r>
              <a:rPr lang="fr-FR" dirty="0" err="1"/>
              <a:t>dev&amp;ops</a:t>
            </a:r>
            <a:endParaRPr lang="fr-FR" dirty="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7A628578-B8AB-4E10-AB17-0C17B2D5C858}" type="slidenum">
              <a:rPr lang="fr-FR" smtClean="0"/>
              <a:t>10</a:t>
            </a:fld>
            <a:endParaRPr lang="fr-FR"/>
          </a:p>
        </p:txBody>
      </p:sp>
      <p:sp>
        <p:nvSpPr>
          <p:cNvPr id="7" name="Espace réservé de la date 6">
            <a:extLst>
              <a:ext uri="{FF2B5EF4-FFF2-40B4-BE49-F238E27FC236}">
                <a16:creationId xmlns:a16="http://schemas.microsoft.com/office/drawing/2014/main" id="{C1703258-39F6-42F5-A75C-5A32F71739D9}"/>
              </a:ext>
            </a:extLst>
          </p:cNvPr>
          <p:cNvSpPr>
            <a:spLocks noGrp="1"/>
          </p:cNvSpPr>
          <p:nvPr>
            <p:ph type="dt" idx="11"/>
          </p:nvPr>
        </p:nvSpPr>
        <p:spPr/>
        <p:txBody>
          <a:bodyPr/>
          <a:lstStyle/>
          <a:p>
            <a:fld id="{940645C9-113B-4015-834B-381AD6F41C8F}" type="datetime1">
              <a:rPr lang="fr-FR" smtClean="0"/>
              <a:t>03/01/2020</a:t>
            </a:fld>
            <a:endParaRPr lang="fr-FR"/>
          </a:p>
        </p:txBody>
      </p:sp>
    </p:spTree>
    <p:extLst>
      <p:ext uri="{BB962C8B-B14F-4D97-AF65-F5344CB8AC3E}">
        <p14:creationId xmlns:p14="http://schemas.microsoft.com/office/powerpoint/2010/main" val="93114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41783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413028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1152274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Page de garde_complète">
    <p:spTree>
      <p:nvGrpSpPr>
        <p:cNvPr id="1" name=""/>
        <p:cNvGrpSpPr/>
        <p:nvPr/>
      </p:nvGrpSpPr>
      <p:grpSpPr>
        <a:xfrm>
          <a:off x="0" y="0"/>
          <a:ext cx="0" cy="0"/>
          <a:chOff x="0" y="0"/>
          <a:chExt cx="0" cy="0"/>
        </a:xfrm>
      </p:grpSpPr>
      <p:sp>
        <p:nvSpPr>
          <p:cNvPr id="6" name="Espace réservé du contenu 2"/>
          <p:cNvSpPr>
            <a:spLocks noGrp="1"/>
          </p:cNvSpPr>
          <p:nvPr>
            <p:ph sz="quarter" idx="16" hasCustomPrompt="1"/>
          </p:nvPr>
        </p:nvSpPr>
        <p:spPr>
          <a:xfrm>
            <a:off x="1151466" y="3874797"/>
            <a:ext cx="9842500" cy="337749"/>
          </a:xfrm>
          <a:prstGeom prst="rect">
            <a:avLst/>
          </a:prstGeom>
        </p:spPr>
        <p:txBody>
          <a:bodyPr/>
          <a:lstStyle>
            <a:lvl1pPr marL="0" indent="0">
              <a:buNone/>
              <a:defRPr sz="1500">
                <a:solidFill>
                  <a:schemeClr val="tx1">
                    <a:lumMod val="65000"/>
                    <a:lumOff val="35000"/>
                  </a:schemeClr>
                </a:solidFill>
                <a:latin typeface="Myriad Pro" pitchFamily="34" charset="0"/>
              </a:defRPr>
            </a:lvl1pPr>
          </a:lstStyle>
          <a:p>
            <a:pPr lvl="0"/>
            <a:r>
              <a:rPr lang="fr-FR" dirty="0"/>
              <a:t>Date présentation</a:t>
            </a:r>
          </a:p>
        </p:txBody>
      </p:sp>
      <p:sp>
        <p:nvSpPr>
          <p:cNvPr id="7" name="Espace réservé du texte 16"/>
          <p:cNvSpPr>
            <a:spLocks noGrp="1"/>
          </p:cNvSpPr>
          <p:nvPr>
            <p:ph type="body" sz="quarter" idx="17" hasCustomPrompt="1"/>
          </p:nvPr>
        </p:nvSpPr>
        <p:spPr>
          <a:xfrm>
            <a:off x="1151599" y="2782885"/>
            <a:ext cx="9842368" cy="935038"/>
          </a:xfrm>
          <a:prstGeom prst="rect">
            <a:avLst/>
          </a:prstGeom>
        </p:spPr>
        <p:txBody>
          <a:bodyPr/>
          <a:lstStyle>
            <a:lvl1pPr marL="0" indent="0">
              <a:buNone/>
              <a:defRPr sz="2800">
                <a:solidFill>
                  <a:schemeClr val="tx1">
                    <a:lumMod val="65000"/>
                    <a:lumOff val="35000"/>
                  </a:schemeClr>
                </a:solidFill>
                <a:latin typeface="Myriad Pro" charset="0"/>
                <a:ea typeface="Myriad Pro" charset="0"/>
                <a:cs typeface="Myriad Pro" charset="0"/>
              </a:defRPr>
            </a:lvl1pPr>
          </a:lstStyle>
          <a:p>
            <a:pPr lvl="0"/>
            <a:r>
              <a:rPr lang="fr-FR" dirty="0"/>
              <a:t>&lt;sous-titre&gt;</a:t>
            </a:r>
          </a:p>
        </p:txBody>
      </p:sp>
      <p:sp>
        <p:nvSpPr>
          <p:cNvPr id="8" name="Espace réservé du contenu 3"/>
          <p:cNvSpPr>
            <a:spLocks noGrp="1"/>
          </p:cNvSpPr>
          <p:nvPr>
            <p:ph sz="quarter" idx="22" hasCustomPrompt="1"/>
          </p:nvPr>
        </p:nvSpPr>
        <p:spPr>
          <a:xfrm>
            <a:off x="1151467" y="5175191"/>
            <a:ext cx="6410984" cy="262972"/>
          </a:xfrm>
          <a:prstGeom prst="rect">
            <a:avLst/>
          </a:prstGeom>
        </p:spPr>
        <p:txBody>
          <a:bodyPr anchor="ctr" anchorCtr="0"/>
          <a:lstStyle>
            <a:lvl1pPr marL="0" indent="0" algn="l">
              <a:buNone/>
              <a:defRPr sz="1400">
                <a:solidFill>
                  <a:schemeClr val="bg1">
                    <a:lumMod val="65000"/>
                  </a:schemeClr>
                </a:solidFill>
                <a:latin typeface="Myriad Pro" pitchFamily="34" charset="0"/>
              </a:defRPr>
            </a:lvl1pPr>
          </a:lstStyle>
          <a:p>
            <a:pPr marL="0" lvl="0" indent="0">
              <a:buNone/>
            </a:pPr>
            <a:r>
              <a:rPr lang="fr-FR" dirty="0"/>
              <a:t>Version &lt;majeure&gt;.&lt;mineure&gt; du &lt;date&gt;</a:t>
            </a:r>
          </a:p>
        </p:txBody>
      </p:sp>
      <p:sp>
        <p:nvSpPr>
          <p:cNvPr id="9" name="ZoneTexte 8"/>
          <p:cNvSpPr txBox="1"/>
          <p:nvPr userDrawn="1"/>
        </p:nvSpPr>
        <p:spPr bwMode="auto">
          <a:xfrm>
            <a:off x="1178478" y="5705924"/>
            <a:ext cx="1256503" cy="33265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r" eaLnBrk="1" hangingPunct="1">
              <a:spcBef>
                <a:spcPct val="10000"/>
              </a:spcBef>
              <a:spcAft>
                <a:spcPct val="10000"/>
              </a:spcAft>
              <a:buClr>
                <a:srgbClr val="A08C57"/>
              </a:buClr>
              <a:buSzPct val="80000"/>
              <a:buFont typeface="Wingdings" pitchFamily="2" charset="2"/>
              <a:buNone/>
              <a:defRPr lang="fr-FR" sz="900" dirty="0">
                <a:solidFill>
                  <a:srgbClr val="606367"/>
                </a:solidFill>
                <a:effectLst/>
                <a:latin typeface="Calibri"/>
                <a:ea typeface="Times New Roman"/>
                <a:cs typeface="Times New Roman"/>
              </a:defRPr>
            </a:lvl1pPr>
            <a:lvl2pPr marL="768350" indent="-285750" eaLnBrk="1" hangingPunct="1">
              <a:spcBef>
                <a:spcPct val="10000"/>
              </a:spcBef>
              <a:spcAft>
                <a:spcPct val="10000"/>
              </a:spcAft>
              <a:buClr>
                <a:srgbClr val="A08C57"/>
              </a:buClr>
              <a:buFont typeface="Wingdings" pitchFamily="2" charset="2"/>
              <a:buChar char="ü"/>
              <a:defRPr sz="1800">
                <a:solidFill>
                  <a:srgbClr val="606367"/>
                </a:solidFill>
                <a:latin typeface="Calibri" pitchFamily="34" charset="0"/>
                <a:cs typeface="Calibri" pitchFamily="34" charset="0"/>
              </a:defRPr>
            </a:lvl2pPr>
            <a:lvl3pPr marL="1187450" indent="-228600" eaLnBrk="1" hangingPunct="1">
              <a:spcBef>
                <a:spcPct val="10000"/>
              </a:spcBef>
              <a:spcAft>
                <a:spcPct val="10000"/>
              </a:spcAft>
              <a:buClr>
                <a:srgbClr val="A08C57"/>
              </a:buClr>
              <a:buFont typeface="Courier New" pitchFamily="49" charset="0"/>
              <a:buChar char="o"/>
              <a:defRPr sz="1600">
                <a:solidFill>
                  <a:srgbClr val="606367"/>
                </a:solidFill>
                <a:latin typeface="Calibri" pitchFamily="34" charset="0"/>
                <a:cs typeface="Calibri" pitchFamily="34" charset="0"/>
              </a:defRPr>
            </a:lvl3pPr>
            <a:lvl4pPr marL="1606550" indent="-228600" eaLnBrk="1" hangingPunct="1">
              <a:spcBef>
                <a:spcPct val="10000"/>
              </a:spcBef>
              <a:spcAft>
                <a:spcPct val="10000"/>
              </a:spcAft>
              <a:buClr>
                <a:srgbClr val="A08C57"/>
              </a:buClr>
              <a:buFont typeface="Arial" charset="0"/>
              <a:buChar char="•"/>
              <a:defRPr sz="1400">
                <a:solidFill>
                  <a:srgbClr val="606367"/>
                </a:solidFill>
                <a:latin typeface="Calibri" pitchFamily="34" charset="0"/>
                <a:cs typeface="Calibri" pitchFamily="34" charset="0"/>
              </a:defRPr>
            </a:lvl4pPr>
            <a:lvl5pPr marL="2057400" indent="-228600" eaLnBrk="1" hangingPunct="1">
              <a:spcBef>
                <a:spcPct val="10000"/>
              </a:spcBef>
              <a:spcAft>
                <a:spcPct val="10000"/>
              </a:spcAft>
              <a:defRPr sz="1200">
                <a:solidFill>
                  <a:srgbClr val="606367"/>
                </a:solidFill>
                <a:latin typeface="Calibri" pitchFamily="34" charset="0"/>
                <a:cs typeface="Calibri" pitchFamily="34" charset="0"/>
              </a:defRPr>
            </a:lvl5pPr>
            <a:lvl6pPr marL="2514600" indent="-228600" fontAlgn="base">
              <a:spcBef>
                <a:spcPct val="10000"/>
              </a:spcBef>
              <a:spcAft>
                <a:spcPct val="10000"/>
              </a:spcAft>
              <a:buChar char="–"/>
              <a:defRPr sz="1600">
                <a:latin typeface="+mn-lt"/>
              </a:defRPr>
            </a:lvl6pPr>
            <a:lvl7pPr marL="2971800" indent="-228600" fontAlgn="base">
              <a:spcBef>
                <a:spcPct val="10000"/>
              </a:spcBef>
              <a:spcAft>
                <a:spcPct val="10000"/>
              </a:spcAft>
              <a:buChar char="–"/>
              <a:defRPr sz="1600">
                <a:latin typeface="+mn-lt"/>
              </a:defRPr>
            </a:lvl7pPr>
            <a:lvl8pPr marL="3429000" indent="-228600" fontAlgn="base">
              <a:spcBef>
                <a:spcPct val="10000"/>
              </a:spcBef>
              <a:spcAft>
                <a:spcPct val="10000"/>
              </a:spcAft>
              <a:buChar char="–"/>
              <a:defRPr sz="1600">
                <a:latin typeface="+mn-lt"/>
              </a:defRPr>
            </a:lvl8pPr>
            <a:lvl9pPr marL="3886200" indent="-228600" fontAlgn="base">
              <a:spcBef>
                <a:spcPct val="10000"/>
              </a:spcBef>
              <a:spcAft>
                <a:spcPct val="10000"/>
              </a:spcAft>
              <a:buChar char="–"/>
              <a:defRPr sz="1600">
                <a:latin typeface="+mn-lt"/>
              </a:defRPr>
            </a:lvl9pPr>
          </a:lstStyle>
          <a:p>
            <a:pPr lvl="0" algn="l"/>
            <a:r>
              <a:rPr lang="fr-FR" sz="1400" dirty="0">
                <a:solidFill>
                  <a:schemeClr val="bg1">
                    <a:lumMod val="65000"/>
                  </a:schemeClr>
                </a:solidFill>
                <a:latin typeface="Myriad Pro" pitchFamily="34" charset="0"/>
                <a:ea typeface="Myriad Pro" charset="0"/>
                <a:cs typeface="Myriad Pro" charset="0"/>
              </a:rPr>
              <a:t>Sensibilité</a:t>
            </a:r>
            <a:r>
              <a:rPr lang="fr-FR" sz="1400" baseline="0" dirty="0">
                <a:solidFill>
                  <a:schemeClr val="bg1">
                    <a:lumMod val="65000"/>
                  </a:schemeClr>
                </a:solidFill>
                <a:latin typeface="Myriad Pro" pitchFamily="34" charset="0"/>
                <a:ea typeface="Myriad Pro" charset="0"/>
                <a:cs typeface="Myriad Pro" charset="0"/>
              </a:rPr>
              <a:t> : </a:t>
            </a:r>
            <a:endParaRPr lang="fr-FR" sz="1400" dirty="0">
              <a:solidFill>
                <a:schemeClr val="bg1">
                  <a:lumMod val="65000"/>
                </a:schemeClr>
              </a:solidFill>
              <a:latin typeface="Myriad Pro" pitchFamily="34" charset="0"/>
              <a:ea typeface="Myriad Pro" charset="0"/>
              <a:cs typeface="Myriad Pro" charset="0"/>
            </a:endParaRPr>
          </a:p>
        </p:txBody>
      </p:sp>
      <p:sp>
        <p:nvSpPr>
          <p:cNvPr id="10" name="ZoneTexte 9"/>
          <p:cNvSpPr txBox="1"/>
          <p:nvPr userDrawn="1"/>
        </p:nvSpPr>
        <p:spPr bwMode="auto">
          <a:xfrm>
            <a:off x="7647281" y="5705924"/>
            <a:ext cx="1256503" cy="332656"/>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r" eaLnBrk="1" hangingPunct="1">
              <a:spcBef>
                <a:spcPct val="10000"/>
              </a:spcBef>
              <a:spcAft>
                <a:spcPct val="10000"/>
              </a:spcAft>
              <a:buClr>
                <a:srgbClr val="A08C57"/>
              </a:buClr>
              <a:buSzPct val="80000"/>
              <a:buFont typeface="Wingdings" pitchFamily="2" charset="2"/>
              <a:buNone/>
              <a:defRPr lang="fr-FR" sz="900" dirty="0">
                <a:solidFill>
                  <a:srgbClr val="606367"/>
                </a:solidFill>
                <a:effectLst/>
                <a:latin typeface="Calibri"/>
                <a:ea typeface="Times New Roman"/>
                <a:cs typeface="Times New Roman"/>
              </a:defRPr>
            </a:lvl1pPr>
            <a:lvl2pPr marL="768350" indent="-285750" eaLnBrk="1" hangingPunct="1">
              <a:spcBef>
                <a:spcPct val="10000"/>
              </a:spcBef>
              <a:spcAft>
                <a:spcPct val="10000"/>
              </a:spcAft>
              <a:buClr>
                <a:srgbClr val="A08C57"/>
              </a:buClr>
              <a:buFont typeface="Wingdings" pitchFamily="2" charset="2"/>
              <a:buChar char="ü"/>
              <a:defRPr sz="1800">
                <a:solidFill>
                  <a:srgbClr val="606367"/>
                </a:solidFill>
                <a:latin typeface="Calibri" pitchFamily="34" charset="0"/>
                <a:cs typeface="Calibri" pitchFamily="34" charset="0"/>
              </a:defRPr>
            </a:lvl2pPr>
            <a:lvl3pPr marL="1187450" indent="-228600" eaLnBrk="1" hangingPunct="1">
              <a:spcBef>
                <a:spcPct val="10000"/>
              </a:spcBef>
              <a:spcAft>
                <a:spcPct val="10000"/>
              </a:spcAft>
              <a:buClr>
                <a:srgbClr val="A08C57"/>
              </a:buClr>
              <a:buFont typeface="Courier New" pitchFamily="49" charset="0"/>
              <a:buChar char="o"/>
              <a:defRPr sz="1600">
                <a:solidFill>
                  <a:srgbClr val="606367"/>
                </a:solidFill>
                <a:latin typeface="Calibri" pitchFamily="34" charset="0"/>
                <a:cs typeface="Calibri" pitchFamily="34" charset="0"/>
              </a:defRPr>
            </a:lvl3pPr>
            <a:lvl4pPr marL="1606550" indent="-228600" eaLnBrk="1" hangingPunct="1">
              <a:spcBef>
                <a:spcPct val="10000"/>
              </a:spcBef>
              <a:spcAft>
                <a:spcPct val="10000"/>
              </a:spcAft>
              <a:buClr>
                <a:srgbClr val="A08C57"/>
              </a:buClr>
              <a:buFont typeface="Arial" charset="0"/>
              <a:buChar char="•"/>
              <a:defRPr sz="1400">
                <a:solidFill>
                  <a:srgbClr val="606367"/>
                </a:solidFill>
                <a:latin typeface="Calibri" pitchFamily="34" charset="0"/>
                <a:cs typeface="Calibri" pitchFamily="34" charset="0"/>
              </a:defRPr>
            </a:lvl4pPr>
            <a:lvl5pPr marL="2057400" indent="-228600" eaLnBrk="1" hangingPunct="1">
              <a:spcBef>
                <a:spcPct val="10000"/>
              </a:spcBef>
              <a:spcAft>
                <a:spcPct val="10000"/>
              </a:spcAft>
              <a:defRPr sz="1200">
                <a:solidFill>
                  <a:srgbClr val="606367"/>
                </a:solidFill>
                <a:latin typeface="Calibri" pitchFamily="34" charset="0"/>
                <a:cs typeface="Calibri" pitchFamily="34" charset="0"/>
              </a:defRPr>
            </a:lvl5pPr>
            <a:lvl6pPr marL="2514600" indent="-228600" fontAlgn="base">
              <a:spcBef>
                <a:spcPct val="10000"/>
              </a:spcBef>
              <a:spcAft>
                <a:spcPct val="10000"/>
              </a:spcAft>
              <a:buChar char="–"/>
              <a:defRPr sz="1600">
                <a:latin typeface="+mn-lt"/>
              </a:defRPr>
            </a:lvl6pPr>
            <a:lvl7pPr marL="2971800" indent="-228600" fontAlgn="base">
              <a:spcBef>
                <a:spcPct val="10000"/>
              </a:spcBef>
              <a:spcAft>
                <a:spcPct val="10000"/>
              </a:spcAft>
              <a:buChar char="–"/>
              <a:defRPr sz="1600">
                <a:latin typeface="+mn-lt"/>
              </a:defRPr>
            </a:lvl7pPr>
            <a:lvl8pPr marL="3429000" indent="-228600" fontAlgn="base">
              <a:spcBef>
                <a:spcPct val="10000"/>
              </a:spcBef>
              <a:spcAft>
                <a:spcPct val="10000"/>
              </a:spcAft>
              <a:buChar char="–"/>
              <a:defRPr sz="1600">
                <a:latin typeface="+mn-lt"/>
              </a:defRPr>
            </a:lvl8pPr>
            <a:lvl9pPr marL="3886200" indent="-228600" fontAlgn="base">
              <a:spcBef>
                <a:spcPct val="10000"/>
              </a:spcBef>
              <a:spcAft>
                <a:spcPct val="10000"/>
              </a:spcAft>
              <a:buChar char="–"/>
              <a:defRPr sz="1600">
                <a:latin typeface="+mn-lt"/>
              </a:defRPr>
            </a:lvl9pPr>
          </a:lstStyle>
          <a:p>
            <a:pPr lvl="0" algn="l"/>
            <a:r>
              <a:rPr lang="fr-FR" sz="1400" i="1" dirty="0">
                <a:solidFill>
                  <a:schemeClr val="bg1">
                    <a:lumMod val="65000"/>
                  </a:schemeClr>
                </a:solidFill>
                <a:latin typeface="Myriad Pro" pitchFamily="34" charset="0"/>
                <a:ea typeface="Myriad Pro" charset="0"/>
                <a:cs typeface="Myriad Pro" charset="0"/>
              </a:rPr>
              <a:t>Référence</a:t>
            </a:r>
            <a:r>
              <a:rPr lang="fr-FR" sz="1400" i="1" baseline="0" dirty="0">
                <a:solidFill>
                  <a:schemeClr val="bg1">
                    <a:lumMod val="65000"/>
                  </a:schemeClr>
                </a:solidFill>
                <a:latin typeface="Myriad Pro" pitchFamily="34" charset="0"/>
                <a:ea typeface="Myriad Pro" charset="0"/>
                <a:cs typeface="Myriad Pro" charset="0"/>
              </a:rPr>
              <a:t> : </a:t>
            </a:r>
            <a:endParaRPr lang="fr-FR" sz="1400" i="1" dirty="0">
              <a:solidFill>
                <a:schemeClr val="bg1">
                  <a:lumMod val="65000"/>
                </a:schemeClr>
              </a:solidFill>
              <a:latin typeface="Myriad Pro" pitchFamily="34" charset="0"/>
              <a:ea typeface="Myriad Pro" charset="0"/>
              <a:cs typeface="Myriad Pro" charset="0"/>
            </a:endParaRPr>
          </a:p>
        </p:txBody>
      </p:sp>
      <p:sp>
        <p:nvSpPr>
          <p:cNvPr id="11" name="Espace réservé du contenu 3"/>
          <p:cNvSpPr>
            <a:spLocks noGrp="1"/>
          </p:cNvSpPr>
          <p:nvPr>
            <p:ph sz="quarter" idx="24" hasCustomPrompt="1"/>
          </p:nvPr>
        </p:nvSpPr>
        <p:spPr>
          <a:xfrm>
            <a:off x="2456441" y="5724520"/>
            <a:ext cx="5106009" cy="337749"/>
          </a:xfrm>
          <a:prstGeom prst="rect">
            <a:avLst/>
          </a:prstGeom>
        </p:spPr>
        <p:txBody>
          <a:bodyPr anchor="ctr" anchorCtr="0"/>
          <a:lstStyle>
            <a:lvl1pPr marL="0" indent="0" algn="l">
              <a:buNone/>
              <a:defRPr sz="1200" baseline="0">
                <a:solidFill>
                  <a:schemeClr val="bg1">
                    <a:lumMod val="65000"/>
                  </a:schemeClr>
                </a:solidFill>
                <a:latin typeface="Myriad Pro" pitchFamily="34" charset="0"/>
                <a:ea typeface="Myriad Pro" pitchFamily="34" charset="0"/>
                <a:cs typeface="Myriad Pro" pitchFamily="34" charset="0"/>
              </a:defRPr>
            </a:lvl1pPr>
          </a:lstStyle>
          <a:p>
            <a:pPr marL="0" lvl="0" indent="0">
              <a:buNone/>
            </a:pPr>
            <a:r>
              <a:rPr lang="fr-FR" dirty="0"/>
              <a:t>&lt;D3 – Libre / D2 – interne almerys / D1 – interne almerys limité / D0 – confidentiel&gt;</a:t>
            </a:r>
          </a:p>
        </p:txBody>
      </p:sp>
      <p:sp>
        <p:nvSpPr>
          <p:cNvPr id="12" name="Titre 1"/>
          <p:cNvSpPr>
            <a:spLocks noGrp="1"/>
          </p:cNvSpPr>
          <p:nvPr>
            <p:ph type="title" hasCustomPrompt="1"/>
          </p:nvPr>
        </p:nvSpPr>
        <p:spPr>
          <a:xfrm>
            <a:off x="1151467" y="1237648"/>
            <a:ext cx="9842500" cy="1373925"/>
          </a:xfrm>
          <a:prstGeom prst="rect">
            <a:avLst/>
          </a:prstGeom>
        </p:spPr>
        <p:txBody>
          <a:bodyPr/>
          <a:lstStyle>
            <a:lvl1pPr>
              <a:defRPr sz="3600" b="1" i="0">
                <a:solidFill>
                  <a:srgbClr val="BAA365"/>
                </a:solidFill>
                <a:latin typeface="Myriad Pro" charset="0"/>
                <a:ea typeface="Myriad Pro" charset="0"/>
                <a:cs typeface="Myriad Pro" charset="0"/>
              </a:defRPr>
            </a:lvl1pPr>
          </a:lstStyle>
          <a:p>
            <a:r>
              <a:rPr lang="fr-FR" dirty="0"/>
              <a:t>Titre présentation</a:t>
            </a:r>
          </a:p>
        </p:txBody>
      </p:sp>
      <p:sp>
        <p:nvSpPr>
          <p:cNvPr id="13" name="ZoneTexte 12"/>
          <p:cNvSpPr txBox="1"/>
          <p:nvPr userDrawn="1"/>
        </p:nvSpPr>
        <p:spPr bwMode="auto">
          <a:xfrm>
            <a:off x="7647281" y="5138371"/>
            <a:ext cx="1256503" cy="332656"/>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r" eaLnBrk="1" hangingPunct="1">
              <a:spcBef>
                <a:spcPct val="10000"/>
              </a:spcBef>
              <a:spcAft>
                <a:spcPct val="10000"/>
              </a:spcAft>
              <a:buClr>
                <a:srgbClr val="A08C57"/>
              </a:buClr>
              <a:buSzPct val="80000"/>
              <a:buFont typeface="Wingdings" pitchFamily="2" charset="2"/>
              <a:buNone/>
              <a:defRPr lang="fr-FR" sz="900" dirty="0">
                <a:solidFill>
                  <a:srgbClr val="606367"/>
                </a:solidFill>
                <a:effectLst/>
                <a:latin typeface="Calibri"/>
                <a:ea typeface="Times New Roman"/>
                <a:cs typeface="Times New Roman"/>
              </a:defRPr>
            </a:lvl1pPr>
            <a:lvl2pPr marL="768350" indent="-285750" eaLnBrk="1" hangingPunct="1">
              <a:spcBef>
                <a:spcPct val="10000"/>
              </a:spcBef>
              <a:spcAft>
                <a:spcPct val="10000"/>
              </a:spcAft>
              <a:buClr>
                <a:srgbClr val="A08C57"/>
              </a:buClr>
              <a:buFont typeface="Wingdings" pitchFamily="2" charset="2"/>
              <a:buChar char="ü"/>
              <a:defRPr sz="1800">
                <a:solidFill>
                  <a:srgbClr val="606367"/>
                </a:solidFill>
                <a:latin typeface="Calibri" pitchFamily="34" charset="0"/>
                <a:cs typeface="Calibri" pitchFamily="34" charset="0"/>
              </a:defRPr>
            </a:lvl2pPr>
            <a:lvl3pPr marL="1187450" indent="-228600" eaLnBrk="1" hangingPunct="1">
              <a:spcBef>
                <a:spcPct val="10000"/>
              </a:spcBef>
              <a:spcAft>
                <a:spcPct val="10000"/>
              </a:spcAft>
              <a:buClr>
                <a:srgbClr val="A08C57"/>
              </a:buClr>
              <a:buFont typeface="Courier New" pitchFamily="49" charset="0"/>
              <a:buChar char="o"/>
              <a:defRPr sz="1600">
                <a:solidFill>
                  <a:srgbClr val="606367"/>
                </a:solidFill>
                <a:latin typeface="Calibri" pitchFamily="34" charset="0"/>
                <a:cs typeface="Calibri" pitchFamily="34" charset="0"/>
              </a:defRPr>
            </a:lvl3pPr>
            <a:lvl4pPr marL="1606550" indent="-228600" eaLnBrk="1" hangingPunct="1">
              <a:spcBef>
                <a:spcPct val="10000"/>
              </a:spcBef>
              <a:spcAft>
                <a:spcPct val="10000"/>
              </a:spcAft>
              <a:buClr>
                <a:srgbClr val="A08C57"/>
              </a:buClr>
              <a:buFont typeface="Arial" charset="0"/>
              <a:buChar char="•"/>
              <a:defRPr sz="1400">
                <a:solidFill>
                  <a:srgbClr val="606367"/>
                </a:solidFill>
                <a:latin typeface="Calibri" pitchFamily="34" charset="0"/>
                <a:cs typeface="Calibri" pitchFamily="34" charset="0"/>
              </a:defRPr>
            </a:lvl4pPr>
            <a:lvl5pPr marL="2057400" indent="-228600" eaLnBrk="1" hangingPunct="1">
              <a:spcBef>
                <a:spcPct val="10000"/>
              </a:spcBef>
              <a:spcAft>
                <a:spcPct val="10000"/>
              </a:spcAft>
              <a:defRPr sz="1200">
                <a:solidFill>
                  <a:srgbClr val="606367"/>
                </a:solidFill>
                <a:latin typeface="Calibri" pitchFamily="34" charset="0"/>
                <a:cs typeface="Calibri" pitchFamily="34" charset="0"/>
              </a:defRPr>
            </a:lvl5pPr>
            <a:lvl6pPr marL="2514600" indent="-228600" fontAlgn="base">
              <a:spcBef>
                <a:spcPct val="10000"/>
              </a:spcBef>
              <a:spcAft>
                <a:spcPct val="10000"/>
              </a:spcAft>
              <a:buChar char="–"/>
              <a:defRPr sz="1600">
                <a:latin typeface="+mn-lt"/>
              </a:defRPr>
            </a:lvl6pPr>
            <a:lvl7pPr marL="2971800" indent="-228600" fontAlgn="base">
              <a:spcBef>
                <a:spcPct val="10000"/>
              </a:spcBef>
              <a:spcAft>
                <a:spcPct val="10000"/>
              </a:spcAft>
              <a:buChar char="–"/>
              <a:defRPr sz="1600">
                <a:latin typeface="+mn-lt"/>
              </a:defRPr>
            </a:lvl7pPr>
            <a:lvl8pPr marL="3429000" indent="-228600" fontAlgn="base">
              <a:spcBef>
                <a:spcPct val="10000"/>
              </a:spcBef>
              <a:spcAft>
                <a:spcPct val="10000"/>
              </a:spcAft>
              <a:buChar char="–"/>
              <a:defRPr sz="1600">
                <a:latin typeface="+mn-lt"/>
              </a:defRPr>
            </a:lvl8pPr>
            <a:lvl9pPr marL="3886200" indent="-228600" fontAlgn="base">
              <a:spcBef>
                <a:spcPct val="10000"/>
              </a:spcBef>
              <a:spcAft>
                <a:spcPct val="10000"/>
              </a:spcAft>
              <a:buChar char="–"/>
              <a:defRPr sz="1600">
                <a:latin typeface="+mn-lt"/>
              </a:defRPr>
            </a:lvl9pPr>
          </a:lstStyle>
          <a:p>
            <a:pPr lvl="0" algn="l"/>
            <a:r>
              <a:rPr lang="fr-FR" sz="1400" i="1" dirty="0">
                <a:solidFill>
                  <a:schemeClr val="bg1">
                    <a:lumMod val="65000"/>
                  </a:schemeClr>
                </a:solidFill>
                <a:latin typeface="Myriad Pro" pitchFamily="34" charset="0"/>
                <a:ea typeface="Myriad Pro" charset="0"/>
                <a:cs typeface="Myriad Pro" charset="0"/>
              </a:rPr>
              <a:t>Responsable </a:t>
            </a:r>
            <a:r>
              <a:rPr lang="fr-FR" sz="1400" i="1" baseline="0" dirty="0">
                <a:solidFill>
                  <a:schemeClr val="bg1">
                    <a:lumMod val="65000"/>
                  </a:schemeClr>
                </a:solidFill>
                <a:latin typeface="Myriad Pro" pitchFamily="34" charset="0"/>
                <a:ea typeface="Myriad Pro" charset="0"/>
                <a:cs typeface="Myriad Pro" charset="0"/>
              </a:rPr>
              <a:t>: </a:t>
            </a:r>
            <a:endParaRPr lang="fr-FR" sz="1400" i="1" dirty="0">
              <a:solidFill>
                <a:schemeClr val="bg1">
                  <a:lumMod val="65000"/>
                </a:schemeClr>
              </a:solidFill>
              <a:latin typeface="Myriad Pro" pitchFamily="34" charset="0"/>
              <a:ea typeface="Myriad Pro" charset="0"/>
              <a:cs typeface="Myriad Pro" charset="0"/>
            </a:endParaRPr>
          </a:p>
        </p:txBody>
      </p:sp>
      <p:sp>
        <p:nvSpPr>
          <p:cNvPr id="14" name="Espace réservé du contenu 3"/>
          <p:cNvSpPr>
            <a:spLocks noGrp="1"/>
          </p:cNvSpPr>
          <p:nvPr>
            <p:ph sz="quarter" idx="25" hasCustomPrompt="1"/>
          </p:nvPr>
        </p:nvSpPr>
        <p:spPr>
          <a:xfrm>
            <a:off x="8825632" y="4997789"/>
            <a:ext cx="3183489" cy="642174"/>
          </a:xfrm>
          <a:prstGeom prst="rect">
            <a:avLst/>
          </a:prstGeom>
        </p:spPr>
        <p:txBody>
          <a:bodyPr anchor="ctr" anchorCtr="0"/>
          <a:lstStyle>
            <a:lvl1pPr marL="0" indent="0" algn="l">
              <a:buNone/>
              <a:defRPr sz="1400">
                <a:solidFill>
                  <a:schemeClr val="bg1">
                    <a:lumMod val="65000"/>
                  </a:schemeClr>
                </a:solidFill>
                <a:latin typeface="Myriad Pro" pitchFamily="34" charset="0"/>
              </a:defRPr>
            </a:lvl1pPr>
          </a:lstStyle>
          <a:p>
            <a:pPr marL="0" lvl="0" indent="0">
              <a:buNone/>
            </a:pPr>
            <a:r>
              <a:rPr lang="fr-FR" dirty="0"/>
              <a:t>&lt;Auteurs(s)&gt;</a:t>
            </a:r>
          </a:p>
        </p:txBody>
      </p:sp>
      <p:sp>
        <p:nvSpPr>
          <p:cNvPr id="15" name="Espace réservé du contenu 3"/>
          <p:cNvSpPr>
            <a:spLocks noGrp="1"/>
          </p:cNvSpPr>
          <p:nvPr>
            <p:ph sz="quarter" idx="26" hasCustomPrompt="1"/>
          </p:nvPr>
        </p:nvSpPr>
        <p:spPr>
          <a:xfrm>
            <a:off x="8825632" y="5769702"/>
            <a:ext cx="3183489" cy="240959"/>
          </a:xfrm>
          <a:prstGeom prst="rect">
            <a:avLst/>
          </a:prstGeom>
        </p:spPr>
        <p:txBody>
          <a:bodyPr anchor="ctr" anchorCtr="0"/>
          <a:lstStyle>
            <a:lvl1pPr marL="0" indent="0" algn="l">
              <a:buNone/>
              <a:defRPr sz="1200">
                <a:solidFill>
                  <a:schemeClr val="bg1">
                    <a:lumMod val="65000"/>
                  </a:schemeClr>
                </a:solidFill>
                <a:latin typeface="Myriad Pro" pitchFamily="34" charset="0"/>
              </a:defRPr>
            </a:lvl1pPr>
          </a:lstStyle>
          <a:p>
            <a:pPr marL="0" lvl="0" indent="0">
              <a:buNone/>
            </a:pPr>
            <a:r>
              <a:rPr lang="fr-FR" dirty="0"/>
              <a:t>&lt;Référence&gt;</a:t>
            </a:r>
          </a:p>
        </p:txBody>
      </p:sp>
      <p:sp>
        <p:nvSpPr>
          <p:cNvPr id="2" name="Espace réservé de la date 1">
            <a:extLst>
              <a:ext uri="{FF2B5EF4-FFF2-40B4-BE49-F238E27FC236}">
                <a16:creationId xmlns:a16="http://schemas.microsoft.com/office/drawing/2014/main" id="{2D269445-5BAF-47BA-9D01-6980DA5AB037}"/>
              </a:ext>
            </a:extLst>
          </p:cNvPr>
          <p:cNvSpPr>
            <a:spLocks noGrp="1"/>
          </p:cNvSpPr>
          <p:nvPr>
            <p:ph type="dt" sz="half" idx="27"/>
          </p:nvPr>
        </p:nvSpPr>
        <p:spPr/>
        <p:txBody>
          <a:bodyPr/>
          <a:lstStyle/>
          <a:p>
            <a:endParaRPr lang="fr-FR"/>
          </a:p>
        </p:txBody>
      </p:sp>
      <p:sp>
        <p:nvSpPr>
          <p:cNvPr id="3" name="Espace réservé du pied de page 2">
            <a:extLst>
              <a:ext uri="{FF2B5EF4-FFF2-40B4-BE49-F238E27FC236}">
                <a16:creationId xmlns:a16="http://schemas.microsoft.com/office/drawing/2014/main" id="{521EF61C-7EBD-4684-A566-1419C6D78433}"/>
              </a:ext>
            </a:extLst>
          </p:cNvPr>
          <p:cNvSpPr>
            <a:spLocks noGrp="1"/>
          </p:cNvSpPr>
          <p:nvPr>
            <p:ph type="ftr" sz="quarter" idx="28"/>
          </p:nvPr>
        </p:nvSpPr>
        <p:spPr/>
        <p:txBody>
          <a:bodyPr/>
          <a:lstStyle/>
          <a:p>
            <a:endParaRPr lang="fr-FR"/>
          </a:p>
        </p:txBody>
      </p:sp>
      <p:sp>
        <p:nvSpPr>
          <p:cNvPr id="4" name="Espace réservé du numéro de diapositive 3">
            <a:extLst>
              <a:ext uri="{FF2B5EF4-FFF2-40B4-BE49-F238E27FC236}">
                <a16:creationId xmlns:a16="http://schemas.microsoft.com/office/drawing/2014/main" id="{0FECCE30-5B74-4B79-9F40-4B24A67C4C3B}"/>
              </a:ext>
            </a:extLst>
          </p:cNvPr>
          <p:cNvSpPr>
            <a:spLocks noGrp="1"/>
          </p:cNvSpPr>
          <p:nvPr>
            <p:ph type="sldNum" sz="quarter" idx="29"/>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3930348935"/>
      </p:ext>
    </p:extLst>
  </p:cSld>
  <p:clrMapOvr>
    <a:masterClrMapping/>
  </p:clrMapOvr>
  <p:extLst>
    <p:ext uri="{DCECCB84-F9BA-43D5-87BE-67443E8EF086}">
      <p15:sldGuideLst xmlns:p15="http://schemas.microsoft.com/office/powerpoint/2012/main">
        <p15:guide id="1" pos="226">
          <p15:clr>
            <a:srgbClr val="FBAE40"/>
          </p15:clr>
        </p15:guide>
        <p15:guide id="2" orient="horz" pos="23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ommaire">
    <p:spTree>
      <p:nvGrpSpPr>
        <p:cNvPr id="1" name=""/>
        <p:cNvGrpSpPr/>
        <p:nvPr/>
      </p:nvGrpSpPr>
      <p:grpSpPr>
        <a:xfrm>
          <a:off x="0" y="0"/>
          <a:ext cx="0" cy="0"/>
          <a:chOff x="0" y="0"/>
          <a:chExt cx="0" cy="0"/>
        </a:xfrm>
      </p:grpSpPr>
      <p:sp>
        <p:nvSpPr>
          <p:cNvPr id="6" name="Titre 1"/>
          <p:cNvSpPr>
            <a:spLocks noGrp="1"/>
          </p:cNvSpPr>
          <p:nvPr>
            <p:ph type="title" hasCustomPrompt="1"/>
          </p:nvPr>
        </p:nvSpPr>
        <p:spPr>
          <a:xfrm>
            <a:off x="1151467" y="1255868"/>
            <a:ext cx="10610613" cy="700530"/>
          </a:xfrm>
          <a:prstGeom prst="rect">
            <a:avLst/>
          </a:prstGeom>
        </p:spPr>
        <p:txBody>
          <a:bodyPr/>
          <a:lstStyle>
            <a:lvl1pPr>
              <a:defRPr sz="5000" b="1" i="0" baseline="0">
                <a:solidFill>
                  <a:srgbClr val="B4A76A"/>
                </a:solidFill>
                <a:latin typeface="Myriad Pro" charset="0"/>
                <a:ea typeface="Myriad Pro" charset="0"/>
                <a:cs typeface="Myriad Pro" charset="0"/>
              </a:defRPr>
            </a:lvl1pPr>
          </a:lstStyle>
          <a:p>
            <a:r>
              <a:rPr lang="fr-FR"/>
              <a:t>Titre (Sommaire, Agenda)</a:t>
            </a:r>
          </a:p>
        </p:txBody>
      </p:sp>
      <p:sp>
        <p:nvSpPr>
          <p:cNvPr id="5" name="Espace réservé du contenu 7"/>
          <p:cNvSpPr>
            <a:spLocks noGrp="1"/>
          </p:cNvSpPr>
          <p:nvPr>
            <p:ph sz="quarter" idx="12"/>
          </p:nvPr>
        </p:nvSpPr>
        <p:spPr>
          <a:xfrm>
            <a:off x="1151467" y="2158523"/>
            <a:ext cx="10610613" cy="3934302"/>
          </a:xfrm>
          <a:prstGeom prst="rect">
            <a:avLst/>
          </a:prstGeom>
        </p:spPr>
        <p:txBody>
          <a:bodyPr/>
          <a:lstStyle>
            <a:lvl1pPr>
              <a:buClr>
                <a:srgbClr val="B4A76A"/>
              </a:buClr>
              <a:defRPr lang="fr-FR" sz="1800" dirty="0" smtClean="0">
                <a:solidFill>
                  <a:schemeClr val="tx1">
                    <a:lumMod val="65000"/>
                    <a:lumOff val="35000"/>
                  </a:schemeClr>
                </a:solidFill>
                <a:latin typeface="Myriad Pro" pitchFamily="34" charset="0"/>
                <a:cs typeface="Myriad Pro" pitchFamily="34" charset="0"/>
              </a:defRPr>
            </a:lvl1pPr>
            <a:lvl2pPr>
              <a:buClr>
                <a:srgbClr val="B4A76A"/>
              </a:buClr>
              <a:defRPr lang="fr-FR" sz="1600" dirty="0" smtClean="0">
                <a:solidFill>
                  <a:schemeClr val="tx1">
                    <a:lumMod val="65000"/>
                    <a:lumOff val="35000"/>
                  </a:schemeClr>
                </a:solidFill>
                <a:latin typeface="Myriad Pro" pitchFamily="34" charset="0"/>
                <a:cs typeface="Myriad Pro" pitchFamily="34" charset="0"/>
              </a:defRPr>
            </a:lvl2pPr>
            <a:lvl3pPr>
              <a:buClr>
                <a:srgbClr val="B4A76A"/>
              </a:buClr>
              <a:defRPr lang="fr-FR" sz="1400" dirty="0" smtClean="0">
                <a:solidFill>
                  <a:schemeClr val="tx1">
                    <a:lumMod val="65000"/>
                    <a:lumOff val="35000"/>
                  </a:schemeClr>
                </a:solidFill>
                <a:latin typeface="Myriad Pro" pitchFamily="34" charset="0"/>
                <a:cs typeface="Myriad Pro" pitchFamily="34" charset="0"/>
              </a:defRPr>
            </a:lvl3pPr>
            <a:lvl4pPr>
              <a:buClr>
                <a:srgbClr val="B4A76A"/>
              </a:buClr>
              <a:defRPr lang="fr-FR" sz="1200" dirty="0" smtClean="0">
                <a:solidFill>
                  <a:schemeClr val="tx1">
                    <a:lumMod val="65000"/>
                    <a:lumOff val="35000"/>
                  </a:schemeClr>
                </a:solidFill>
                <a:latin typeface="Myriad Pro" pitchFamily="34" charset="0"/>
                <a:cs typeface="Myriad Pro" pitchFamily="34" charset="0"/>
              </a:defRPr>
            </a:lvl4pPr>
            <a:lvl5pPr>
              <a:buClr>
                <a:srgbClr val="B4A76A"/>
              </a:buClr>
              <a:defRPr lang="fr-FR" sz="1200" dirty="0">
                <a:solidFill>
                  <a:schemeClr val="tx1">
                    <a:lumMod val="65000"/>
                    <a:lumOff val="35000"/>
                  </a:schemeClr>
                </a:solidFill>
                <a:latin typeface="Myriad Pro" pitchFamily="34" charset="0"/>
                <a:cs typeface="Myriad Pro" pitchFamily="34" charset="0"/>
              </a:defRPr>
            </a:lvl5pPr>
          </a:lstStyle>
          <a:p>
            <a:pPr lvl="0" fontAlgn="base">
              <a:spcBef>
                <a:spcPct val="10000"/>
              </a:spcBef>
              <a:spcAft>
                <a:spcPct val="10000"/>
              </a:spcAft>
              <a:buFont typeface="Wingdings" panose="05000000000000000000" pitchFamily="2" charset="2"/>
              <a:buChar char="q"/>
            </a:pPr>
            <a:r>
              <a:rPr lang="fr-FR"/>
              <a:t>Modifiez les styles du texte du masque</a:t>
            </a:r>
          </a:p>
          <a:p>
            <a:pPr lvl="1" fontAlgn="base">
              <a:spcBef>
                <a:spcPct val="10000"/>
              </a:spcBef>
              <a:spcAft>
                <a:spcPct val="10000"/>
              </a:spcAft>
              <a:buFont typeface="Wingdings" panose="05000000000000000000" pitchFamily="2" charset="2"/>
              <a:buChar char="ü"/>
            </a:pPr>
            <a:r>
              <a:rPr lang="fr-FR"/>
              <a:t>Deuxième niveau</a:t>
            </a:r>
          </a:p>
          <a:p>
            <a:pPr lvl="2" fontAlgn="base">
              <a:spcBef>
                <a:spcPct val="10000"/>
              </a:spcBef>
              <a:spcAft>
                <a:spcPct val="10000"/>
              </a:spcAft>
              <a:buFont typeface="Wingdings" panose="05000000000000000000" pitchFamily="2" charset="2"/>
              <a:buChar char="§"/>
            </a:pPr>
            <a:r>
              <a:rPr lang="fr-FR"/>
              <a:t>Troisième niveau</a:t>
            </a:r>
          </a:p>
          <a:p>
            <a:pPr lvl="3" fontAlgn="base">
              <a:spcBef>
                <a:spcPct val="10000"/>
              </a:spcBef>
              <a:spcAft>
                <a:spcPct val="10000"/>
              </a:spcAft>
            </a:pPr>
            <a:r>
              <a:rPr lang="fr-FR"/>
              <a:t>Quatrième niveau</a:t>
            </a:r>
          </a:p>
          <a:p>
            <a:pPr lvl="4" fontAlgn="base">
              <a:spcBef>
                <a:spcPct val="10000"/>
              </a:spcBef>
              <a:spcAft>
                <a:spcPct val="10000"/>
              </a:spcAft>
              <a:buFont typeface="Calibri" panose="020F0502020204030204" pitchFamily="34" charset="0"/>
              <a:buChar char="-"/>
            </a:pPr>
            <a:r>
              <a:rPr lang="fr-FR"/>
              <a:t>Cinquième niveau</a:t>
            </a:r>
          </a:p>
        </p:txBody>
      </p:sp>
      <p:sp>
        <p:nvSpPr>
          <p:cNvPr id="2" name="Espace réservé de la date 1">
            <a:extLst>
              <a:ext uri="{FF2B5EF4-FFF2-40B4-BE49-F238E27FC236}">
                <a16:creationId xmlns:a16="http://schemas.microsoft.com/office/drawing/2014/main" id="{672A6EA7-1273-4699-A2D6-0FAD05D5B6AE}"/>
              </a:ext>
            </a:extLst>
          </p:cNvPr>
          <p:cNvSpPr>
            <a:spLocks noGrp="1"/>
          </p:cNvSpPr>
          <p:nvPr>
            <p:ph type="dt" sz="half" idx="13"/>
          </p:nvPr>
        </p:nvSpPr>
        <p:spPr/>
        <p:txBody>
          <a:bodyPr/>
          <a:lstStyle/>
          <a:p>
            <a:endParaRPr lang="fr-FR"/>
          </a:p>
        </p:txBody>
      </p:sp>
      <p:sp>
        <p:nvSpPr>
          <p:cNvPr id="3" name="Espace réservé du pied de page 2">
            <a:extLst>
              <a:ext uri="{FF2B5EF4-FFF2-40B4-BE49-F238E27FC236}">
                <a16:creationId xmlns:a16="http://schemas.microsoft.com/office/drawing/2014/main" id="{9DB26F18-31EE-484A-878F-3B46F2EB892C}"/>
              </a:ext>
            </a:extLst>
          </p:cNvPr>
          <p:cNvSpPr>
            <a:spLocks noGrp="1"/>
          </p:cNvSpPr>
          <p:nvPr>
            <p:ph type="ftr" sz="quarter" idx="14"/>
          </p:nvPr>
        </p:nvSpPr>
        <p:spPr/>
        <p:txBody>
          <a:bodyPr/>
          <a:lstStyle/>
          <a:p>
            <a:endParaRPr lang="fr-FR"/>
          </a:p>
        </p:txBody>
      </p:sp>
      <p:sp>
        <p:nvSpPr>
          <p:cNvPr id="4" name="Espace réservé du numéro de diapositive 3">
            <a:extLst>
              <a:ext uri="{FF2B5EF4-FFF2-40B4-BE49-F238E27FC236}">
                <a16:creationId xmlns:a16="http://schemas.microsoft.com/office/drawing/2014/main" id="{217C5370-6F6B-4487-B0A9-E8BBE67A30AE}"/>
              </a:ext>
            </a:extLst>
          </p:cNvPr>
          <p:cNvSpPr>
            <a:spLocks noGrp="1"/>
          </p:cNvSpPr>
          <p:nvPr>
            <p:ph type="sldNum" sz="quarter" idx="15"/>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627215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5A18BD-A80D-4D4D-9678-3E6E6C762C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0F8A276-2DD5-41A2-83B4-2F443EEE4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0F497B3-70B8-48FC-A072-34CDE14F4814}"/>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5" name="Espace réservé du pied de page 4">
            <a:extLst>
              <a:ext uri="{FF2B5EF4-FFF2-40B4-BE49-F238E27FC236}">
                <a16:creationId xmlns:a16="http://schemas.microsoft.com/office/drawing/2014/main" id="{10CCC276-E388-429E-ACF7-2F6BA4CFA7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2BC1959-5EE0-4167-B157-5597261DE6F6}"/>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356595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530CA-0B29-42E3-ABF5-15F031EFC2D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55B229B-C35E-4F6C-B55E-6C0DD4108985}"/>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94C90D-D11A-4A9B-A76F-E955955C4B33}"/>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5" name="Espace réservé du pied de page 4">
            <a:extLst>
              <a:ext uri="{FF2B5EF4-FFF2-40B4-BE49-F238E27FC236}">
                <a16:creationId xmlns:a16="http://schemas.microsoft.com/office/drawing/2014/main" id="{1D802959-10C2-47C9-AF0B-8EEBD29DE4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D7C22D-EEF9-4363-A11F-63C66C27AA6D}"/>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1588403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207D82-4C54-468D-841D-296084E8ED5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F79C650-FDC8-465F-8BAF-83A70A5F4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FA7EB1A-79A9-4907-866B-A7C7FA372978}"/>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5" name="Espace réservé du pied de page 4">
            <a:extLst>
              <a:ext uri="{FF2B5EF4-FFF2-40B4-BE49-F238E27FC236}">
                <a16:creationId xmlns:a16="http://schemas.microsoft.com/office/drawing/2014/main" id="{16E513D2-F8A2-49A6-9FA1-E6A849E51E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403EFED-E1CC-472D-B77C-0D8045734BE5}"/>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238812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070C1C-B2D1-4826-BB26-9B94B42B21C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186E0FE-402D-498C-8133-2DA1F87A432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F7D9A05-FE15-45CA-9BBE-DC4D249A6006}"/>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31DC351-5E2F-4145-B5D7-0BA08B9C1C3A}"/>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6" name="Espace réservé du pied de page 5">
            <a:extLst>
              <a:ext uri="{FF2B5EF4-FFF2-40B4-BE49-F238E27FC236}">
                <a16:creationId xmlns:a16="http://schemas.microsoft.com/office/drawing/2014/main" id="{C01E5FFC-8E2D-48F4-B193-74F08C9A12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67E3595-2A50-47CE-8902-BEA6B71371E8}"/>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4125877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4F31F-CEDA-4CBB-8A6E-272B061D0E6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29EFA76-374D-44C5-BEB6-74C67245BE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A437010-027C-4D6A-9DBA-177A2E091213}"/>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7D99706-F4F7-4BCA-9ECF-41E0C64B3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2B480176-17C5-4A2F-BCF7-6E2DC658BB4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58C1F5B-4C7A-4DFD-A272-C55A6A26E37A}"/>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8" name="Espace réservé du pied de page 7">
            <a:extLst>
              <a:ext uri="{FF2B5EF4-FFF2-40B4-BE49-F238E27FC236}">
                <a16:creationId xmlns:a16="http://schemas.microsoft.com/office/drawing/2014/main" id="{A647CBB2-9AD0-41ED-9D61-ADC54A17F36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EB3E7E0-8E1D-4698-8EA4-B90F44695DA0}"/>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2292182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8EECBB-2812-4FC4-AD76-02540B5E803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896D29B-1440-4193-82DF-FBE0EED6A25C}"/>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4" name="Espace réservé du pied de page 3">
            <a:extLst>
              <a:ext uri="{FF2B5EF4-FFF2-40B4-BE49-F238E27FC236}">
                <a16:creationId xmlns:a16="http://schemas.microsoft.com/office/drawing/2014/main" id="{8E1D26A2-5225-4394-897A-67CF0FB9BF7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11F906A-4C19-423A-B54F-EAD2CCCC347E}"/>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41978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FA7F5AA-79D5-4707-A466-DE7E5833C4C5}" type="slidenum">
              <a:rPr lang="fr-FR" smtClean="0"/>
              <a:t>‹#›</a:t>
            </a:fld>
            <a:endParaRPr lang="fr-FR" dirty="0"/>
          </a:p>
        </p:txBody>
      </p:sp>
    </p:spTree>
    <p:extLst>
      <p:ext uri="{BB962C8B-B14F-4D97-AF65-F5344CB8AC3E}">
        <p14:creationId xmlns:p14="http://schemas.microsoft.com/office/powerpoint/2010/main" val="3564252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C4D687-A2B4-4A7F-A7BB-3DF8B4FA363F}"/>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3" name="Espace réservé du pied de page 2">
            <a:extLst>
              <a:ext uri="{FF2B5EF4-FFF2-40B4-BE49-F238E27FC236}">
                <a16:creationId xmlns:a16="http://schemas.microsoft.com/office/drawing/2014/main" id="{5A22F63D-C937-4C49-9A9A-1145C901DB8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E13387-6D61-4917-829F-5A7B485B87CA}"/>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3877426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2A890C-445B-42B2-AAA6-2D770929BBB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66EE988-7F9A-4749-B5DA-104B1FB61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AE3CA9C-1FAB-469C-9D95-F140005D3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DDFE322-BBC3-47A5-B3F8-76ABD275820C}"/>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6" name="Espace réservé du pied de page 5">
            <a:extLst>
              <a:ext uri="{FF2B5EF4-FFF2-40B4-BE49-F238E27FC236}">
                <a16:creationId xmlns:a16="http://schemas.microsoft.com/office/drawing/2014/main" id="{2AEF3B31-5291-4C9E-B321-FECE9013DC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72691EA-B0D1-4BC2-BF68-9DCD1006396F}"/>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4111197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AAD66-F788-4A4D-B65D-3D0C47044E5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C5F0C0F-EF1E-47B0-8E39-078F2F0843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1DA0C37-A293-4C07-A9B4-0275FEBA4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DBA9B7F-C5ED-4229-A52E-FBF1B777ED68}"/>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6" name="Espace réservé du pied de page 5">
            <a:extLst>
              <a:ext uri="{FF2B5EF4-FFF2-40B4-BE49-F238E27FC236}">
                <a16:creationId xmlns:a16="http://schemas.microsoft.com/office/drawing/2014/main" id="{D87085F8-6CC6-480B-A7EF-2B5DC9AE80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2B2F58-BB55-4C9B-BF86-D33CFD97D0BD}"/>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1700881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21ACF1-4529-4C41-AEEC-8CCD1054218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49A6E0E-C923-4E46-AD4E-9FBE210BC69E}"/>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57E0FE-AA82-46AD-B2FB-1019F05FF2CA}"/>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5" name="Espace réservé du pied de page 4">
            <a:extLst>
              <a:ext uri="{FF2B5EF4-FFF2-40B4-BE49-F238E27FC236}">
                <a16:creationId xmlns:a16="http://schemas.microsoft.com/office/drawing/2014/main" id="{BAC765E9-3646-4513-B80F-01A3B06C6E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597F9C-C2AB-4A11-A38B-7A8E018B85A8}"/>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2363215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BCAEC4-EA2E-49E4-921F-F58BAA356CA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0B7A636-A680-4DCA-88B0-86B29EB683EA}"/>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B1A40B-AC88-4A5E-AC1E-CA231C627278}"/>
              </a:ext>
            </a:extLst>
          </p:cNvPr>
          <p:cNvSpPr>
            <a:spLocks noGrp="1"/>
          </p:cNvSpPr>
          <p:nvPr>
            <p:ph type="dt" sz="half" idx="10"/>
          </p:nvPr>
        </p:nvSpPr>
        <p:spPr/>
        <p:txBody>
          <a:bodyPr/>
          <a:lstStyle/>
          <a:p>
            <a:fld id="{638F8AD3-8D6D-45F0-8DCF-7F5E1E464872}" type="datetimeFigureOut">
              <a:rPr lang="fr-FR" smtClean="0"/>
              <a:t>03/01/2020</a:t>
            </a:fld>
            <a:endParaRPr lang="fr-FR"/>
          </a:p>
        </p:txBody>
      </p:sp>
      <p:sp>
        <p:nvSpPr>
          <p:cNvPr id="5" name="Espace réservé du pied de page 4">
            <a:extLst>
              <a:ext uri="{FF2B5EF4-FFF2-40B4-BE49-F238E27FC236}">
                <a16:creationId xmlns:a16="http://schemas.microsoft.com/office/drawing/2014/main" id="{D2C941E4-D44A-4E5F-95AB-ED4A622516D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99BF6D-4F9A-4732-9988-AF46CA3C90FF}"/>
              </a:ext>
            </a:extLst>
          </p:cNvPr>
          <p:cNvSpPr>
            <a:spLocks noGrp="1"/>
          </p:cNvSpPr>
          <p:nvPr>
            <p:ph type="sldNum" sz="quarter" idx="12"/>
          </p:nvPr>
        </p:nvSpPr>
        <p:spPr/>
        <p:txBody>
          <a:bodyPr/>
          <a:lstStyle/>
          <a:p>
            <a:fld id="{A688D4E7-A2B1-407C-B3F3-578E48E273DA}" type="slidenum">
              <a:rPr lang="fr-FR" smtClean="0"/>
              <a:t>‹#›</a:t>
            </a:fld>
            <a:endParaRPr lang="fr-FR"/>
          </a:p>
        </p:txBody>
      </p:sp>
    </p:spTree>
    <p:extLst>
      <p:ext uri="{BB962C8B-B14F-4D97-AF65-F5344CB8AC3E}">
        <p14:creationId xmlns:p14="http://schemas.microsoft.com/office/powerpoint/2010/main" val="216902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346277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33515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224178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193680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186419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128597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FA7F5AA-79D5-4707-A466-DE7E5833C4C5}" type="slidenum">
              <a:rPr lang="fr-FR" smtClean="0"/>
              <a:t>‹#›</a:t>
            </a:fld>
            <a:endParaRPr lang="fr-FR"/>
          </a:p>
        </p:txBody>
      </p:sp>
    </p:spTree>
    <p:extLst>
      <p:ext uri="{BB962C8B-B14F-4D97-AF65-F5344CB8AC3E}">
        <p14:creationId xmlns:p14="http://schemas.microsoft.com/office/powerpoint/2010/main" val="176755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7F5AA-79D5-4707-A466-DE7E5833C4C5}" type="slidenum">
              <a:rPr lang="fr-FR" smtClean="0"/>
              <a:t>‹#›</a:t>
            </a:fld>
            <a:endParaRPr lang="fr-FR" dirty="0"/>
          </a:p>
        </p:txBody>
      </p:sp>
    </p:spTree>
    <p:extLst>
      <p:ext uri="{BB962C8B-B14F-4D97-AF65-F5344CB8AC3E}">
        <p14:creationId xmlns:p14="http://schemas.microsoft.com/office/powerpoint/2010/main" val="35617080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20FC858-4DCB-48DB-AEAA-8D0DAA828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FB8A5B9-2E30-4A17-A351-EC145B1B4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53580C-4E80-4516-8D45-0DE2D9606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F8AD3-8D6D-45F0-8DCF-7F5E1E464872}" type="datetimeFigureOut">
              <a:rPr lang="fr-FR" smtClean="0"/>
              <a:t>03/01/2020</a:t>
            </a:fld>
            <a:endParaRPr lang="fr-FR"/>
          </a:p>
        </p:txBody>
      </p:sp>
      <p:sp>
        <p:nvSpPr>
          <p:cNvPr id="5" name="Espace réservé du pied de page 4">
            <a:extLst>
              <a:ext uri="{FF2B5EF4-FFF2-40B4-BE49-F238E27FC236}">
                <a16:creationId xmlns:a16="http://schemas.microsoft.com/office/drawing/2014/main" id="{B39A6C68-9187-48AE-B32F-B53B13155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986DD9F-B616-4359-9119-91C2FEA38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88D4E7-A2B1-407C-B3F3-578E48E273DA}" type="slidenum">
              <a:rPr lang="fr-FR" smtClean="0"/>
              <a:t>‹#›</a:t>
            </a:fld>
            <a:endParaRPr lang="fr-FR"/>
          </a:p>
        </p:txBody>
      </p:sp>
    </p:spTree>
    <p:extLst>
      <p:ext uri="{BB962C8B-B14F-4D97-AF65-F5344CB8AC3E}">
        <p14:creationId xmlns:p14="http://schemas.microsoft.com/office/powerpoint/2010/main" val="11377915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dessattar.fehri@g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jaxenter.com/"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Bruce_Tuckman"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hyperlink" Target="https://openapm.io/landscape" TargetMode="External"/><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www.devopsagileskills.org/dasa-devops-competence-quickscan/"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36.jpg"/><Relationship Id="rId4" Type="http://schemas.openxmlformats.org/officeDocument/2006/relationships/hyperlink" Target="https://scan.devopsagileskills.org/"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8.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sz="quarter" idx="16"/>
          </p:nvPr>
        </p:nvSpPr>
        <p:spPr>
          <a:xfrm>
            <a:off x="0" y="6510719"/>
            <a:ext cx="9842500" cy="337749"/>
          </a:xfrm>
        </p:spPr>
        <p:txBody>
          <a:bodyPr/>
          <a:lstStyle/>
          <a:p>
            <a:r>
              <a:rPr lang="fr-FR" dirty="0"/>
              <a:t>04/01/2020</a:t>
            </a:r>
          </a:p>
        </p:txBody>
      </p:sp>
      <p:sp>
        <p:nvSpPr>
          <p:cNvPr id="7" name="Espace réservé du contenu 6"/>
          <p:cNvSpPr>
            <a:spLocks noGrp="1"/>
          </p:cNvSpPr>
          <p:nvPr>
            <p:ph sz="quarter" idx="22"/>
          </p:nvPr>
        </p:nvSpPr>
        <p:spPr>
          <a:xfrm>
            <a:off x="571826" y="4061190"/>
            <a:ext cx="4224461" cy="1459715"/>
          </a:xfrm>
        </p:spPr>
        <p:txBody>
          <a:bodyPr>
            <a:normAutofit/>
          </a:bodyPr>
          <a:lstStyle/>
          <a:p>
            <a:r>
              <a:rPr lang="fr-FR" dirty="0"/>
              <a:t>Présentation : Abdessattar FEHRI</a:t>
            </a:r>
          </a:p>
          <a:p>
            <a:r>
              <a:rPr lang="fr-FR" dirty="0"/>
              <a:t>www.linkedin.com/in/abdessattar-fehri</a:t>
            </a:r>
            <a:endParaRPr lang="fr-FR" dirty="0">
              <a:hlinkClick r:id="rId3">
                <a:extLst>
                  <a:ext uri="{A12FA001-AC4F-418D-AE19-62706E023703}">
                    <ahyp:hlinkClr xmlns:ahyp="http://schemas.microsoft.com/office/drawing/2018/hyperlinkcolor" val="tx"/>
                  </a:ext>
                </a:extLst>
              </a:hlinkClick>
            </a:endParaRPr>
          </a:p>
          <a:p>
            <a:r>
              <a:rPr lang="fr-FR" dirty="0">
                <a:hlinkClick r:id="rId3">
                  <a:extLst>
                    <a:ext uri="{A12FA001-AC4F-418D-AE19-62706E023703}">
                      <ahyp:hlinkClr xmlns:ahyp="http://schemas.microsoft.com/office/drawing/2018/hyperlinkcolor" val="tx"/>
                    </a:ext>
                  </a:extLst>
                </a:hlinkClick>
              </a:rPr>
              <a:t>abdessattar.fehri@gmail.com</a:t>
            </a:r>
            <a:endParaRPr lang="fr-FR" dirty="0"/>
          </a:p>
          <a:p>
            <a:endParaRPr lang="fr-FR" dirty="0"/>
          </a:p>
          <a:p>
            <a:endParaRPr lang="fr-FR" dirty="0"/>
          </a:p>
        </p:txBody>
      </p:sp>
      <p:sp>
        <p:nvSpPr>
          <p:cNvPr id="2" name="Titre 1"/>
          <p:cNvSpPr>
            <a:spLocks noGrp="1"/>
          </p:cNvSpPr>
          <p:nvPr>
            <p:ph type="title"/>
          </p:nvPr>
        </p:nvSpPr>
        <p:spPr>
          <a:xfrm>
            <a:off x="2330451" y="974382"/>
            <a:ext cx="7381875" cy="740009"/>
          </a:xfrm>
        </p:spPr>
        <p:txBody>
          <a:bodyPr>
            <a:normAutofit/>
          </a:bodyPr>
          <a:lstStyle/>
          <a:p>
            <a:pPr algn="ctr"/>
            <a:r>
              <a:rPr lang="fr-FR" sz="4400" dirty="0">
                <a:solidFill>
                  <a:srgbClr val="FFC000"/>
                </a:solidFill>
              </a:rPr>
              <a:t>Les Tendances </a:t>
            </a:r>
            <a:r>
              <a:rPr lang="fr-FR" sz="4400" dirty="0" err="1">
                <a:solidFill>
                  <a:srgbClr val="FFC000"/>
                </a:solidFill>
              </a:rPr>
              <a:t>DevSecOps</a:t>
            </a:r>
            <a:endParaRPr lang="fr-FR" sz="4400" dirty="0">
              <a:solidFill>
                <a:srgbClr val="FFC000"/>
              </a:solidFill>
            </a:endParaRPr>
          </a:p>
        </p:txBody>
      </p:sp>
      <p:pic>
        <p:nvPicPr>
          <p:cNvPr id="6" name="Picture 5" descr="A close up of a logo&#10;&#10;Description automatically generated">
            <a:extLst>
              <a:ext uri="{FF2B5EF4-FFF2-40B4-BE49-F238E27FC236}">
                <a16:creationId xmlns:a16="http://schemas.microsoft.com/office/drawing/2014/main" id="{700CDD7D-85B6-47BC-A22A-352C3A73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1388" y="2073618"/>
            <a:ext cx="5715000" cy="3810000"/>
          </a:xfrm>
          <a:prstGeom prst="rect">
            <a:avLst/>
          </a:prstGeom>
        </p:spPr>
      </p:pic>
      <p:sp>
        <p:nvSpPr>
          <p:cNvPr id="8" name="Rectangle 7">
            <a:extLst>
              <a:ext uri="{FF2B5EF4-FFF2-40B4-BE49-F238E27FC236}">
                <a16:creationId xmlns:a16="http://schemas.microsoft.com/office/drawing/2014/main" id="{26CF0705-7717-4012-82E8-09AF1CEEBD22}"/>
              </a:ext>
            </a:extLst>
          </p:cNvPr>
          <p:cNvSpPr/>
          <p:nvPr/>
        </p:nvSpPr>
        <p:spPr>
          <a:xfrm>
            <a:off x="6021388" y="6012502"/>
            <a:ext cx="2105448" cy="369332"/>
          </a:xfrm>
          <a:prstGeom prst="rect">
            <a:avLst/>
          </a:prstGeom>
        </p:spPr>
        <p:txBody>
          <a:bodyPr wrap="none">
            <a:spAutoFit/>
          </a:bodyPr>
          <a:lstStyle/>
          <a:p>
            <a:r>
              <a:rPr lang="fr-FR" dirty="0">
                <a:hlinkClick r:id="rId5"/>
              </a:rPr>
              <a:t>https://jaxenter.com</a:t>
            </a:r>
            <a:endParaRPr lang="fr-FR" dirty="0"/>
          </a:p>
        </p:txBody>
      </p:sp>
    </p:spTree>
    <p:extLst>
      <p:ext uri="{BB962C8B-B14F-4D97-AF65-F5344CB8AC3E}">
        <p14:creationId xmlns:p14="http://schemas.microsoft.com/office/powerpoint/2010/main" val="11347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Autofit/>
          </a:bodyPr>
          <a:lstStyle/>
          <a:p>
            <a:pPr fontAlgn="base">
              <a:lnSpc>
                <a:spcPct val="200000"/>
              </a:lnSpc>
              <a:spcBef>
                <a:spcPct val="10000"/>
              </a:spcBef>
              <a:spcAft>
                <a:spcPct val="10000"/>
              </a:spcAft>
              <a:buClr>
                <a:srgbClr val="0381A9"/>
              </a:buClr>
            </a:pPr>
            <a:r>
              <a:rPr lang="fr-FR" sz="2900" b="0" dirty="0">
                <a:solidFill>
                  <a:schemeClr val="tx1">
                    <a:lumMod val="50000"/>
                    <a:lumOff val="50000"/>
                  </a:schemeClr>
                </a:solidFill>
                <a:latin typeface="Myriad Pro"/>
              </a:rPr>
              <a:t>Intégration et Stratégie : Documentation &amp; Périmètre</a:t>
            </a:r>
            <a:br>
              <a:rPr lang="fr-FR" sz="3200" dirty="0"/>
            </a:br>
            <a:endParaRPr lang="fr-FR" sz="2900" b="0" dirty="0">
              <a:solidFill>
                <a:schemeClr val="tx1">
                  <a:lumMod val="50000"/>
                  <a:lumOff val="50000"/>
                </a:schemeClr>
              </a:solidFill>
              <a:latin typeface="Myriad Pro"/>
            </a:endParaRPr>
          </a:p>
        </p:txBody>
      </p:sp>
      <p:sp>
        <p:nvSpPr>
          <p:cNvPr id="6" name="Espace réservé du contenu 4">
            <a:extLst>
              <a:ext uri="{FF2B5EF4-FFF2-40B4-BE49-F238E27FC236}">
                <a16:creationId xmlns:a16="http://schemas.microsoft.com/office/drawing/2014/main" id="{6A409FF6-28E2-4891-AB10-9391CBEA4BF2}"/>
              </a:ext>
            </a:extLst>
          </p:cNvPr>
          <p:cNvSpPr txBox="1">
            <a:spLocks/>
          </p:cNvSpPr>
          <p:nvPr/>
        </p:nvSpPr>
        <p:spPr>
          <a:xfrm>
            <a:off x="1303867" y="1875183"/>
            <a:ext cx="10610613" cy="43700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DAA600"/>
              </a:buClr>
              <a:buFont typeface="Wingdings" panose="05000000000000000000" pitchFamily="2" charset="2"/>
              <a:buChar char="§"/>
            </a:pPr>
            <a:r>
              <a:rPr lang="fr-FR" dirty="0"/>
              <a:t>Adopter une stratégie de veille technologique </a:t>
            </a:r>
            <a:r>
              <a:rPr lang="fr-FR" b="1" dirty="0"/>
              <a:t>continue</a:t>
            </a:r>
            <a:r>
              <a:rPr lang="fr-FR" dirty="0"/>
              <a:t> sur les activités DevOps/</a:t>
            </a:r>
            <a:r>
              <a:rPr lang="fr-FR" dirty="0" err="1"/>
              <a:t>DevSecOps</a:t>
            </a:r>
            <a:r>
              <a:rPr lang="fr-FR" dirty="0"/>
              <a:t>/SDLC/SSDLC/</a:t>
            </a:r>
            <a:r>
              <a:rPr lang="fr-FR" dirty="0" err="1"/>
              <a:t>GitOps</a:t>
            </a:r>
            <a:r>
              <a:rPr lang="fr-FR" dirty="0"/>
              <a:t>/</a:t>
            </a:r>
            <a:r>
              <a:rPr lang="fr-FR" dirty="0" err="1"/>
              <a:t>NoOps</a:t>
            </a:r>
            <a:r>
              <a:rPr lang="fr-FR" dirty="0"/>
              <a:t>/etc.</a:t>
            </a:r>
          </a:p>
          <a:p>
            <a:pPr>
              <a:lnSpc>
                <a:spcPct val="150000"/>
              </a:lnSpc>
              <a:buClr>
                <a:srgbClr val="DAA600"/>
              </a:buClr>
              <a:buFont typeface="Wingdings" panose="05000000000000000000" pitchFamily="2" charset="2"/>
              <a:buChar char="§"/>
            </a:pPr>
            <a:r>
              <a:rPr lang="fr-FR" dirty="0"/>
              <a:t>Le facteur humain joue un rôle important pour une intégration réussite.</a:t>
            </a:r>
          </a:p>
          <a:p>
            <a:pPr marL="0" indent="0">
              <a:lnSpc>
                <a:spcPct val="150000"/>
              </a:lnSpc>
              <a:buClr>
                <a:srgbClr val="DAA600"/>
              </a:buClr>
              <a:buNone/>
            </a:pPr>
            <a:r>
              <a:rPr lang="fr-FR" dirty="0"/>
              <a:t>   =&gt; synchronisation, hétérogénéité d’avis </a:t>
            </a:r>
          </a:p>
          <a:p>
            <a:pPr>
              <a:lnSpc>
                <a:spcPct val="150000"/>
              </a:lnSpc>
              <a:buClr>
                <a:srgbClr val="DAA600"/>
              </a:buClr>
              <a:buFont typeface="Wingdings" panose="05000000000000000000" pitchFamily="2" charset="2"/>
              <a:buChar char="§"/>
            </a:pPr>
            <a:endParaRPr lang="fr-FR" dirty="0"/>
          </a:p>
          <a:p>
            <a:pPr>
              <a:lnSpc>
                <a:spcPct val="150000"/>
              </a:lnSpc>
              <a:buClr>
                <a:srgbClr val="DAA600"/>
              </a:buClr>
              <a:buFont typeface="Wingdings" panose="05000000000000000000" pitchFamily="2" charset="2"/>
              <a:buChar char="§"/>
            </a:pPr>
            <a:endParaRPr lang="fr-FR" dirty="0"/>
          </a:p>
          <a:p>
            <a:pPr>
              <a:lnSpc>
                <a:spcPct val="150000"/>
              </a:lnSpc>
              <a:buClr>
                <a:srgbClr val="DAA600"/>
              </a:buClr>
              <a:buFont typeface="Wingdings" panose="05000000000000000000" pitchFamily="2" charset="2"/>
              <a:buChar char="§"/>
            </a:pPr>
            <a:endParaRPr lang="fr-FR" dirty="0"/>
          </a:p>
          <a:p>
            <a:pPr>
              <a:lnSpc>
                <a:spcPct val="150000"/>
              </a:lnSpc>
              <a:buClr>
                <a:srgbClr val="DAA600"/>
              </a:buClr>
              <a:buFont typeface="Wingdings" panose="05000000000000000000" pitchFamily="2" charset="2"/>
              <a:buChar char="§"/>
            </a:pPr>
            <a:endParaRPr lang="fr-FR" dirty="0"/>
          </a:p>
          <a:p>
            <a:pPr>
              <a:lnSpc>
                <a:spcPct val="150000"/>
              </a:lnSpc>
              <a:buClr>
                <a:srgbClr val="DAA600"/>
              </a:buClr>
              <a:buFont typeface="Wingdings" panose="05000000000000000000" pitchFamily="2" charset="2"/>
              <a:buChar char="§"/>
            </a:pPr>
            <a:endParaRPr lang="fr-FR" dirty="0"/>
          </a:p>
          <a:p>
            <a:pPr>
              <a:lnSpc>
                <a:spcPct val="150000"/>
              </a:lnSpc>
              <a:buClr>
                <a:srgbClr val="DAA600"/>
              </a:buClr>
              <a:buFont typeface="Wingdings" panose="05000000000000000000" pitchFamily="2" charset="2"/>
              <a:buChar char="§"/>
            </a:pPr>
            <a:endParaRPr lang="fr-FR" b="1" dirty="0"/>
          </a:p>
          <a:p>
            <a:pPr>
              <a:lnSpc>
                <a:spcPct val="150000"/>
              </a:lnSpc>
              <a:buClr>
                <a:srgbClr val="DAA600"/>
              </a:buClr>
              <a:buFont typeface="Wingdings" panose="05000000000000000000" pitchFamily="2" charset="2"/>
              <a:buChar char="§"/>
            </a:pPr>
            <a:endParaRPr lang="fr-FR" sz="1200" dirty="0"/>
          </a:p>
          <a:p>
            <a:pPr>
              <a:buClr>
                <a:srgbClr val="DAA600"/>
              </a:buClr>
              <a:buFont typeface="Wingdings" panose="05000000000000000000" pitchFamily="2" charset="2"/>
              <a:buChar char="§"/>
            </a:pPr>
            <a:endParaRPr lang="fr-FR" dirty="0"/>
          </a:p>
        </p:txBody>
      </p:sp>
      <p:sp>
        <p:nvSpPr>
          <p:cNvPr id="7" name="Espace réservé du numéro de diapositive 13">
            <a:extLst>
              <a:ext uri="{FF2B5EF4-FFF2-40B4-BE49-F238E27FC236}">
                <a16:creationId xmlns:a16="http://schemas.microsoft.com/office/drawing/2014/main" id="{CD2EBA3C-4AB4-4823-8404-826DBD4B6B1C}"/>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10</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288490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Autofit/>
          </a:bodyPr>
          <a:lstStyle/>
          <a:p>
            <a:pPr marL="0" indent="0" algn="just" fontAlgn="base">
              <a:lnSpc>
                <a:spcPct val="200000"/>
              </a:lnSpc>
              <a:spcBef>
                <a:spcPct val="10000"/>
              </a:spcBef>
              <a:spcAft>
                <a:spcPct val="10000"/>
              </a:spcAft>
              <a:buClr>
                <a:srgbClr val="0381A9"/>
              </a:buClr>
            </a:pPr>
            <a:r>
              <a:rPr lang="fr-FR" sz="2900" b="0" dirty="0">
                <a:solidFill>
                  <a:schemeClr val="tx1">
                    <a:lumMod val="50000"/>
                    <a:lumOff val="50000"/>
                  </a:schemeClr>
                </a:solidFill>
                <a:latin typeface="Myriad Pro"/>
              </a:rPr>
              <a:t>Intégration et Stratégie : Compétence 1/3</a:t>
            </a:r>
          </a:p>
        </p:txBody>
      </p:sp>
      <p:sp>
        <p:nvSpPr>
          <p:cNvPr id="6" name="Espace réservé du contenu 4">
            <a:extLst>
              <a:ext uri="{FF2B5EF4-FFF2-40B4-BE49-F238E27FC236}">
                <a16:creationId xmlns:a16="http://schemas.microsoft.com/office/drawing/2014/main" id="{6A409FF6-28E2-4891-AB10-9391CBEA4BF2}"/>
              </a:ext>
            </a:extLst>
          </p:cNvPr>
          <p:cNvSpPr txBox="1">
            <a:spLocks/>
          </p:cNvSpPr>
          <p:nvPr/>
        </p:nvSpPr>
        <p:spPr>
          <a:xfrm>
            <a:off x="1303867" y="1875183"/>
            <a:ext cx="10610613" cy="43700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Clr>
                <a:srgbClr val="DAA600"/>
              </a:buClr>
              <a:buFont typeface="Wingdings" panose="05000000000000000000" pitchFamily="2" charset="2"/>
              <a:buChar char="§"/>
            </a:pPr>
            <a:r>
              <a:rPr lang="fr-FR" sz="1700" dirty="0"/>
              <a:t>Docker, ansible, </a:t>
            </a:r>
            <a:r>
              <a:rPr lang="fr-FR" sz="1700" dirty="0" err="1"/>
              <a:t>jenkins</a:t>
            </a:r>
            <a:r>
              <a:rPr lang="fr-FR" sz="1700" dirty="0"/>
              <a:t>, </a:t>
            </a:r>
            <a:r>
              <a:rPr lang="fr-FR" sz="1700" dirty="0" err="1"/>
              <a:t>etc</a:t>
            </a:r>
            <a:r>
              <a:rPr lang="fr-FR" sz="1700" dirty="0"/>
              <a:t> # CI/CD, DevOps</a:t>
            </a:r>
          </a:p>
          <a:p>
            <a:pPr>
              <a:lnSpc>
                <a:spcPct val="200000"/>
              </a:lnSpc>
              <a:buClr>
                <a:srgbClr val="DAA600"/>
              </a:buClr>
              <a:buFont typeface="Wingdings" panose="05000000000000000000" pitchFamily="2" charset="2"/>
              <a:buChar char="§"/>
            </a:pPr>
            <a:r>
              <a:rPr lang="fr-FR" sz="1700" dirty="0"/>
              <a:t>L’agilité et la réactivité</a:t>
            </a:r>
          </a:p>
          <a:p>
            <a:pPr>
              <a:lnSpc>
                <a:spcPct val="200000"/>
              </a:lnSpc>
              <a:buClr>
                <a:srgbClr val="DAA600"/>
              </a:buClr>
              <a:buFont typeface="Wingdings" panose="05000000000000000000" pitchFamily="2" charset="2"/>
              <a:buChar char="§"/>
            </a:pPr>
            <a:r>
              <a:rPr lang="fr-FR" sz="1700" dirty="0"/>
              <a:t>La communication est plus importante que l’outillages.</a:t>
            </a:r>
          </a:p>
          <a:p>
            <a:pPr>
              <a:lnSpc>
                <a:spcPct val="200000"/>
              </a:lnSpc>
              <a:buClr>
                <a:srgbClr val="DAA600"/>
              </a:buClr>
              <a:buFont typeface="Wingdings" panose="05000000000000000000" pitchFamily="2" charset="2"/>
              <a:buChar char="§"/>
            </a:pPr>
            <a:r>
              <a:rPr lang="fr-FR" sz="1700" dirty="0"/>
              <a:t>Apprendre à travailler en collaboration (modèle </a:t>
            </a:r>
            <a:r>
              <a:rPr lang="fr-FR" sz="1700" dirty="0">
                <a:hlinkClick r:id="rId3"/>
              </a:rPr>
              <a:t>Tuckman</a:t>
            </a:r>
            <a:r>
              <a:rPr lang="fr-FR" sz="1700" dirty="0"/>
              <a:t>)</a:t>
            </a:r>
          </a:p>
          <a:p>
            <a:pPr>
              <a:lnSpc>
                <a:spcPct val="200000"/>
              </a:lnSpc>
              <a:buClr>
                <a:srgbClr val="DAA600"/>
              </a:buClr>
              <a:buFont typeface="Wingdings" panose="05000000000000000000" pitchFamily="2" charset="2"/>
              <a:buChar char="§"/>
            </a:pPr>
            <a:endParaRPr lang="fr-FR" sz="1700" dirty="0"/>
          </a:p>
          <a:p>
            <a:pPr>
              <a:buClr>
                <a:srgbClr val="DAA600"/>
              </a:buClr>
              <a:buFont typeface="Wingdings" panose="05000000000000000000" pitchFamily="2" charset="2"/>
              <a:buChar char="§"/>
            </a:pPr>
            <a:endParaRPr lang="fr-FR" dirty="0"/>
          </a:p>
        </p:txBody>
      </p:sp>
      <p:sp>
        <p:nvSpPr>
          <p:cNvPr id="7" name="Espace réservé du numéro de diapositive 13">
            <a:extLst>
              <a:ext uri="{FF2B5EF4-FFF2-40B4-BE49-F238E27FC236}">
                <a16:creationId xmlns:a16="http://schemas.microsoft.com/office/drawing/2014/main" id="{B30F4992-3590-4442-896C-24BD46475A08}"/>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11</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334479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Autofit/>
          </a:bodyPr>
          <a:lstStyle/>
          <a:p>
            <a:pPr marL="0" indent="0" algn="just" fontAlgn="base">
              <a:lnSpc>
                <a:spcPct val="200000"/>
              </a:lnSpc>
              <a:spcBef>
                <a:spcPct val="10000"/>
              </a:spcBef>
              <a:spcAft>
                <a:spcPct val="10000"/>
              </a:spcAft>
              <a:buClr>
                <a:srgbClr val="0381A9"/>
              </a:buClr>
            </a:pPr>
            <a:r>
              <a:rPr lang="fr-FR" sz="2900" b="0" dirty="0">
                <a:solidFill>
                  <a:schemeClr val="tx1">
                    <a:lumMod val="50000"/>
                    <a:lumOff val="50000"/>
                  </a:schemeClr>
                </a:solidFill>
                <a:latin typeface="Myriad Pro"/>
              </a:rPr>
              <a:t>Intégration et Stratégie : Compétence 2/3</a:t>
            </a:r>
          </a:p>
        </p:txBody>
      </p:sp>
      <p:sp>
        <p:nvSpPr>
          <p:cNvPr id="6" name="Espace réservé du contenu 4">
            <a:extLst>
              <a:ext uri="{FF2B5EF4-FFF2-40B4-BE49-F238E27FC236}">
                <a16:creationId xmlns:a16="http://schemas.microsoft.com/office/drawing/2014/main" id="{6A409FF6-28E2-4891-AB10-9391CBEA4BF2}"/>
              </a:ext>
            </a:extLst>
          </p:cNvPr>
          <p:cNvSpPr txBox="1">
            <a:spLocks/>
          </p:cNvSpPr>
          <p:nvPr/>
        </p:nvSpPr>
        <p:spPr>
          <a:xfrm>
            <a:off x="1303867" y="1875183"/>
            <a:ext cx="10610613" cy="43700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endParaRPr lang="fr-FR" sz="1700" dirty="0"/>
          </a:p>
          <a:p>
            <a:pPr>
              <a:lnSpc>
                <a:spcPct val="200000"/>
              </a:lnSpc>
              <a:buFont typeface="Wingdings" panose="05000000000000000000" pitchFamily="2" charset="2"/>
              <a:buChar char="ü"/>
            </a:pPr>
            <a:endParaRPr lang="fr-FR" sz="1700" dirty="0"/>
          </a:p>
          <a:p>
            <a:pPr marL="171450" indent="-171450"/>
            <a:endParaRPr lang="fr-FR" dirty="0"/>
          </a:p>
        </p:txBody>
      </p:sp>
      <p:sp>
        <p:nvSpPr>
          <p:cNvPr id="7" name="Espace réservé du numéro de diapositive 13">
            <a:extLst>
              <a:ext uri="{FF2B5EF4-FFF2-40B4-BE49-F238E27FC236}">
                <a16:creationId xmlns:a16="http://schemas.microsoft.com/office/drawing/2014/main" id="{B30F4992-3590-4442-896C-24BD46475A08}"/>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12</a:t>
            </a:fld>
            <a:endParaRPr lang="fr-FR" sz="1200" dirty="0">
              <a:solidFill>
                <a:schemeClr val="tx1">
                  <a:tint val="75000"/>
                </a:schemeClr>
              </a:solidFill>
              <a:latin typeface="+mn-lt"/>
              <a:cs typeface="+mn-cs"/>
            </a:endParaRPr>
          </a:p>
        </p:txBody>
      </p:sp>
      <p:pic>
        <p:nvPicPr>
          <p:cNvPr id="4" name="Graphic 3">
            <a:extLst>
              <a:ext uri="{FF2B5EF4-FFF2-40B4-BE49-F238E27FC236}">
                <a16:creationId xmlns:a16="http://schemas.microsoft.com/office/drawing/2014/main" id="{BECE17B0-9519-4B80-A4B3-7F3ECAA14C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1467" y="1576830"/>
            <a:ext cx="7814113" cy="4668395"/>
          </a:xfrm>
          <a:prstGeom prst="rect">
            <a:avLst/>
          </a:prstGeom>
        </p:spPr>
      </p:pic>
    </p:spTree>
    <p:extLst>
      <p:ext uri="{BB962C8B-B14F-4D97-AF65-F5344CB8AC3E}">
        <p14:creationId xmlns:p14="http://schemas.microsoft.com/office/powerpoint/2010/main" val="88721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Autofit/>
          </a:bodyPr>
          <a:lstStyle/>
          <a:p>
            <a:pPr marL="0" indent="0" algn="just" fontAlgn="base">
              <a:lnSpc>
                <a:spcPct val="200000"/>
              </a:lnSpc>
              <a:spcBef>
                <a:spcPct val="10000"/>
              </a:spcBef>
              <a:spcAft>
                <a:spcPct val="10000"/>
              </a:spcAft>
              <a:buClr>
                <a:srgbClr val="0381A9"/>
              </a:buClr>
            </a:pPr>
            <a:r>
              <a:rPr lang="fr-FR" sz="2900" b="0" dirty="0">
                <a:solidFill>
                  <a:schemeClr val="tx1">
                    <a:lumMod val="50000"/>
                    <a:lumOff val="50000"/>
                  </a:schemeClr>
                </a:solidFill>
                <a:latin typeface="Myriad Pro"/>
              </a:rPr>
              <a:t>Intégration et Stratégie : Compétence 3/3</a:t>
            </a:r>
          </a:p>
        </p:txBody>
      </p:sp>
      <p:sp>
        <p:nvSpPr>
          <p:cNvPr id="6" name="Espace réservé du contenu 4">
            <a:extLst>
              <a:ext uri="{FF2B5EF4-FFF2-40B4-BE49-F238E27FC236}">
                <a16:creationId xmlns:a16="http://schemas.microsoft.com/office/drawing/2014/main" id="{6A409FF6-28E2-4891-AB10-9391CBEA4BF2}"/>
              </a:ext>
            </a:extLst>
          </p:cNvPr>
          <p:cNvSpPr txBox="1">
            <a:spLocks/>
          </p:cNvSpPr>
          <p:nvPr/>
        </p:nvSpPr>
        <p:spPr>
          <a:xfrm>
            <a:off x="1303867" y="1875183"/>
            <a:ext cx="10610613" cy="4370042"/>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Clr>
                <a:srgbClr val="DAA600"/>
              </a:buClr>
              <a:buFont typeface="Wingdings" panose="05000000000000000000" pitchFamily="2" charset="2"/>
              <a:buChar char="§"/>
            </a:pPr>
            <a:r>
              <a:rPr lang="fr-FR" dirty="0"/>
              <a:t>Connaissances en développement</a:t>
            </a:r>
          </a:p>
          <a:p>
            <a:pPr>
              <a:lnSpc>
                <a:spcPct val="200000"/>
              </a:lnSpc>
              <a:buClr>
                <a:srgbClr val="DAA600"/>
              </a:buClr>
              <a:buFont typeface="Wingdings" panose="05000000000000000000" pitchFamily="2" charset="2"/>
              <a:buChar char="§"/>
            </a:pPr>
            <a:r>
              <a:rPr lang="fr-FR" dirty="0"/>
              <a:t>Connaissances d’administration système/réseaux</a:t>
            </a:r>
          </a:p>
          <a:p>
            <a:pPr lvl="1">
              <a:lnSpc>
                <a:spcPct val="200000"/>
              </a:lnSpc>
              <a:buClr>
                <a:srgbClr val="DAA600"/>
              </a:buClr>
              <a:buFont typeface="Wingdings" panose="05000000000000000000" pitchFamily="2" charset="2"/>
              <a:buChar char="§"/>
            </a:pPr>
            <a:r>
              <a:rPr lang="fr-FR" dirty="0"/>
              <a:t>Linux (distributions), Windows, Réseau (vlan, </a:t>
            </a:r>
            <a:r>
              <a:rPr lang="fr-FR" dirty="0" err="1"/>
              <a:t>buncker</a:t>
            </a:r>
            <a:r>
              <a:rPr lang="fr-FR" dirty="0"/>
              <a:t>), etc.</a:t>
            </a:r>
          </a:p>
          <a:p>
            <a:pPr lvl="1">
              <a:lnSpc>
                <a:spcPct val="200000"/>
              </a:lnSpc>
              <a:buClr>
                <a:srgbClr val="DAA600"/>
              </a:buClr>
              <a:buFont typeface="Wingdings" panose="05000000000000000000" pitchFamily="2" charset="2"/>
              <a:buChar char="§"/>
            </a:pPr>
            <a:r>
              <a:rPr lang="fr-FR" dirty="0"/>
              <a:t>Scripting </a:t>
            </a:r>
            <a:r>
              <a:rPr lang="fr-FR" dirty="0" err="1"/>
              <a:t>shell</a:t>
            </a:r>
            <a:r>
              <a:rPr lang="fr-FR" dirty="0"/>
              <a:t>, </a:t>
            </a:r>
            <a:r>
              <a:rPr lang="fr-FR" dirty="0" err="1"/>
              <a:t>bash</a:t>
            </a:r>
            <a:r>
              <a:rPr lang="fr-FR" dirty="0"/>
              <a:t>, </a:t>
            </a:r>
            <a:r>
              <a:rPr lang="fr-FR" dirty="0" err="1"/>
              <a:t>etc</a:t>
            </a:r>
            <a:endParaRPr lang="fr-FR" dirty="0"/>
          </a:p>
          <a:p>
            <a:pPr>
              <a:lnSpc>
                <a:spcPct val="200000"/>
              </a:lnSpc>
              <a:buClr>
                <a:srgbClr val="DAA600"/>
              </a:buClr>
              <a:buFont typeface="Wingdings" panose="05000000000000000000" pitchFamily="2" charset="2"/>
              <a:buChar char="§"/>
            </a:pPr>
            <a:r>
              <a:rPr lang="fr-FR" dirty="0"/>
              <a:t>Connaissances d’automatisation</a:t>
            </a:r>
          </a:p>
          <a:p>
            <a:pPr lvl="1">
              <a:lnSpc>
                <a:spcPct val="200000"/>
              </a:lnSpc>
              <a:buClr>
                <a:srgbClr val="DAA600"/>
              </a:buClr>
              <a:buFont typeface="Wingdings" panose="05000000000000000000" pitchFamily="2" charset="2"/>
              <a:buChar char="§"/>
            </a:pPr>
            <a:r>
              <a:rPr lang="fr-FR" dirty="0"/>
              <a:t>Répétitif -&gt; algorithme -&gt; auto.</a:t>
            </a:r>
          </a:p>
          <a:p>
            <a:pPr>
              <a:lnSpc>
                <a:spcPct val="200000"/>
              </a:lnSpc>
              <a:buClr>
                <a:srgbClr val="DAA600"/>
              </a:buClr>
              <a:buFont typeface="Wingdings" panose="05000000000000000000" pitchFamily="2" charset="2"/>
              <a:buChar char="§"/>
            </a:pPr>
            <a:r>
              <a:rPr lang="fr-FR" dirty="0"/>
              <a:t>Connaissances sur la gestion des logs/monitoring/alertes</a:t>
            </a:r>
          </a:p>
          <a:p>
            <a:pPr>
              <a:lnSpc>
                <a:spcPct val="200000"/>
              </a:lnSpc>
              <a:buClr>
                <a:srgbClr val="DAA600"/>
              </a:buClr>
              <a:buFont typeface="Wingdings" panose="05000000000000000000" pitchFamily="2" charset="2"/>
              <a:buChar char="§"/>
            </a:pPr>
            <a:r>
              <a:rPr lang="fr-FR" dirty="0"/>
              <a:t>Connaissances en sécurité applicatif et opérationnel</a:t>
            </a:r>
          </a:p>
          <a:p>
            <a:pPr marL="457200" lvl="1" indent="0">
              <a:lnSpc>
                <a:spcPct val="150000"/>
              </a:lnSpc>
              <a:buNone/>
            </a:pPr>
            <a:endParaRPr lang="fr-FR" sz="1200" dirty="0"/>
          </a:p>
          <a:p>
            <a:pPr marL="171450" indent="-171450"/>
            <a:endParaRPr lang="fr-FR" dirty="0"/>
          </a:p>
        </p:txBody>
      </p:sp>
      <p:sp>
        <p:nvSpPr>
          <p:cNvPr id="7" name="Espace réservé du numéro de diapositive 13">
            <a:extLst>
              <a:ext uri="{FF2B5EF4-FFF2-40B4-BE49-F238E27FC236}">
                <a16:creationId xmlns:a16="http://schemas.microsoft.com/office/drawing/2014/main" id="{B30F4992-3590-4442-896C-24BD46475A08}"/>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13</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134586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Autofit/>
          </a:bodyPr>
          <a:lstStyle/>
          <a:p>
            <a:pPr marL="0" indent="0" algn="just" fontAlgn="base">
              <a:lnSpc>
                <a:spcPct val="200000"/>
              </a:lnSpc>
              <a:spcBef>
                <a:spcPct val="10000"/>
              </a:spcBef>
              <a:spcAft>
                <a:spcPct val="10000"/>
              </a:spcAft>
              <a:buClr>
                <a:srgbClr val="0381A9"/>
              </a:buClr>
            </a:pPr>
            <a:r>
              <a:rPr lang="fr-FR" sz="2900" b="0" dirty="0">
                <a:solidFill>
                  <a:schemeClr val="tx1">
                    <a:lumMod val="50000"/>
                    <a:lumOff val="50000"/>
                  </a:schemeClr>
                </a:solidFill>
                <a:latin typeface="Myriad Pro"/>
              </a:rPr>
              <a:t>Intégration et Stratégie : Compétence 4/</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7" y="1722783"/>
            <a:ext cx="10610613" cy="4370042"/>
          </a:xfrm>
        </p:spPr>
        <p:txBody>
          <a:bodyPr anchor="t">
            <a:normAutofit/>
          </a:bodyPr>
          <a:lstStyle/>
          <a:p>
            <a:pPr marL="0" indent="0" algn="just" fontAlgn="base">
              <a:lnSpc>
                <a:spcPct val="100000"/>
              </a:lnSpc>
              <a:spcBef>
                <a:spcPct val="10000"/>
              </a:spcBef>
              <a:spcAft>
                <a:spcPct val="10000"/>
              </a:spcAft>
              <a:buClr>
                <a:srgbClr val="BAA365"/>
              </a:buClr>
              <a:buNone/>
            </a:pPr>
            <a:endParaRPr lang="fr-FR" dirty="0">
              <a:solidFill>
                <a:schemeClr val="tx1">
                  <a:lumMod val="50000"/>
                  <a:lumOff val="50000"/>
                </a:schemeClr>
              </a:solidFill>
              <a:latin typeface="Myriad Pro"/>
              <a:cs typeface="+mn-cs"/>
            </a:endParaRPr>
          </a:p>
          <a:p>
            <a:pPr algn="just" fontAlgn="base">
              <a:lnSpc>
                <a:spcPct val="100000"/>
              </a:lnSpc>
              <a:spcBef>
                <a:spcPct val="10000"/>
              </a:spcBef>
              <a:spcAft>
                <a:spcPct val="10000"/>
              </a:spcAft>
              <a:buClr>
                <a:srgbClr val="BAA365"/>
              </a:buClr>
              <a:buFont typeface="Wingdings" panose="05000000000000000000" pitchFamily="2" charset="2"/>
              <a:buChar char="ü"/>
            </a:pPr>
            <a:endParaRPr lang="fr-FR" dirty="0">
              <a:solidFill>
                <a:schemeClr val="tx1">
                  <a:lumMod val="50000"/>
                  <a:lumOff val="50000"/>
                </a:schemeClr>
              </a:solidFill>
              <a:latin typeface="Myriad Pro"/>
              <a:cs typeface="+mn-cs"/>
            </a:endParaRPr>
          </a:p>
        </p:txBody>
      </p:sp>
      <p:sp>
        <p:nvSpPr>
          <p:cNvPr id="6" name="Espace réservé du numéro de diapositive 13">
            <a:extLst>
              <a:ext uri="{FF2B5EF4-FFF2-40B4-BE49-F238E27FC236}">
                <a16:creationId xmlns:a16="http://schemas.microsoft.com/office/drawing/2014/main" id="{023A2592-6934-4A32-8086-5C8B1E179D13}"/>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14</a:t>
            </a:fld>
            <a:endParaRPr lang="fr-FR" sz="1200" dirty="0">
              <a:solidFill>
                <a:schemeClr val="tx1">
                  <a:tint val="75000"/>
                </a:schemeClr>
              </a:solidFill>
              <a:latin typeface="+mn-lt"/>
              <a:cs typeface="+mn-cs"/>
            </a:endParaRPr>
          </a:p>
        </p:txBody>
      </p:sp>
      <p:pic>
        <p:nvPicPr>
          <p:cNvPr id="7" name="Picture 6" descr="A close up of a map&#10;&#10;Description automatically generated">
            <a:extLst>
              <a:ext uri="{FF2B5EF4-FFF2-40B4-BE49-F238E27FC236}">
                <a16:creationId xmlns:a16="http://schemas.microsoft.com/office/drawing/2014/main" id="{C405A7E3-B96A-44EF-9848-F1281A120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250" y="1465705"/>
            <a:ext cx="6989841" cy="5170077"/>
          </a:xfrm>
          <a:prstGeom prst="rect">
            <a:avLst/>
          </a:prstGeom>
        </p:spPr>
      </p:pic>
    </p:spTree>
    <p:extLst>
      <p:ext uri="{BB962C8B-B14F-4D97-AF65-F5344CB8AC3E}">
        <p14:creationId xmlns:p14="http://schemas.microsoft.com/office/powerpoint/2010/main" val="237585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Autofit/>
          </a:bodyPr>
          <a:lstStyle/>
          <a:p>
            <a:pPr marL="0" indent="0" algn="just" fontAlgn="base">
              <a:lnSpc>
                <a:spcPct val="200000"/>
              </a:lnSpc>
              <a:spcBef>
                <a:spcPct val="10000"/>
              </a:spcBef>
              <a:spcAft>
                <a:spcPct val="10000"/>
              </a:spcAft>
              <a:buClr>
                <a:srgbClr val="0381A9"/>
              </a:buClr>
            </a:pPr>
            <a:r>
              <a:rPr lang="fr-FR" sz="2900" b="0" dirty="0">
                <a:solidFill>
                  <a:schemeClr val="tx1">
                    <a:lumMod val="50000"/>
                    <a:lumOff val="50000"/>
                  </a:schemeClr>
                </a:solidFill>
                <a:latin typeface="Myriad Pro"/>
              </a:rPr>
              <a:t>Intégration et Stratégie : Outillages</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7" y="1722783"/>
            <a:ext cx="10610613" cy="4370042"/>
          </a:xfrm>
        </p:spPr>
        <p:txBody>
          <a:bodyPr anchor="t">
            <a:normAutofit/>
          </a:bodyPr>
          <a:lstStyle/>
          <a:p>
            <a:pPr marL="0" indent="0" algn="just" fontAlgn="base">
              <a:lnSpc>
                <a:spcPct val="100000"/>
              </a:lnSpc>
              <a:spcBef>
                <a:spcPct val="10000"/>
              </a:spcBef>
              <a:spcAft>
                <a:spcPct val="10000"/>
              </a:spcAft>
              <a:buClr>
                <a:srgbClr val="BAA365"/>
              </a:buClr>
              <a:buNone/>
            </a:pPr>
            <a:endParaRPr lang="fr-FR" dirty="0">
              <a:solidFill>
                <a:schemeClr val="tx1">
                  <a:lumMod val="50000"/>
                  <a:lumOff val="50000"/>
                </a:schemeClr>
              </a:solidFill>
              <a:latin typeface="Myriad Pro"/>
              <a:cs typeface="+mn-cs"/>
            </a:endParaRPr>
          </a:p>
          <a:p>
            <a:pPr algn="just" fontAlgn="base">
              <a:lnSpc>
                <a:spcPct val="100000"/>
              </a:lnSpc>
              <a:spcBef>
                <a:spcPct val="10000"/>
              </a:spcBef>
              <a:spcAft>
                <a:spcPct val="10000"/>
              </a:spcAft>
              <a:buClr>
                <a:srgbClr val="BAA365"/>
              </a:buClr>
              <a:buFont typeface="Wingdings" panose="05000000000000000000" pitchFamily="2" charset="2"/>
              <a:buChar char="ü"/>
            </a:pPr>
            <a:endParaRPr lang="fr-FR" dirty="0">
              <a:solidFill>
                <a:schemeClr val="tx1">
                  <a:lumMod val="50000"/>
                  <a:lumOff val="50000"/>
                </a:schemeClr>
              </a:solidFill>
              <a:latin typeface="Myriad Pro"/>
              <a:cs typeface="+mn-cs"/>
            </a:endParaRPr>
          </a:p>
        </p:txBody>
      </p:sp>
      <p:sp>
        <p:nvSpPr>
          <p:cNvPr id="6" name="Espace réservé du contenu 4">
            <a:extLst>
              <a:ext uri="{FF2B5EF4-FFF2-40B4-BE49-F238E27FC236}">
                <a16:creationId xmlns:a16="http://schemas.microsoft.com/office/drawing/2014/main" id="{6A409FF6-28E2-4891-AB10-9391CBEA4BF2}"/>
              </a:ext>
            </a:extLst>
          </p:cNvPr>
          <p:cNvSpPr txBox="1">
            <a:spLocks/>
          </p:cNvSpPr>
          <p:nvPr/>
        </p:nvSpPr>
        <p:spPr>
          <a:xfrm>
            <a:off x="1303867" y="1875183"/>
            <a:ext cx="10610613" cy="43700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fr-FR" sz="1600" dirty="0"/>
              <a:t>Le choix dépend du besoin, contexte et la stratégie de l’entreprise.</a:t>
            </a:r>
          </a:p>
          <a:p>
            <a:pPr>
              <a:lnSpc>
                <a:spcPct val="200000"/>
              </a:lnSpc>
              <a:buClr>
                <a:srgbClr val="DAA600"/>
              </a:buClr>
              <a:buFont typeface="Wingdings" panose="05000000000000000000" pitchFamily="2" charset="2"/>
              <a:buChar char="§"/>
            </a:pPr>
            <a:r>
              <a:rPr lang="fr-FR" sz="1600" dirty="0"/>
              <a:t>CI/CD :  Jenkins, </a:t>
            </a:r>
            <a:r>
              <a:rPr lang="fr-FR" sz="1600" dirty="0" err="1"/>
              <a:t>Bamboo</a:t>
            </a:r>
            <a:r>
              <a:rPr lang="fr-FR" sz="1600" dirty="0"/>
              <a:t>, </a:t>
            </a:r>
            <a:r>
              <a:rPr lang="fr-FR" sz="1600" dirty="0" err="1"/>
              <a:t>Gitlab</a:t>
            </a:r>
            <a:r>
              <a:rPr lang="fr-FR" sz="1600" dirty="0"/>
              <a:t>-CI</a:t>
            </a:r>
          </a:p>
          <a:p>
            <a:pPr>
              <a:lnSpc>
                <a:spcPct val="200000"/>
              </a:lnSpc>
              <a:buClr>
                <a:srgbClr val="DAA600"/>
              </a:buClr>
              <a:buFont typeface="Wingdings" panose="05000000000000000000" pitchFamily="2" charset="2"/>
              <a:buChar char="§"/>
            </a:pPr>
            <a:r>
              <a:rPr lang="fr-FR" sz="1600" dirty="0"/>
              <a:t>Déploiement :  Ansible, Chef</a:t>
            </a:r>
          </a:p>
          <a:p>
            <a:pPr>
              <a:lnSpc>
                <a:spcPct val="200000"/>
              </a:lnSpc>
              <a:buClr>
                <a:srgbClr val="DAA600"/>
              </a:buClr>
              <a:buFont typeface="Wingdings" panose="05000000000000000000" pitchFamily="2" charset="2"/>
              <a:buChar char="§"/>
            </a:pPr>
            <a:r>
              <a:rPr lang="fr-FR" sz="1600" dirty="0"/>
              <a:t>Monitoring &amp; Alerte &amp; logs: Centreon, Nagios, Zabbix, STACK</a:t>
            </a:r>
          </a:p>
          <a:p>
            <a:pPr>
              <a:lnSpc>
                <a:spcPct val="200000"/>
              </a:lnSpc>
              <a:buClr>
                <a:srgbClr val="DAA600"/>
              </a:buClr>
              <a:buFont typeface="Wingdings" panose="05000000000000000000" pitchFamily="2" charset="2"/>
              <a:buChar char="§"/>
            </a:pPr>
            <a:r>
              <a:rPr lang="fr-FR" sz="1600" dirty="0"/>
              <a:t> Virtualisation : </a:t>
            </a:r>
            <a:r>
              <a:rPr lang="fr-FR" sz="1600" dirty="0" err="1"/>
              <a:t>Vagrant</a:t>
            </a:r>
            <a:r>
              <a:rPr lang="fr-FR" sz="1600" dirty="0"/>
              <a:t>, </a:t>
            </a:r>
            <a:r>
              <a:rPr lang="fr-FR" sz="1600" dirty="0" err="1"/>
              <a:t>Vmware</a:t>
            </a:r>
            <a:r>
              <a:rPr lang="fr-FR" sz="1600" dirty="0"/>
              <a:t>, VirtualBox</a:t>
            </a:r>
          </a:p>
          <a:p>
            <a:pPr>
              <a:lnSpc>
                <a:spcPct val="200000"/>
              </a:lnSpc>
              <a:buClr>
                <a:srgbClr val="DAA600"/>
              </a:buClr>
              <a:buFont typeface="Wingdings" panose="05000000000000000000" pitchFamily="2" charset="2"/>
              <a:buChar char="§"/>
            </a:pPr>
            <a:r>
              <a:rPr lang="fr-FR" sz="1600" dirty="0"/>
              <a:t>Conteneur : Docker </a:t>
            </a:r>
          </a:p>
          <a:p>
            <a:pPr>
              <a:lnSpc>
                <a:spcPct val="200000"/>
              </a:lnSpc>
              <a:buClr>
                <a:srgbClr val="DAA600"/>
              </a:buClr>
              <a:buFont typeface="Wingdings" panose="05000000000000000000" pitchFamily="2" charset="2"/>
              <a:buChar char="§"/>
            </a:pPr>
            <a:r>
              <a:rPr lang="fr-FR" sz="1600" dirty="0"/>
              <a:t>TEST auto.: </a:t>
            </a:r>
            <a:r>
              <a:rPr lang="fr-FR" sz="1600" dirty="0" err="1"/>
              <a:t>Cucumber</a:t>
            </a:r>
            <a:r>
              <a:rPr lang="fr-FR" sz="1600" dirty="0"/>
              <a:t>, </a:t>
            </a:r>
            <a:r>
              <a:rPr lang="fr-FR" sz="1600" dirty="0" err="1"/>
              <a:t>Gherkin</a:t>
            </a:r>
            <a:endParaRPr lang="fr-FR" sz="1600" dirty="0"/>
          </a:p>
          <a:p>
            <a:pPr>
              <a:lnSpc>
                <a:spcPct val="200000"/>
              </a:lnSpc>
              <a:buFont typeface="Wingdings" panose="05000000000000000000" pitchFamily="2" charset="2"/>
              <a:buChar char="ü"/>
            </a:pPr>
            <a:endParaRPr lang="fr-FR" sz="1600" dirty="0"/>
          </a:p>
        </p:txBody>
      </p:sp>
      <p:sp>
        <p:nvSpPr>
          <p:cNvPr id="7" name="Espace réservé du numéro de diapositive 13">
            <a:extLst>
              <a:ext uri="{FF2B5EF4-FFF2-40B4-BE49-F238E27FC236}">
                <a16:creationId xmlns:a16="http://schemas.microsoft.com/office/drawing/2014/main" id="{7472B15E-6DDD-4898-A64C-D2D1334610CE}"/>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15</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556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Autofit/>
          </a:bodyPr>
          <a:lstStyle/>
          <a:p>
            <a:pPr marL="0" indent="0" algn="just" fontAlgn="base">
              <a:lnSpc>
                <a:spcPct val="200000"/>
              </a:lnSpc>
              <a:spcBef>
                <a:spcPct val="10000"/>
              </a:spcBef>
              <a:spcAft>
                <a:spcPct val="10000"/>
              </a:spcAft>
              <a:buClr>
                <a:srgbClr val="0381A9"/>
              </a:buClr>
            </a:pPr>
            <a:r>
              <a:rPr lang="fr-FR" sz="2900" b="0" dirty="0">
                <a:solidFill>
                  <a:schemeClr val="tx1">
                    <a:lumMod val="50000"/>
                    <a:lumOff val="50000"/>
                  </a:schemeClr>
                </a:solidFill>
                <a:latin typeface="Myriad Pro"/>
              </a:rPr>
              <a:t>Intégration et Stratégie : Processus</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7" y="1722783"/>
            <a:ext cx="10610613" cy="4370042"/>
          </a:xfrm>
        </p:spPr>
        <p:txBody>
          <a:bodyPr anchor="t">
            <a:normAutofit/>
          </a:bodyPr>
          <a:lstStyle/>
          <a:p>
            <a:pPr marL="0" indent="0" algn="just" fontAlgn="base">
              <a:lnSpc>
                <a:spcPct val="200000"/>
              </a:lnSpc>
              <a:spcBef>
                <a:spcPct val="10000"/>
              </a:spcBef>
              <a:spcAft>
                <a:spcPct val="10000"/>
              </a:spcAft>
              <a:buClr>
                <a:srgbClr val="BAA365"/>
              </a:buClr>
              <a:buNone/>
            </a:pPr>
            <a:r>
              <a:rPr lang="fr-FR" dirty="0"/>
              <a:t>Pour organiser l’ensemble des traitements (automatisation), il faut définir des protocoles d’orchestration =&gt; les processus .</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Processus de livraison</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Processus de déploiement</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Processus de troubleshooting et de diagnostique</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Processus d’amélioration continue </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err="1"/>
              <a:t>etc</a:t>
            </a:r>
            <a:endParaRPr lang="fr-FR" dirty="0"/>
          </a:p>
          <a:p>
            <a:pPr algn="just" fontAlgn="base">
              <a:lnSpc>
                <a:spcPct val="200000"/>
              </a:lnSpc>
              <a:spcBef>
                <a:spcPct val="10000"/>
              </a:spcBef>
              <a:spcAft>
                <a:spcPct val="10000"/>
              </a:spcAft>
              <a:buClr>
                <a:srgbClr val="BAA365"/>
              </a:buClr>
              <a:buFont typeface="Wingdings" panose="05000000000000000000" pitchFamily="2" charset="2"/>
              <a:buChar char="ü"/>
            </a:pPr>
            <a:endParaRPr lang="fr-FR" i="1" dirty="0"/>
          </a:p>
          <a:p>
            <a:pPr algn="just" fontAlgn="base">
              <a:lnSpc>
                <a:spcPct val="200000"/>
              </a:lnSpc>
              <a:spcBef>
                <a:spcPct val="10000"/>
              </a:spcBef>
              <a:spcAft>
                <a:spcPct val="10000"/>
              </a:spcAft>
              <a:buClr>
                <a:srgbClr val="BAA365"/>
              </a:buClr>
              <a:buFont typeface="Wingdings" panose="05000000000000000000" pitchFamily="2" charset="2"/>
              <a:buChar char="ü"/>
            </a:pPr>
            <a:endParaRPr lang="fr-FR" i="1" dirty="0"/>
          </a:p>
          <a:p>
            <a:pPr algn="just" fontAlgn="base">
              <a:lnSpc>
                <a:spcPct val="200000"/>
              </a:lnSpc>
              <a:spcBef>
                <a:spcPct val="10000"/>
              </a:spcBef>
              <a:spcAft>
                <a:spcPct val="10000"/>
              </a:spcAft>
              <a:buClr>
                <a:srgbClr val="BAA365"/>
              </a:buClr>
              <a:buFont typeface="Wingdings" panose="05000000000000000000" pitchFamily="2" charset="2"/>
              <a:buChar char="ü"/>
            </a:pPr>
            <a:endParaRPr lang="fr-FR" i="1" dirty="0"/>
          </a:p>
        </p:txBody>
      </p:sp>
      <p:sp>
        <p:nvSpPr>
          <p:cNvPr id="6" name="Espace réservé du contenu 4">
            <a:extLst>
              <a:ext uri="{FF2B5EF4-FFF2-40B4-BE49-F238E27FC236}">
                <a16:creationId xmlns:a16="http://schemas.microsoft.com/office/drawing/2014/main" id="{6A409FF6-28E2-4891-AB10-9391CBEA4BF2}"/>
              </a:ext>
            </a:extLst>
          </p:cNvPr>
          <p:cNvSpPr txBox="1">
            <a:spLocks/>
          </p:cNvSpPr>
          <p:nvPr/>
        </p:nvSpPr>
        <p:spPr>
          <a:xfrm>
            <a:off x="1303867" y="1875183"/>
            <a:ext cx="10610613" cy="43700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panose="05000000000000000000" pitchFamily="2" charset="2"/>
              <a:buChar char="ü"/>
            </a:pPr>
            <a:endParaRPr lang="fr-FR" dirty="0"/>
          </a:p>
        </p:txBody>
      </p:sp>
      <p:sp>
        <p:nvSpPr>
          <p:cNvPr id="7" name="Espace réservé du numéro de diapositive 13">
            <a:extLst>
              <a:ext uri="{FF2B5EF4-FFF2-40B4-BE49-F238E27FC236}">
                <a16:creationId xmlns:a16="http://schemas.microsoft.com/office/drawing/2014/main" id="{FC40FB4D-FF33-4B06-A2D7-5C8113DEAE1C}"/>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16</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347143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DCADB-CFB8-4E51-A832-CC9645E8C822}"/>
              </a:ext>
            </a:extLst>
          </p:cNvPr>
          <p:cNvSpPr>
            <a:spLocks noGrp="1"/>
          </p:cNvSpPr>
          <p:nvPr>
            <p:ph type="title"/>
          </p:nvPr>
        </p:nvSpPr>
        <p:spPr/>
        <p:txBody>
          <a:bodyPr>
            <a:normAutofit/>
          </a:bodyPr>
          <a:lstStyle/>
          <a:p>
            <a:pPr algn="ctr"/>
            <a:r>
              <a:rPr lang="fr-FR" sz="3200" b="1" dirty="0">
                <a:solidFill>
                  <a:srgbClr val="FFC000"/>
                </a:solidFill>
                <a:latin typeface="Myriad Pro" charset="0"/>
              </a:rPr>
              <a:t>Plan</a:t>
            </a:r>
            <a:endParaRPr lang="fr-FR" sz="3600" b="1" dirty="0">
              <a:solidFill>
                <a:srgbClr val="FFC000"/>
              </a:solidFill>
              <a:latin typeface="Myriad Pro" charset="0"/>
            </a:endParaRPr>
          </a:p>
        </p:txBody>
      </p:sp>
      <p:sp>
        <p:nvSpPr>
          <p:cNvPr id="3" name="Espace réservé du contenu 2">
            <a:extLst>
              <a:ext uri="{FF2B5EF4-FFF2-40B4-BE49-F238E27FC236}">
                <a16:creationId xmlns:a16="http://schemas.microsoft.com/office/drawing/2014/main" id="{D58C3462-1B60-49DD-A5BB-3461A908DFA6}"/>
              </a:ext>
            </a:extLst>
          </p:cNvPr>
          <p:cNvSpPr>
            <a:spLocks noGrp="1"/>
          </p:cNvSpPr>
          <p:nvPr>
            <p:ph idx="1"/>
          </p:nvPr>
        </p:nvSpPr>
        <p:spPr>
          <a:xfrm>
            <a:off x="530352" y="1699949"/>
            <a:ext cx="5752367" cy="4287715"/>
          </a:xfrm>
        </p:spPr>
        <p:txBody>
          <a:bodyPr>
            <a:normAutofit/>
          </a:bodyPr>
          <a:lstStyle/>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strike="sngStrike"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Pourquoi DevOps ?</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Intégration et Stratégie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DevOps VS Agile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Amélioration continue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Supervision et « Monitoring »</a:t>
            </a:r>
          </a:p>
          <a:p>
            <a:pPr marL="0" indent="0" algn="just" fontAlgn="base">
              <a:lnSpc>
                <a:spcPct val="100000"/>
              </a:lnSpc>
              <a:spcBef>
                <a:spcPct val="10000"/>
              </a:spcBef>
              <a:spcAft>
                <a:spcPct val="10000"/>
              </a:spcAft>
              <a:buClr>
                <a:srgbClr val="BAA365"/>
              </a:buClr>
              <a:buFont typeface="Wingdings" panose="05000000000000000000" pitchFamily="2" charset="2"/>
              <a:buChar char="q"/>
            </a:pPr>
            <a:endParaRPr lang="fr-FR" sz="1800" dirty="0">
              <a:solidFill>
                <a:schemeClr val="tx1">
                  <a:lumMod val="50000"/>
                  <a:lumOff val="50000"/>
                </a:schemeClr>
              </a:solidFill>
              <a:latin typeface="Myriad Pro"/>
            </a:endParaRPr>
          </a:p>
        </p:txBody>
      </p:sp>
      <p:pic>
        <p:nvPicPr>
          <p:cNvPr id="5" name="Image 4">
            <a:extLst>
              <a:ext uri="{FF2B5EF4-FFF2-40B4-BE49-F238E27FC236}">
                <a16:creationId xmlns:a16="http://schemas.microsoft.com/office/drawing/2014/main" id="{E5921F3E-D4D5-4274-B154-7C29153B1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094" y="1699949"/>
            <a:ext cx="1619250" cy="2828925"/>
          </a:xfrm>
          <a:prstGeom prst="rect">
            <a:avLst/>
          </a:prstGeom>
        </p:spPr>
      </p:pic>
      <p:sp>
        <p:nvSpPr>
          <p:cNvPr id="7" name="Espace réservé du numéro de diapositive 13">
            <a:extLst>
              <a:ext uri="{FF2B5EF4-FFF2-40B4-BE49-F238E27FC236}">
                <a16:creationId xmlns:a16="http://schemas.microsoft.com/office/drawing/2014/main" id="{1A038609-6AB1-49EF-8ECB-F3BDE3C93961}"/>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17</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193058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Autofit/>
          </a:bodyPr>
          <a:lstStyle/>
          <a:p>
            <a:pPr marL="0" indent="0" algn="just" fontAlgn="base">
              <a:lnSpc>
                <a:spcPct val="200000"/>
              </a:lnSpc>
              <a:spcBef>
                <a:spcPct val="10000"/>
              </a:spcBef>
              <a:spcAft>
                <a:spcPct val="10000"/>
              </a:spcAft>
              <a:buClr>
                <a:srgbClr val="0381A9"/>
              </a:buClr>
            </a:pPr>
            <a:r>
              <a:rPr lang="fr-FR" sz="2900" b="0" dirty="0">
                <a:solidFill>
                  <a:schemeClr val="tx1">
                    <a:lumMod val="50000"/>
                    <a:lumOff val="50000"/>
                  </a:schemeClr>
                </a:solidFill>
                <a:latin typeface="Myriad Pro"/>
              </a:rPr>
              <a:t>DevOps VS Agile : Extension</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7" y="1722783"/>
            <a:ext cx="10610613" cy="4370042"/>
          </a:xfrm>
        </p:spPr>
        <p:txBody>
          <a:bodyPr anchor="t">
            <a:normAutofit/>
          </a:bodyPr>
          <a:lstStyle/>
          <a:p>
            <a:pPr marL="0" indent="0" algn="ctr" fontAlgn="base">
              <a:lnSpc>
                <a:spcPct val="100000"/>
              </a:lnSpc>
              <a:spcBef>
                <a:spcPct val="10000"/>
              </a:spcBef>
              <a:spcAft>
                <a:spcPct val="10000"/>
              </a:spcAft>
              <a:buClr>
                <a:srgbClr val="BAA365"/>
              </a:buClr>
              <a:buNone/>
            </a:pPr>
            <a:endParaRPr lang="fr-FR" dirty="0">
              <a:solidFill>
                <a:schemeClr val="tx1">
                  <a:lumMod val="50000"/>
                  <a:lumOff val="50000"/>
                </a:schemeClr>
              </a:solidFill>
              <a:latin typeface="Myriad Pro"/>
              <a:cs typeface="+mn-cs"/>
            </a:endParaRPr>
          </a:p>
          <a:p>
            <a:pPr algn="ctr" fontAlgn="base">
              <a:lnSpc>
                <a:spcPct val="100000"/>
              </a:lnSpc>
              <a:spcBef>
                <a:spcPct val="10000"/>
              </a:spcBef>
              <a:spcAft>
                <a:spcPct val="10000"/>
              </a:spcAft>
              <a:buClr>
                <a:srgbClr val="BAA365"/>
              </a:buClr>
              <a:buFont typeface="Wingdings" panose="05000000000000000000" pitchFamily="2" charset="2"/>
              <a:buChar char="ü"/>
            </a:pPr>
            <a:endParaRPr lang="fr-FR" dirty="0">
              <a:solidFill>
                <a:schemeClr val="tx1">
                  <a:lumMod val="50000"/>
                  <a:lumOff val="50000"/>
                </a:schemeClr>
              </a:solidFill>
              <a:latin typeface="Myriad Pro"/>
              <a:cs typeface="+mn-cs"/>
            </a:endParaRPr>
          </a:p>
        </p:txBody>
      </p:sp>
      <p:pic>
        <p:nvPicPr>
          <p:cNvPr id="7" name="Picture 1">
            <a:extLst>
              <a:ext uri="{FF2B5EF4-FFF2-40B4-BE49-F238E27FC236}">
                <a16:creationId xmlns:a16="http://schemas.microsoft.com/office/drawing/2014/main" id="{ED072A3B-C6FD-4DAC-8B33-F7FDD99890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1467" y="2529681"/>
            <a:ext cx="2511425"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iped Right Arrow 2">
            <a:extLst>
              <a:ext uri="{FF2B5EF4-FFF2-40B4-BE49-F238E27FC236}">
                <a16:creationId xmlns:a16="http://schemas.microsoft.com/office/drawing/2014/main" id="{B548F761-1E75-4075-A359-C7790D5CD4CD}"/>
              </a:ext>
            </a:extLst>
          </p:cNvPr>
          <p:cNvSpPr/>
          <p:nvPr/>
        </p:nvSpPr>
        <p:spPr>
          <a:xfrm>
            <a:off x="4585110" y="2780506"/>
            <a:ext cx="1871663" cy="1296988"/>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Extension</a:t>
            </a:r>
          </a:p>
        </p:txBody>
      </p:sp>
      <p:pic>
        <p:nvPicPr>
          <p:cNvPr id="9" name="Picture 3">
            <a:extLst>
              <a:ext uri="{FF2B5EF4-FFF2-40B4-BE49-F238E27FC236}">
                <a16:creationId xmlns:a16="http://schemas.microsoft.com/office/drawing/2014/main" id="{0A5CA50D-102A-46EB-89A6-F662913A68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13083" y="1793121"/>
            <a:ext cx="3727450"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numéro de diapositive 13">
            <a:extLst>
              <a:ext uri="{FF2B5EF4-FFF2-40B4-BE49-F238E27FC236}">
                <a16:creationId xmlns:a16="http://schemas.microsoft.com/office/drawing/2014/main" id="{64733FD5-9D8F-428E-AAD0-81603C922126}"/>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18</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178162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DCADB-CFB8-4E51-A832-CC9645E8C822}"/>
              </a:ext>
            </a:extLst>
          </p:cNvPr>
          <p:cNvSpPr>
            <a:spLocks noGrp="1"/>
          </p:cNvSpPr>
          <p:nvPr>
            <p:ph type="title"/>
          </p:nvPr>
        </p:nvSpPr>
        <p:spPr/>
        <p:txBody>
          <a:bodyPr>
            <a:normAutofit/>
          </a:bodyPr>
          <a:lstStyle/>
          <a:p>
            <a:pPr algn="ctr"/>
            <a:r>
              <a:rPr lang="fr-FR" sz="3200" b="1" dirty="0">
                <a:solidFill>
                  <a:srgbClr val="FFC000"/>
                </a:solidFill>
                <a:latin typeface="Myriad Pro" charset="0"/>
              </a:rPr>
              <a:t>Plan</a:t>
            </a:r>
            <a:endParaRPr lang="fr-FR" sz="3600" b="1" dirty="0">
              <a:solidFill>
                <a:srgbClr val="FFC000"/>
              </a:solidFill>
              <a:latin typeface="Myriad Pro" charset="0"/>
            </a:endParaRPr>
          </a:p>
        </p:txBody>
      </p:sp>
      <p:sp>
        <p:nvSpPr>
          <p:cNvPr id="3" name="Espace réservé du contenu 2">
            <a:extLst>
              <a:ext uri="{FF2B5EF4-FFF2-40B4-BE49-F238E27FC236}">
                <a16:creationId xmlns:a16="http://schemas.microsoft.com/office/drawing/2014/main" id="{D58C3462-1B60-49DD-A5BB-3461A908DFA6}"/>
              </a:ext>
            </a:extLst>
          </p:cNvPr>
          <p:cNvSpPr>
            <a:spLocks noGrp="1"/>
          </p:cNvSpPr>
          <p:nvPr>
            <p:ph idx="1"/>
          </p:nvPr>
        </p:nvSpPr>
        <p:spPr>
          <a:xfrm>
            <a:off x="530352" y="1699949"/>
            <a:ext cx="5752367" cy="4287715"/>
          </a:xfrm>
        </p:spPr>
        <p:txBody>
          <a:bodyPr>
            <a:normAutofit/>
          </a:bodyPr>
          <a:lstStyle/>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strike="sngStrike"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Pourquoi DevOps ?</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Intégration et Stratégie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DevOps VS Agile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Amélioration continue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Supervision et « Monitoring »</a:t>
            </a:r>
          </a:p>
          <a:p>
            <a:pPr marL="0" indent="0" algn="just" fontAlgn="base">
              <a:lnSpc>
                <a:spcPct val="200000"/>
              </a:lnSpc>
              <a:spcBef>
                <a:spcPct val="10000"/>
              </a:spcBef>
              <a:spcAft>
                <a:spcPct val="10000"/>
              </a:spcAft>
              <a:buClr>
                <a:srgbClr val="BAA365"/>
              </a:buClr>
              <a:buFont typeface="Wingdings" panose="05000000000000000000" pitchFamily="2" charset="2"/>
              <a:buChar char="q"/>
            </a:pPr>
            <a:endParaRPr lang="fr-FR" sz="1800" dirty="0">
              <a:solidFill>
                <a:schemeClr val="tx1">
                  <a:lumMod val="50000"/>
                  <a:lumOff val="50000"/>
                </a:schemeClr>
              </a:solidFill>
              <a:latin typeface="Myriad Pro"/>
            </a:endParaRPr>
          </a:p>
          <a:p>
            <a:pPr marL="0" indent="0" algn="just" fontAlgn="base">
              <a:lnSpc>
                <a:spcPct val="100000"/>
              </a:lnSpc>
              <a:spcBef>
                <a:spcPct val="10000"/>
              </a:spcBef>
              <a:spcAft>
                <a:spcPct val="10000"/>
              </a:spcAft>
              <a:buClr>
                <a:srgbClr val="BAA365"/>
              </a:buClr>
              <a:buFont typeface="Wingdings" panose="05000000000000000000" pitchFamily="2" charset="2"/>
              <a:buChar char="q"/>
            </a:pPr>
            <a:endParaRPr lang="fr-FR" sz="1800" dirty="0">
              <a:solidFill>
                <a:schemeClr val="tx1">
                  <a:lumMod val="50000"/>
                  <a:lumOff val="50000"/>
                </a:schemeClr>
              </a:solidFill>
              <a:latin typeface="Myriad Pro"/>
            </a:endParaRPr>
          </a:p>
        </p:txBody>
      </p:sp>
      <p:pic>
        <p:nvPicPr>
          <p:cNvPr id="5" name="Image 4">
            <a:extLst>
              <a:ext uri="{FF2B5EF4-FFF2-40B4-BE49-F238E27FC236}">
                <a16:creationId xmlns:a16="http://schemas.microsoft.com/office/drawing/2014/main" id="{E5921F3E-D4D5-4274-B154-7C29153B1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094" y="1699949"/>
            <a:ext cx="1619250" cy="2828925"/>
          </a:xfrm>
          <a:prstGeom prst="rect">
            <a:avLst/>
          </a:prstGeom>
        </p:spPr>
      </p:pic>
      <p:sp>
        <p:nvSpPr>
          <p:cNvPr id="7" name="Espace réservé du numéro de diapositive 13">
            <a:extLst>
              <a:ext uri="{FF2B5EF4-FFF2-40B4-BE49-F238E27FC236}">
                <a16:creationId xmlns:a16="http://schemas.microsoft.com/office/drawing/2014/main" id="{91D480F3-23C6-4B85-A985-D7149A23A7DB}"/>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19</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382090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DCADB-CFB8-4E51-A832-CC9645E8C822}"/>
              </a:ext>
            </a:extLst>
          </p:cNvPr>
          <p:cNvSpPr>
            <a:spLocks noGrp="1"/>
          </p:cNvSpPr>
          <p:nvPr>
            <p:ph type="title"/>
          </p:nvPr>
        </p:nvSpPr>
        <p:spPr/>
        <p:txBody>
          <a:bodyPr>
            <a:normAutofit/>
          </a:bodyPr>
          <a:lstStyle/>
          <a:p>
            <a:pPr algn="ctr"/>
            <a:r>
              <a:rPr lang="fr-FR" sz="3600" b="1" dirty="0">
                <a:solidFill>
                  <a:srgbClr val="FFC000"/>
                </a:solidFill>
                <a:latin typeface="Myriad Pro" charset="0"/>
              </a:rPr>
              <a:t>Objectifs</a:t>
            </a:r>
            <a:endParaRPr lang="fr-FR" sz="4000" b="1" dirty="0">
              <a:solidFill>
                <a:srgbClr val="FFC000"/>
              </a:solidFill>
              <a:latin typeface="Myriad Pro" charset="0"/>
            </a:endParaRPr>
          </a:p>
        </p:txBody>
      </p:sp>
      <p:sp>
        <p:nvSpPr>
          <p:cNvPr id="3" name="Espace réservé du contenu 2">
            <a:extLst>
              <a:ext uri="{FF2B5EF4-FFF2-40B4-BE49-F238E27FC236}">
                <a16:creationId xmlns:a16="http://schemas.microsoft.com/office/drawing/2014/main" id="{D58C3462-1B60-49DD-A5BB-3461A908DFA6}"/>
              </a:ext>
            </a:extLst>
          </p:cNvPr>
          <p:cNvSpPr>
            <a:spLocks noGrp="1"/>
          </p:cNvSpPr>
          <p:nvPr>
            <p:ph idx="1"/>
          </p:nvPr>
        </p:nvSpPr>
        <p:spPr>
          <a:xfrm>
            <a:off x="600808" y="2089394"/>
            <a:ext cx="10515600" cy="2957390"/>
          </a:xfrm>
        </p:spPr>
        <p:txBody>
          <a:bodyPr>
            <a:normAutofit/>
          </a:bodyPr>
          <a:lstStyle/>
          <a:p>
            <a:pPr marL="0" indent="0" algn="just" fontAlgn="base">
              <a:lnSpc>
                <a:spcPct val="100000"/>
              </a:lnSpc>
              <a:spcBef>
                <a:spcPct val="10000"/>
              </a:spcBef>
              <a:spcAft>
                <a:spcPct val="10000"/>
              </a:spcAft>
              <a:buClr>
                <a:srgbClr val="0381A9"/>
              </a:buClr>
              <a:buNone/>
            </a:pPr>
            <a:endParaRPr lang="fr-FR" sz="1800" dirty="0">
              <a:solidFill>
                <a:schemeClr val="tx1">
                  <a:lumMod val="50000"/>
                  <a:lumOff val="50000"/>
                </a:schemeClr>
              </a:solidFill>
              <a:latin typeface="Myriad Pro"/>
            </a:endParaRPr>
          </a:p>
          <a:p>
            <a:pPr marL="0" indent="0" algn="just" fontAlgn="base">
              <a:lnSpc>
                <a:spcPct val="1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Les notions de </a:t>
            </a:r>
            <a:r>
              <a:rPr lang="fr-FR" sz="1800" dirty="0" err="1">
                <a:solidFill>
                  <a:schemeClr val="tx1">
                    <a:lumMod val="50000"/>
                    <a:lumOff val="50000"/>
                  </a:schemeClr>
                </a:solidFill>
                <a:latin typeface="Myriad Pro"/>
              </a:rPr>
              <a:t>DevSecOps</a:t>
            </a:r>
            <a:endParaRPr lang="fr-FR" sz="1800" dirty="0">
              <a:solidFill>
                <a:schemeClr val="tx1">
                  <a:lumMod val="50000"/>
                  <a:lumOff val="50000"/>
                </a:schemeClr>
              </a:solidFill>
              <a:latin typeface="Myriad Pro"/>
            </a:endParaRPr>
          </a:p>
          <a:p>
            <a:pPr marL="0" indent="0" algn="just" fontAlgn="base">
              <a:lnSpc>
                <a:spcPct val="100000"/>
              </a:lnSpc>
              <a:spcBef>
                <a:spcPct val="10000"/>
              </a:spcBef>
              <a:spcAft>
                <a:spcPct val="10000"/>
              </a:spcAft>
              <a:buClr>
                <a:srgbClr val="DAA600"/>
              </a:buClr>
              <a:buNone/>
            </a:pPr>
            <a:endParaRPr lang="fr-FR" sz="1800" dirty="0">
              <a:solidFill>
                <a:schemeClr val="tx1">
                  <a:lumMod val="50000"/>
                  <a:lumOff val="50000"/>
                </a:schemeClr>
              </a:solidFill>
              <a:latin typeface="Myriad Pro"/>
            </a:endParaRPr>
          </a:p>
          <a:p>
            <a:pPr marL="0" indent="0" algn="just" fontAlgn="base">
              <a:lnSpc>
                <a:spcPct val="1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Les tendances</a:t>
            </a:r>
            <a:endParaRPr lang="en-US" sz="1800" dirty="0">
              <a:solidFill>
                <a:schemeClr val="tx1">
                  <a:lumMod val="50000"/>
                  <a:lumOff val="50000"/>
                </a:schemeClr>
              </a:solidFill>
              <a:latin typeface="Myriad Pro"/>
            </a:endParaRPr>
          </a:p>
          <a:p>
            <a:pPr marL="0" indent="0" algn="just" fontAlgn="base">
              <a:lnSpc>
                <a:spcPct val="100000"/>
              </a:lnSpc>
              <a:spcBef>
                <a:spcPct val="10000"/>
              </a:spcBef>
              <a:spcAft>
                <a:spcPct val="10000"/>
              </a:spcAft>
              <a:buClr>
                <a:srgbClr val="DAA600"/>
              </a:buClr>
              <a:buFont typeface="Wingdings" panose="05000000000000000000" pitchFamily="2" charset="2"/>
              <a:buChar char="q"/>
            </a:pPr>
            <a:endParaRPr lang="en-US" sz="1800" dirty="0">
              <a:solidFill>
                <a:schemeClr val="tx1">
                  <a:lumMod val="50000"/>
                  <a:lumOff val="50000"/>
                </a:schemeClr>
              </a:solidFill>
              <a:latin typeface="Myriad Pro"/>
            </a:endParaRPr>
          </a:p>
          <a:p>
            <a:pPr marL="0" indent="0" algn="just" fontAlgn="base">
              <a:lnSpc>
                <a:spcPct val="1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Prérequis pour réussir l’intégration</a:t>
            </a:r>
          </a:p>
          <a:p>
            <a:pPr marL="0" indent="0" algn="just" fontAlgn="base">
              <a:lnSpc>
                <a:spcPct val="100000"/>
              </a:lnSpc>
              <a:spcBef>
                <a:spcPct val="10000"/>
              </a:spcBef>
              <a:spcAft>
                <a:spcPct val="10000"/>
              </a:spcAft>
              <a:buClr>
                <a:srgbClr val="DAA600"/>
              </a:buClr>
              <a:buFont typeface="Wingdings" panose="05000000000000000000" pitchFamily="2" charset="2"/>
              <a:buChar char="q"/>
            </a:pPr>
            <a:endParaRPr lang="fr-FR" sz="1800" dirty="0">
              <a:solidFill>
                <a:schemeClr val="tx1">
                  <a:lumMod val="50000"/>
                  <a:lumOff val="50000"/>
                </a:schemeClr>
              </a:solidFill>
              <a:latin typeface="Myriad Pro"/>
            </a:endParaRPr>
          </a:p>
          <a:p>
            <a:pPr marL="0" indent="0" algn="just" fontAlgn="base">
              <a:lnSpc>
                <a:spcPct val="1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En pratique ..</a:t>
            </a:r>
          </a:p>
        </p:txBody>
      </p:sp>
      <p:sp>
        <p:nvSpPr>
          <p:cNvPr id="4" name="Espace réservé du numéro de diapositive 3">
            <a:extLst>
              <a:ext uri="{FF2B5EF4-FFF2-40B4-BE49-F238E27FC236}">
                <a16:creationId xmlns:a16="http://schemas.microsoft.com/office/drawing/2014/main" id="{5DBA722D-68DB-45D2-8D4D-315C31BB6092}"/>
              </a:ext>
            </a:extLst>
          </p:cNvPr>
          <p:cNvSpPr>
            <a:spLocks noGrp="1"/>
          </p:cNvSpPr>
          <p:nvPr>
            <p:ph type="sldNum" sz="quarter" idx="12"/>
          </p:nvPr>
        </p:nvSpPr>
        <p:spPr>
          <a:xfrm>
            <a:off x="530352" y="6396159"/>
            <a:ext cx="307848" cy="365125"/>
          </a:xfrm>
        </p:spPr>
        <p:txBody>
          <a:bodyPr/>
          <a:lstStyle/>
          <a:p>
            <a:fld id="{0FA7F5AA-79D5-4707-A466-DE7E5833C4C5}" type="slidenum">
              <a:rPr lang="fr-FR" smtClean="0"/>
              <a:t>2</a:t>
            </a:fld>
            <a:endParaRPr lang="fr-FR" dirty="0"/>
          </a:p>
        </p:txBody>
      </p:sp>
      <p:pic>
        <p:nvPicPr>
          <p:cNvPr id="10" name="Image 9" descr="Une image contenant intérieur, mur, table&#10;&#10;Description générée avec un niveau de confiance élevé">
            <a:extLst>
              <a:ext uri="{FF2B5EF4-FFF2-40B4-BE49-F238E27FC236}">
                <a16:creationId xmlns:a16="http://schemas.microsoft.com/office/drawing/2014/main" id="{63ABE3DA-3A18-4BEF-A9FD-403B2DE61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449" y="2461845"/>
            <a:ext cx="3069981" cy="1967403"/>
          </a:xfrm>
          <a:prstGeom prst="rect">
            <a:avLst/>
          </a:prstGeom>
        </p:spPr>
      </p:pic>
      <p:sp>
        <p:nvSpPr>
          <p:cNvPr id="13" name="Espace réservé du numéro de diapositive 13">
            <a:extLst>
              <a:ext uri="{FF2B5EF4-FFF2-40B4-BE49-F238E27FC236}">
                <a16:creationId xmlns:a16="http://schemas.microsoft.com/office/drawing/2014/main" id="{8EE9B88E-6760-417F-9847-A70255B5BD2A}"/>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7F5AA-79D5-4707-A466-DE7E5833C4C5}" type="slidenum">
              <a:rPr lang="fr-FR" smtClean="0"/>
              <a:pPr/>
              <a:t>2</a:t>
            </a:fld>
            <a:endParaRPr lang="fr-FR" dirty="0"/>
          </a:p>
        </p:txBody>
      </p:sp>
    </p:spTree>
    <p:extLst>
      <p:ext uri="{BB962C8B-B14F-4D97-AF65-F5344CB8AC3E}">
        <p14:creationId xmlns:p14="http://schemas.microsoft.com/office/powerpoint/2010/main" val="136650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Autofit/>
          </a:bodyPr>
          <a:lstStyle/>
          <a:p>
            <a:pPr fontAlgn="base">
              <a:lnSpc>
                <a:spcPct val="200000"/>
              </a:lnSpc>
              <a:spcBef>
                <a:spcPct val="10000"/>
              </a:spcBef>
              <a:spcAft>
                <a:spcPct val="10000"/>
              </a:spcAft>
              <a:buClr>
                <a:srgbClr val="0381A9"/>
              </a:buClr>
            </a:pPr>
            <a:r>
              <a:rPr lang="fr-FR" sz="2900" b="0" dirty="0">
                <a:solidFill>
                  <a:schemeClr val="tx1">
                    <a:lumMod val="50000"/>
                    <a:lumOff val="50000"/>
                  </a:schemeClr>
                </a:solidFill>
                <a:latin typeface="Myriad Pro"/>
              </a:rPr>
              <a:t>Amélioration continue (objectif) 1/2</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7" y="1722783"/>
            <a:ext cx="10610613" cy="4370042"/>
          </a:xfrm>
        </p:spPr>
        <p:txBody>
          <a:bodyPr anchor="t">
            <a:normAutofit/>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N’oublie pas que parmi les cibles est d’optimiser le « Time to </a:t>
            </a:r>
            <a:r>
              <a:rPr lang="fr-FR" dirty="0" err="1"/>
              <a:t>market</a:t>
            </a:r>
            <a:r>
              <a:rPr lang="fr-FR" dirty="0"/>
              <a:t> »</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Avoir des informations (stats) sur la chaine logicielle</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Avoir une plateforme de centralisation et traitements des </a:t>
            </a:r>
            <a:r>
              <a:rPr lang="fr-FR" dirty="0" err="1"/>
              <a:t>metadata</a:t>
            </a:r>
            <a:r>
              <a:rPr lang="fr-FR" dirty="0"/>
              <a:t> sur la qualité, les erreurs, etc.</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Utiliser les nouvelles </a:t>
            </a:r>
            <a:r>
              <a:rPr lang="fr-FR" dirty="0" err="1"/>
              <a:t>Frameworks</a:t>
            </a:r>
            <a:r>
              <a:rPr lang="fr-FR" dirty="0"/>
              <a:t> (IA, </a:t>
            </a:r>
            <a:r>
              <a:rPr lang="fr-FR" dirty="0" err="1"/>
              <a:t>Deep</a:t>
            </a:r>
            <a:r>
              <a:rPr lang="fr-FR" dirty="0"/>
              <a:t> Learning, </a:t>
            </a:r>
            <a:r>
              <a:rPr lang="fr-FR" dirty="0" err="1"/>
              <a:t>etc</a:t>
            </a:r>
            <a:r>
              <a:rPr lang="fr-FR" dirty="0"/>
              <a:t>)</a:t>
            </a:r>
          </a:p>
        </p:txBody>
      </p:sp>
      <p:sp>
        <p:nvSpPr>
          <p:cNvPr id="6" name="Espace réservé du contenu 4">
            <a:extLst>
              <a:ext uri="{FF2B5EF4-FFF2-40B4-BE49-F238E27FC236}">
                <a16:creationId xmlns:a16="http://schemas.microsoft.com/office/drawing/2014/main" id="{6A409FF6-28E2-4891-AB10-9391CBEA4BF2}"/>
              </a:ext>
            </a:extLst>
          </p:cNvPr>
          <p:cNvSpPr txBox="1">
            <a:spLocks/>
          </p:cNvSpPr>
          <p:nvPr/>
        </p:nvSpPr>
        <p:spPr>
          <a:xfrm>
            <a:off x="1303867" y="1875183"/>
            <a:ext cx="10610613" cy="43700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panose="05000000000000000000" pitchFamily="2" charset="2"/>
              <a:buChar char="ü"/>
            </a:pPr>
            <a:endParaRPr lang="fr-FR" dirty="0"/>
          </a:p>
        </p:txBody>
      </p:sp>
      <p:sp>
        <p:nvSpPr>
          <p:cNvPr id="7" name="Espace réservé du numéro de diapositive 13">
            <a:extLst>
              <a:ext uri="{FF2B5EF4-FFF2-40B4-BE49-F238E27FC236}">
                <a16:creationId xmlns:a16="http://schemas.microsoft.com/office/drawing/2014/main" id="{0F51B8F2-61AB-4CAF-84AB-234DC0CDA211}"/>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20</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57142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Amélioration continue 2/2 (Tendances)</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8" y="1722783"/>
            <a:ext cx="5518274" cy="4370042"/>
          </a:xfrm>
        </p:spPr>
        <p:txBody>
          <a:bodyPr anchor="t">
            <a:normAutofit/>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Maximiser l’automatisation entre les phases de 6C du cycle DevOps</a:t>
            </a:r>
          </a:p>
          <a:p>
            <a:pPr algn="just" fontAlgn="base">
              <a:lnSpc>
                <a:spcPct val="200000"/>
              </a:lnSpc>
              <a:spcBef>
                <a:spcPct val="10000"/>
              </a:spcBef>
              <a:spcAft>
                <a:spcPct val="10000"/>
              </a:spcAft>
              <a:buClr>
                <a:srgbClr val="DAA600"/>
              </a:buClr>
              <a:buFont typeface="Wingdings" panose="05000000000000000000" pitchFamily="2" charset="2"/>
              <a:buChar char="§"/>
            </a:pPr>
            <a:r>
              <a:rPr lang="en-US" dirty="0"/>
              <a:t>Explorer </a:t>
            </a:r>
            <a:r>
              <a:rPr lang="fr-FR" dirty="0"/>
              <a:t>l’IA</a:t>
            </a:r>
            <a:r>
              <a:rPr lang="en-US" dirty="0"/>
              <a:t> et le Deep Learning dans </a:t>
            </a:r>
            <a:r>
              <a:rPr lang="fr-FR" dirty="0"/>
              <a:t>analyse</a:t>
            </a:r>
            <a:r>
              <a:rPr lang="en-US" dirty="0"/>
              <a:t> des </a:t>
            </a:r>
            <a:r>
              <a:rPr lang="fr-FR" dirty="0"/>
              <a:t>données</a:t>
            </a:r>
            <a:r>
              <a:rPr lang="en-US" dirty="0"/>
              <a:t>/metadata</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Utiliser le concept “Tout comme code” </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Adopter une philosophie de sécurité intégré et continue.</a:t>
            </a:r>
          </a:p>
        </p:txBody>
      </p:sp>
      <p:sp>
        <p:nvSpPr>
          <p:cNvPr id="6" name="Espace réservé du numéro de diapositive 13">
            <a:extLst>
              <a:ext uri="{FF2B5EF4-FFF2-40B4-BE49-F238E27FC236}">
                <a16:creationId xmlns:a16="http://schemas.microsoft.com/office/drawing/2014/main" id="{74ED3E98-3515-4662-A214-D0DBD64DBDFC}"/>
              </a:ext>
            </a:extLst>
          </p:cNvPr>
          <p:cNvSpPr txBox="1">
            <a:spLocks/>
          </p:cNvSpPr>
          <p:nvPr/>
        </p:nvSpPr>
        <p:spPr>
          <a:xfrm>
            <a:off x="8610600" y="6370864"/>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21</a:t>
            </a:fld>
            <a:endParaRPr lang="fr-FR" sz="1200" dirty="0">
              <a:solidFill>
                <a:schemeClr val="tx1">
                  <a:tint val="75000"/>
                </a:schemeClr>
              </a:solidFill>
              <a:latin typeface="+mn-lt"/>
              <a:cs typeface="+mn-cs"/>
            </a:endParaRPr>
          </a:p>
        </p:txBody>
      </p:sp>
      <p:pic>
        <p:nvPicPr>
          <p:cNvPr id="4" name="Picture 3" descr="A close up of a logo&#10;&#10;Description automatically generated">
            <a:extLst>
              <a:ext uri="{FF2B5EF4-FFF2-40B4-BE49-F238E27FC236}">
                <a16:creationId xmlns:a16="http://schemas.microsoft.com/office/drawing/2014/main" id="{8520F418-A3E5-4396-A73F-CA6D220B9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742" y="1722783"/>
            <a:ext cx="5297309" cy="4861181"/>
          </a:xfrm>
          <a:prstGeom prst="rect">
            <a:avLst/>
          </a:prstGeom>
        </p:spPr>
      </p:pic>
    </p:spTree>
    <p:extLst>
      <p:ext uri="{BB962C8B-B14F-4D97-AF65-F5344CB8AC3E}">
        <p14:creationId xmlns:p14="http://schemas.microsoft.com/office/powerpoint/2010/main" val="370984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DCADB-CFB8-4E51-A832-CC9645E8C822}"/>
              </a:ext>
            </a:extLst>
          </p:cNvPr>
          <p:cNvSpPr>
            <a:spLocks noGrp="1"/>
          </p:cNvSpPr>
          <p:nvPr>
            <p:ph type="title"/>
          </p:nvPr>
        </p:nvSpPr>
        <p:spPr/>
        <p:txBody>
          <a:bodyPr>
            <a:normAutofit/>
          </a:bodyPr>
          <a:lstStyle/>
          <a:p>
            <a:pPr algn="ctr"/>
            <a:r>
              <a:rPr lang="fr-FR" sz="3200" b="1" dirty="0">
                <a:solidFill>
                  <a:srgbClr val="FFC000"/>
                </a:solidFill>
                <a:latin typeface="Myriad Pro" charset="0"/>
              </a:rPr>
              <a:t>Plan</a:t>
            </a:r>
            <a:endParaRPr lang="fr-FR" sz="3600" b="1" dirty="0">
              <a:solidFill>
                <a:srgbClr val="FFC000"/>
              </a:solidFill>
              <a:latin typeface="Myriad Pro" charset="0"/>
            </a:endParaRPr>
          </a:p>
        </p:txBody>
      </p:sp>
      <p:sp>
        <p:nvSpPr>
          <p:cNvPr id="3" name="Espace réservé du contenu 2">
            <a:extLst>
              <a:ext uri="{FF2B5EF4-FFF2-40B4-BE49-F238E27FC236}">
                <a16:creationId xmlns:a16="http://schemas.microsoft.com/office/drawing/2014/main" id="{D58C3462-1B60-49DD-A5BB-3461A908DFA6}"/>
              </a:ext>
            </a:extLst>
          </p:cNvPr>
          <p:cNvSpPr>
            <a:spLocks noGrp="1"/>
          </p:cNvSpPr>
          <p:nvPr>
            <p:ph idx="1"/>
          </p:nvPr>
        </p:nvSpPr>
        <p:spPr>
          <a:xfrm>
            <a:off x="530352" y="1699949"/>
            <a:ext cx="5752367" cy="4287715"/>
          </a:xfrm>
        </p:spPr>
        <p:txBody>
          <a:bodyPr>
            <a:normAutofit/>
          </a:bodyPr>
          <a:lstStyle/>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strike="sngStrike"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Pourquoi DevOps ?</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Intégration et Stratégie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DevOps VS Agile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Amélioration continue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Supervision et « Monitoring »</a:t>
            </a:r>
          </a:p>
          <a:p>
            <a:pPr marL="0" indent="0" algn="just" fontAlgn="base">
              <a:lnSpc>
                <a:spcPct val="200000"/>
              </a:lnSpc>
              <a:spcBef>
                <a:spcPct val="10000"/>
              </a:spcBef>
              <a:spcAft>
                <a:spcPct val="10000"/>
              </a:spcAft>
              <a:buClr>
                <a:srgbClr val="DAA600"/>
              </a:buClr>
              <a:buFont typeface="Wingdings" panose="05000000000000000000" pitchFamily="2" charset="2"/>
              <a:buChar char="q"/>
            </a:pPr>
            <a:endParaRPr lang="fr-FR" sz="1800" dirty="0">
              <a:solidFill>
                <a:schemeClr val="tx1">
                  <a:lumMod val="50000"/>
                  <a:lumOff val="50000"/>
                </a:schemeClr>
              </a:solidFill>
              <a:latin typeface="Myriad Pro"/>
            </a:endParaRPr>
          </a:p>
          <a:p>
            <a:pPr marL="0" indent="0" algn="just" fontAlgn="base">
              <a:lnSpc>
                <a:spcPct val="100000"/>
              </a:lnSpc>
              <a:spcBef>
                <a:spcPct val="10000"/>
              </a:spcBef>
              <a:spcAft>
                <a:spcPct val="10000"/>
              </a:spcAft>
              <a:buClr>
                <a:srgbClr val="DAA600"/>
              </a:buClr>
              <a:buFont typeface="Wingdings" panose="05000000000000000000" pitchFamily="2" charset="2"/>
              <a:buChar char="q"/>
            </a:pPr>
            <a:endParaRPr lang="fr-FR" sz="1800" dirty="0">
              <a:solidFill>
                <a:schemeClr val="tx1">
                  <a:lumMod val="50000"/>
                  <a:lumOff val="50000"/>
                </a:schemeClr>
              </a:solidFill>
              <a:latin typeface="Myriad Pro"/>
            </a:endParaRPr>
          </a:p>
        </p:txBody>
      </p:sp>
      <p:pic>
        <p:nvPicPr>
          <p:cNvPr id="5" name="Image 4">
            <a:extLst>
              <a:ext uri="{FF2B5EF4-FFF2-40B4-BE49-F238E27FC236}">
                <a16:creationId xmlns:a16="http://schemas.microsoft.com/office/drawing/2014/main" id="{E5921F3E-D4D5-4274-B154-7C29153B1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094" y="1690688"/>
            <a:ext cx="1619250" cy="2828925"/>
          </a:xfrm>
          <a:prstGeom prst="rect">
            <a:avLst/>
          </a:prstGeom>
        </p:spPr>
      </p:pic>
      <p:sp>
        <p:nvSpPr>
          <p:cNvPr id="7" name="Espace réservé du numéro de diapositive 13">
            <a:extLst>
              <a:ext uri="{FF2B5EF4-FFF2-40B4-BE49-F238E27FC236}">
                <a16:creationId xmlns:a16="http://schemas.microsoft.com/office/drawing/2014/main" id="{91D480F3-23C6-4B85-A985-D7149A23A7DB}"/>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22</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37297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(objectif)1/</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8" y="1722783"/>
            <a:ext cx="10202332" cy="4370042"/>
          </a:xfrm>
        </p:spPr>
        <p:txBody>
          <a:bodyPr anchor="t">
            <a:normAutofit/>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Avoir une vision sur tout le SI</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Prévoir des actions (manuelles/automatique) basé sur les informations collectés.</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Un moyen pour exercer l’amélioration continue</a:t>
            </a:r>
          </a:p>
          <a:p>
            <a:pPr marL="0" indent="0" algn="just" fontAlgn="base">
              <a:lnSpc>
                <a:spcPct val="200000"/>
              </a:lnSpc>
              <a:spcBef>
                <a:spcPct val="10000"/>
              </a:spcBef>
              <a:spcAft>
                <a:spcPct val="10000"/>
              </a:spcAft>
              <a:buClr>
                <a:srgbClr val="DAA600"/>
              </a:buClr>
              <a:buNone/>
            </a:pPr>
            <a:r>
              <a:rPr lang="fr-FR" dirty="0"/>
              <a:t> =&gt; Monitoring : Applications, infrastructure, sécurité, performance, réseaux, </a:t>
            </a:r>
            <a:r>
              <a:rPr lang="fr-FR" dirty="0" err="1"/>
              <a:t>etc</a:t>
            </a:r>
            <a:endParaRPr lang="fr-FR" dirty="0"/>
          </a:p>
          <a:p>
            <a:endParaRPr lang="en-US" b="1" dirty="0"/>
          </a:p>
        </p:txBody>
      </p:sp>
      <p:sp>
        <p:nvSpPr>
          <p:cNvPr id="6" name="Espace réservé du numéro de diapositive 13">
            <a:extLst>
              <a:ext uri="{FF2B5EF4-FFF2-40B4-BE49-F238E27FC236}">
                <a16:creationId xmlns:a16="http://schemas.microsoft.com/office/drawing/2014/main" id="{74ED3E98-3515-4662-A214-D0DBD64DBDFC}"/>
              </a:ext>
            </a:extLst>
          </p:cNvPr>
          <p:cNvSpPr txBox="1">
            <a:spLocks/>
          </p:cNvSpPr>
          <p:nvPr/>
        </p:nvSpPr>
        <p:spPr>
          <a:xfrm>
            <a:off x="8610600" y="6370864"/>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23</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225620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(contexte de l’exemple) 2/</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8" y="1722783"/>
            <a:ext cx="10202332" cy="4370042"/>
          </a:xfrm>
        </p:spPr>
        <p:txBody>
          <a:bodyPr anchor="t">
            <a:normAutofit/>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Un ensemble de machines virtuelles.</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Une application </a:t>
            </a:r>
            <a:r>
              <a:rPr lang="fr-FR" dirty="0" err="1"/>
              <a:t>spring</a:t>
            </a:r>
            <a:r>
              <a:rPr lang="fr-FR" dirty="0"/>
              <a:t>-boot/</a:t>
            </a:r>
            <a:r>
              <a:rPr lang="fr-FR" dirty="0" err="1"/>
              <a:t>angular</a:t>
            </a:r>
            <a:r>
              <a:rPr lang="fr-FR" dirty="0"/>
              <a:t> avec des modules </a:t>
            </a:r>
            <a:r>
              <a:rPr lang="fr-FR" dirty="0" err="1"/>
              <a:t>back-end</a:t>
            </a:r>
            <a:r>
              <a:rPr lang="fr-FR" dirty="0"/>
              <a:t> et </a:t>
            </a:r>
            <a:r>
              <a:rPr lang="fr-FR" dirty="0" err="1"/>
              <a:t>front-end</a:t>
            </a:r>
            <a:r>
              <a:rPr lang="fr-FR" dirty="0"/>
              <a:t> installés en cluster.</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Des bases de données SQL/</a:t>
            </a:r>
            <a:r>
              <a:rPr lang="fr-FR" dirty="0" err="1"/>
              <a:t>NoSql</a:t>
            </a: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marL="0" indent="0">
              <a:buNone/>
            </a:pPr>
            <a:endParaRPr lang="en-US" b="1" dirty="0"/>
          </a:p>
        </p:txBody>
      </p:sp>
      <p:sp>
        <p:nvSpPr>
          <p:cNvPr id="6" name="Espace réservé du numéro de diapositive 13">
            <a:extLst>
              <a:ext uri="{FF2B5EF4-FFF2-40B4-BE49-F238E27FC236}">
                <a16:creationId xmlns:a16="http://schemas.microsoft.com/office/drawing/2014/main" id="{74ED3E98-3515-4662-A214-D0DBD64DBDFC}"/>
              </a:ext>
            </a:extLst>
          </p:cNvPr>
          <p:cNvSpPr txBox="1">
            <a:spLocks/>
          </p:cNvSpPr>
          <p:nvPr/>
        </p:nvSpPr>
        <p:spPr>
          <a:xfrm>
            <a:off x="8610600" y="6370864"/>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24</a:t>
            </a:fld>
            <a:endParaRPr lang="fr-FR" sz="1200" dirty="0">
              <a:solidFill>
                <a:schemeClr val="tx1">
                  <a:tint val="75000"/>
                </a:schemeClr>
              </a:solidFill>
              <a:latin typeface="+mn-lt"/>
              <a:cs typeface="+mn-cs"/>
            </a:endParaRPr>
          </a:p>
        </p:txBody>
      </p:sp>
      <p:pic>
        <p:nvPicPr>
          <p:cNvPr id="4" name="Picture 3" descr="A picture containing drawing&#10;&#10;Description automatically generated">
            <a:extLst>
              <a:ext uri="{FF2B5EF4-FFF2-40B4-BE49-F238E27FC236}">
                <a16:creationId xmlns:a16="http://schemas.microsoft.com/office/drawing/2014/main" id="{1AE4DED6-3BA7-4012-B40A-A59335BB2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232" y="4441705"/>
            <a:ext cx="747432" cy="747432"/>
          </a:xfrm>
          <a:prstGeom prst="rect">
            <a:avLst/>
          </a:prstGeom>
        </p:spPr>
      </p:pic>
      <p:pic>
        <p:nvPicPr>
          <p:cNvPr id="8" name="Picture 7" descr="A red stop sign sitting on the ground&#10;&#10;Description automatically generated">
            <a:extLst>
              <a:ext uri="{FF2B5EF4-FFF2-40B4-BE49-F238E27FC236}">
                <a16:creationId xmlns:a16="http://schemas.microsoft.com/office/drawing/2014/main" id="{BBF7966A-FCB8-4AFC-9CEC-EB4902FAF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8664" y="4107209"/>
            <a:ext cx="1416424" cy="1416424"/>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D7437E13-9C32-4D56-8453-9A8ADEF385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6597" y="4441705"/>
            <a:ext cx="1142440" cy="791246"/>
          </a:xfrm>
          <a:prstGeom prst="rect">
            <a:avLst/>
          </a:prstGeom>
        </p:spPr>
      </p:pic>
      <p:pic>
        <p:nvPicPr>
          <p:cNvPr id="12" name="Picture 11" descr="A close up of graphics&#10;&#10;Description automatically generated">
            <a:extLst>
              <a:ext uri="{FF2B5EF4-FFF2-40B4-BE49-F238E27FC236}">
                <a16:creationId xmlns:a16="http://schemas.microsoft.com/office/drawing/2014/main" id="{13EFD1CB-8E7F-44BE-84F7-B8D2DA2717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3021" y="4327235"/>
            <a:ext cx="905716" cy="905716"/>
          </a:xfrm>
          <a:prstGeom prst="rect">
            <a:avLst/>
          </a:prstGeom>
        </p:spPr>
      </p:pic>
    </p:spTree>
    <p:extLst>
      <p:ext uri="{BB962C8B-B14F-4D97-AF65-F5344CB8AC3E}">
        <p14:creationId xmlns:p14="http://schemas.microsoft.com/office/powerpoint/2010/main" val="428544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(architecture) 3/</a:t>
            </a:r>
          </a:p>
        </p:txBody>
      </p:sp>
      <p:sp>
        <p:nvSpPr>
          <p:cNvPr id="6" name="Espace réservé du numéro de diapositive 13">
            <a:extLst>
              <a:ext uri="{FF2B5EF4-FFF2-40B4-BE49-F238E27FC236}">
                <a16:creationId xmlns:a16="http://schemas.microsoft.com/office/drawing/2014/main" id="{74ED3E98-3515-4662-A214-D0DBD64DBDFC}"/>
              </a:ext>
            </a:extLst>
          </p:cNvPr>
          <p:cNvSpPr txBox="1">
            <a:spLocks/>
          </p:cNvSpPr>
          <p:nvPr/>
        </p:nvSpPr>
        <p:spPr>
          <a:xfrm>
            <a:off x="9018880" y="6492875"/>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25</a:t>
            </a:fld>
            <a:endParaRPr lang="fr-FR" sz="1200" dirty="0">
              <a:solidFill>
                <a:schemeClr val="tx1">
                  <a:tint val="75000"/>
                </a:schemeClr>
              </a:solidFill>
              <a:latin typeface="+mn-lt"/>
              <a:cs typeface="+mn-cs"/>
            </a:endParaRPr>
          </a:p>
        </p:txBody>
      </p:sp>
      <p:sp>
        <p:nvSpPr>
          <p:cNvPr id="10" name="Rectangle: Rounded Corners 9">
            <a:extLst>
              <a:ext uri="{FF2B5EF4-FFF2-40B4-BE49-F238E27FC236}">
                <a16:creationId xmlns:a16="http://schemas.microsoft.com/office/drawing/2014/main" id="{083B1C21-BCA4-49D8-95B0-E3EA5D5E7B4F}"/>
              </a:ext>
            </a:extLst>
          </p:cNvPr>
          <p:cNvSpPr/>
          <p:nvPr/>
        </p:nvSpPr>
        <p:spPr>
          <a:xfrm>
            <a:off x="5134922" y="2356787"/>
            <a:ext cx="1519516" cy="4527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Dashboard</a:t>
            </a:r>
          </a:p>
        </p:txBody>
      </p:sp>
      <p:sp>
        <p:nvSpPr>
          <p:cNvPr id="11" name="Flowchart: Magnetic Disk 10">
            <a:extLst>
              <a:ext uri="{FF2B5EF4-FFF2-40B4-BE49-F238E27FC236}">
                <a16:creationId xmlns:a16="http://schemas.microsoft.com/office/drawing/2014/main" id="{71976F52-555E-4C13-9631-3D48E506100F}"/>
              </a:ext>
            </a:extLst>
          </p:cNvPr>
          <p:cNvSpPr/>
          <p:nvPr/>
        </p:nvSpPr>
        <p:spPr>
          <a:xfrm>
            <a:off x="5518162" y="4564022"/>
            <a:ext cx="842683" cy="905435"/>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DB</a:t>
            </a:r>
          </a:p>
        </p:txBody>
      </p:sp>
      <p:sp>
        <p:nvSpPr>
          <p:cNvPr id="12" name="Flowchart: Multidocument 11">
            <a:extLst>
              <a:ext uri="{FF2B5EF4-FFF2-40B4-BE49-F238E27FC236}">
                <a16:creationId xmlns:a16="http://schemas.microsoft.com/office/drawing/2014/main" id="{CC26CABB-10D5-457A-A76C-9B696589ED85}"/>
              </a:ext>
            </a:extLst>
          </p:cNvPr>
          <p:cNvSpPr/>
          <p:nvPr/>
        </p:nvSpPr>
        <p:spPr>
          <a:xfrm>
            <a:off x="1286821" y="2221035"/>
            <a:ext cx="1519516" cy="700530"/>
          </a:xfrm>
          <a:prstGeom prst="flowChartMulti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600" dirty="0"/>
              <a:t>applications</a:t>
            </a:r>
          </a:p>
        </p:txBody>
      </p:sp>
      <p:sp>
        <p:nvSpPr>
          <p:cNvPr id="15" name="Flowchart: Multidocument 14">
            <a:extLst>
              <a:ext uri="{FF2B5EF4-FFF2-40B4-BE49-F238E27FC236}">
                <a16:creationId xmlns:a16="http://schemas.microsoft.com/office/drawing/2014/main" id="{5855B256-4D3D-487C-A434-A83465A8F52B}"/>
              </a:ext>
            </a:extLst>
          </p:cNvPr>
          <p:cNvSpPr/>
          <p:nvPr/>
        </p:nvSpPr>
        <p:spPr>
          <a:xfrm>
            <a:off x="1286821" y="2986233"/>
            <a:ext cx="1519516" cy="700530"/>
          </a:xfrm>
          <a:prstGeom prst="flowChartMulti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600" dirty="0"/>
              <a:t>outils</a:t>
            </a:r>
          </a:p>
        </p:txBody>
      </p:sp>
      <p:sp>
        <p:nvSpPr>
          <p:cNvPr id="16" name="Flowchart: Multidocument 15">
            <a:extLst>
              <a:ext uri="{FF2B5EF4-FFF2-40B4-BE49-F238E27FC236}">
                <a16:creationId xmlns:a16="http://schemas.microsoft.com/office/drawing/2014/main" id="{E7412FD1-A9F4-4B5D-994D-A8E0F89F963B}"/>
              </a:ext>
            </a:extLst>
          </p:cNvPr>
          <p:cNvSpPr/>
          <p:nvPr/>
        </p:nvSpPr>
        <p:spPr>
          <a:xfrm>
            <a:off x="1286821" y="3766159"/>
            <a:ext cx="1519516" cy="700530"/>
          </a:xfrm>
          <a:prstGeom prst="flowChartMulti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600" dirty="0" err="1"/>
              <a:t>db</a:t>
            </a:r>
            <a:endParaRPr lang="fr-FR" sz="1600" dirty="0"/>
          </a:p>
        </p:txBody>
      </p:sp>
      <p:sp>
        <p:nvSpPr>
          <p:cNvPr id="17" name="Flowchart: Multidocument 16">
            <a:extLst>
              <a:ext uri="{FF2B5EF4-FFF2-40B4-BE49-F238E27FC236}">
                <a16:creationId xmlns:a16="http://schemas.microsoft.com/office/drawing/2014/main" id="{5BA8B414-AD8A-4E7E-A293-A6D8B0F722D5}"/>
              </a:ext>
            </a:extLst>
          </p:cNvPr>
          <p:cNvSpPr/>
          <p:nvPr/>
        </p:nvSpPr>
        <p:spPr>
          <a:xfrm>
            <a:off x="1286821" y="4546085"/>
            <a:ext cx="1519516" cy="700530"/>
          </a:xfrm>
          <a:prstGeom prst="flowChartMulti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600" dirty="0" err="1"/>
              <a:t>vm</a:t>
            </a:r>
            <a:endParaRPr lang="fr-FR" sz="1600" dirty="0"/>
          </a:p>
        </p:txBody>
      </p:sp>
      <p:sp>
        <p:nvSpPr>
          <p:cNvPr id="18" name="Double Bracket 17">
            <a:extLst>
              <a:ext uri="{FF2B5EF4-FFF2-40B4-BE49-F238E27FC236}">
                <a16:creationId xmlns:a16="http://schemas.microsoft.com/office/drawing/2014/main" id="{DFEA6B34-6439-442A-B4AA-8DAF9DCC19B6}"/>
              </a:ext>
            </a:extLst>
          </p:cNvPr>
          <p:cNvSpPr/>
          <p:nvPr/>
        </p:nvSpPr>
        <p:spPr>
          <a:xfrm>
            <a:off x="5428515" y="3336498"/>
            <a:ext cx="932330" cy="7005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fr-FR" b="1" dirty="0"/>
              <a:t>Engine</a:t>
            </a:r>
          </a:p>
        </p:txBody>
      </p:sp>
      <p:sp>
        <p:nvSpPr>
          <p:cNvPr id="19" name="Right Brace 18">
            <a:extLst>
              <a:ext uri="{FF2B5EF4-FFF2-40B4-BE49-F238E27FC236}">
                <a16:creationId xmlns:a16="http://schemas.microsoft.com/office/drawing/2014/main" id="{0696B584-CFA6-4682-A5AA-36529D01A756}"/>
              </a:ext>
            </a:extLst>
          </p:cNvPr>
          <p:cNvSpPr/>
          <p:nvPr/>
        </p:nvSpPr>
        <p:spPr>
          <a:xfrm>
            <a:off x="3859688" y="2221035"/>
            <a:ext cx="912161" cy="3025580"/>
          </a:xfrm>
          <a:prstGeom prst="rightBrace">
            <a:avLst>
              <a:gd name="adj1" fmla="val 8333"/>
              <a:gd name="adj2" fmla="val 511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fr-FR" sz="1600" dirty="0"/>
              <a:t>Pull/push</a:t>
            </a:r>
          </a:p>
        </p:txBody>
      </p:sp>
      <p:sp>
        <p:nvSpPr>
          <p:cNvPr id="20" name="Lightning Bolt 19">
            <a:extLst>
              <a:ext uri="{FF2B5EF4-FFF2-40B4-BE49-F238E27FC236}">
                <a16:creationId xmlns:a16="http://schemas.microsoft.com/office/drawing/2014/main" id="{6F1CB055-8665-48B6-A912-3F0A06F73EAC}"/>
              </a:ext>
            </a:extLst>
          </p:cNvPr>
          <p:cNvSpPr/>
          <p:nvPr/>
        </p:nvSpPr>
        <p:spPr>
          <a:xfrm>
            <a:off x="7414197" y="3469775"/>
            <a:ext cx="555812" cy="391239"/>
          </a:xfrm>
          <a:prstGeom prst="lightningBol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1" name="Flowchart: Preparation 20">
            <a:extLst>
              <a:ext uri="{FF2B5EF4-FFF2-40B4-BE49-F238E27FC236}">
                <a16:creationId xmlns:a16="http://schemas.microsoft.com/office/drawing/2014/main" id="{C1D2EB7C-8520-4657-8202-E9C25484A0D9}"/>
              </a:ext>
            </a:extLst>
          </p:cNvPr>
          <p:cNvSpPr/>
          <p:nvPr/>
        </p:nvSpPr>
        <p:spPr>
          <a:xfrm>
            <a:off x="8628916" y="2356787"/>
            <a:ext cx="2124634" cy="452717"/>
          </a:xfrm>
          <a:prstGeom prst="flowChartPreparat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err="1"/>
              <a:t>Alerting</a:t>
            </a:r>
            <a:endParaRPr lang="fr-FR" dirty="0"/>
          </a:p>
        </p:txBody>
      </p:sp>
      <p:sp>
        <p:nvSpPr>
          <p:cNvPr id="22" name="Flowchart: Preparation 21">
            <a:extLst>
              <a:ext uri="{FF2B5EF4-FFF2-40B4-BE49-F238E27FC236}">
                <a16:creationId xmlns:a16="http://schemas.microsoft.com/office/drawing/2014/main" id="{F9727248-0763-4F0D-84A0-3FEF4575742A}"/>
              </a:ext>
            </a:extLst>
          </p:cNvPr>
          <p:cNvSpPr/>
          <p:nvPr/>
        </p:nvSpPr>
        <p:spPr>
          <a:xfrm>
            <a:off x="8628915" y="3125858"/>
            <a:ext cx="2124635" cy="452717"/>
          </a:xfrm>
          <a:prstGeom prst="flowChartPreparat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Incident M.</a:t>
            </a:r>
          </a:p>
        </p:txBody>
      </p:sp>
      <p:sp>
        <p:nvSpPr>
          <p:cNvPr id="23" name="Flowchart: Preparation 22">
            <a:extLst>
              <a:ext uri="{FF2B5EF4-FFF2-40B4-BE49-F238E27FC236}">
                <a16:creationId xmlns:a16="http://schemas.microsoft.com/office/drawing/2014/main" id="{79EF66DC-F897-413B-94BC-989564F91F95}"/>
              </a:ext>
            </a:extLst>
          </p:cNvPr>
          <p:cNvSpPr/>
          <p:nvPr/>
        </p:nvSpPr>
        <p:spPr>
          <a:xfrm>
            <a:off x="8673738" y="3900081"/>
            <a:ext cx="2124635" cy="452717"/>
          </a:xfrm>
          <a:prstGeom prst="flowChartPreparat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err="1"/>
              <a:t>Scaling</a:t>
            </a:r>
            <a:endParaRPr lang="fr-FR" dirty="0"/>
          </a:p>
        </p:txBody>
      </p:sp>
      <p:sp>
        <p:nvSpPr>
          <p:cNvPr id="24" name="Flowchart: Preparation 23">
            <a:extLst>
              <a:ext uri="{FF2B5EF4-FFF2-40B4-BE49-F238E27FC236}">
                <a16:creationId xmlns:a16="http://schemas.microsoft.com/office/drawing/2014/main" id="{B6BE54B5-CF93-4FC9-B6E9-330BD2C6F456}"/>
              </a:ext>
            </a:extLst>
          </p:cNvPr>
          <p:cNvSpPr/>
          <p:nvPr/>
        </p:nvSpPr>
        <p:spPr>
          <a:xfrm>
            <a:off x="8673738" y="4669991"/>
            <a:ext cx="2124635" cy="452717"/>
          </a:xfrm>
          <a:prstGeom prst="flowChartPreparat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KPI</a:t>
            </a:r>
          </a:p>
        </p:txBody>
      </p:sp>
      <p:pic>
        <p:nvPicPr>
          <p:cNvPr id="26" name="Graphic 25" descr="Eye">
            <a:extLst>
              <a:ext uri="{FF2B5EF4-FFF2-40B4-BE49-F238E27FC236}">
                <a16:creationId xmlns:a16="http://schemas.microsoft.com/office/drawing/2014/main" id="{38CB2F6A-8934-48FD-8BB0-05458056D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6337" y="2258932"/>
            <a:ext cx="497975" cy="497975"/>
          </a:xfrm>
          <a:prstGeom prst="rect">
            <a:avLst/>
          </a:prstGeom>
        </p:spPr>
      </p:pic>
      <p:pic>
        <p:nvPicPr>
          <p:cNvPr id="27" name="Graphic 26" descr="Eye">
            <a:extLst>
              <a:ext uri="{FF2B5EF4-FFF2-40B4-BE49-F238E27FC236}">
                <a16:creationId xmlns:a16="http://schemas.microsoft.com/office/drawing/2014/main" id="{C71847A6-DBA3-4D64-841B-AE19A0D3BF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11637" y="3005436"/>
            <a:ext cx="497975" cy="497975"/>
          </a:xfrm>
          <a:prstGeom prst="rect">
            <a:avLst/>
          </a:prstGeom>
        </p:spPr>
      </p:pic>
      <p:pic>
        <p:nvPicPr>
          <p:cNvPr id="28" name="Graphic 27" descr="Eye">
            <a:extLst>
              <a:ext uri="{FF2B5EF4-FFF2-40B4-BE49-F238E27FC236}">
                <a16:creationId xmlns:a16="http://schemas.microsoft.com/office/drawing/2014/main" id="{5C03BCB1-E003-4523-9E79-40A6A420DE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6337" y="3788040"/>
            <a:ext cx="497975" cy="497975"/>
          </a:xfrm>
          <a:prstGeom prst="rect">
            <a:avLst/>
          </a:prstGeom>
        </p:spPr>
      </p:pic>
      <p:pic>
        <p:nvPicPr>
          <p:cNvPr id="29" name="Graphic 28" descr="Eye">
            <a:extLst>
              <a:ext uri="{FF2B5EF4-FFF2-40B4-BE49-F238E27FC236}">
                <a16:creationId xmlns:a16="http://schemas.microsoft.com/office/drawing/2014/main" id="{00614488-6B59-40CA-887F-6D52A50A44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5037" y="4564022"/>
            <a:ext cx="497975" cy="497975"/>
          </a:xfrm>
          <a:prstGeom prst="rect">
            <a:avLst/>
          </a:prstGeom>
        </p:spPr>
      </p:pic>
      <p:sp>
        <p:nvSpPr>
          <p:cNvPr id="30" name="Arrow: Notched Right 29">
            <a:extLst>
              <a:ext uri="{FF2B5EF4-FFF2-40B4-BE49-F238E27FC236}">
                <a16:creationId xmlns:a16="http://schemas.microsoft.com/office/drawing/2014/main" id="{63176CF1-4787-4179-9D59-3C5B123439B2}"/>
              </a:ext>
            </a:extLst>
          </p:cNvPr>
          <p:cNvSpPr/>
          <p:nvPr/>
        </p:nvSpPr>
        <p:spPr>
          <a:xfrm>
            <a:off x="1151467" y="5520976"/>
            <a:ext cx="3620382" cy="700530"/>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Collection</a:t>
            </a:r>
          </a:p>
        </p:txBody>
      </p:sp>
      <p:sp>
        <p:nvSpPr>
          <p:cNvPr id="31" name="Arrow: Notched Right 30">
            <a:extLst>
              <a:ext uri="{FF2B5EF4-FFF2-40B4-BE49-F238E27FC236}">
                <a16:creationId xmlns:a16="http://schemas.microsoft.com/office/drawing/2014/main" id="{C5750123-F472-47FE-A2F8-4041C13681BC}"/>
              </a:ext>
            </a:extLst>
          </p:cNvPr>
          <p:cNvSpPr/>
          <p:nvPr/>
        </p:nvSpPr>
        <p:spPr>
          <a:xfrm>
            <a:off x="4947001" y="5469457"/>
            <a:ext cx="2569950" cy="745893"/>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Storage</a:t>
            </a:r>
          </a:p>
        </p:txBody>
      </p:sp>
      <p:sp>
        <p:nvSpPr>
          <p:cNvPr id="32" name="Arrow: Notched Right 31">
            <a:extLst>
              <a:ext uri="{FF2B5EF4-FFF2-40B4-BE49-F238E27FC236}">
                <a16:creationId xmlns:a16="http://schemas.microsoft.com/office/drawing/2014/main" id="{99C3874F-155F-4CD9-BFAA-0E5E95A1A6AE}"/>
              </a:ext>
            </a:extLst>
          </p:cNvPr>
          <p:cNvSpPr/>
          <p:nvPr/>
        </p:nvSpPr>
        <p:spPr>
          <a:xfrm>
            <a:off x="7692103" y="5469457"/>
            <a:ext cx="3106270" cy="7458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a:t>Dashboarding&amp;Action</a:t>
            </a:r>
            <a:endParaRPr lang="fr-FR" dirty="0"/>
          </a:p>
        </p:txBody>
      </p:sp>
    </p:spTree>
    <p:extLst>
      <p:ext uri="{BB962C8B-B14F-4D97-AF65-F5344CB8AC3E}">
        <p14:creationId xmlns:p14="http://schemas.microsoft.com/office/powerpoint/2010/main" val="92006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(outils) 4/</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8" y="1722783"/>
            <a:ext cx="10202332" cy="4370042"/>
          </a:xfrm>
        </p:spPr>
        <p:txBody>
          <a:bodyPr anchor="t">
            <a:normAutofit/>
          </a:bodyPr>
          <a:lstStyle/>
          <a:p>
            <a:pPr marL="0" indent="0" algn="just" fontAlgn="base">
              <a:lnSpc>
                <a:spcPct val="200000"/>
              </a:lnSpc>
              <a:spcBef>
                <a:spcPct val="10000"/>
              </a:spcBef>
              <a:spcAft>
                <a:spcPct val="10000"/>
              </a:spcAft>
              <a:buClr>
                <a:srgbClr val="DAA600"/>
              </a:buClr>
              <a:buNone/>
            </a:pPr>
            <a:r>
              <a:rPr lang="fr-FR" dirty="0"/>
              <a:t>Ensemble des métriques dans le temps.</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Collectors (agents)</a:t>
            </a:r>
          </a:p>
          <a:p>
            <a:pPr lvl="1" algn="just" fontAlgn="base">
              <a:lnSpc>
                <a:spcPct val="200000"/>
              </a:lnSpc>
              <a:spcBef>
                <a:spcPct val="10000"/>
              </a:spcBef>
              <a:spcAft>
                <a:spcPct val="10000"/>
              </a:spcAft>
              <a:buClr>
                <a:srgbClr val="DAA600"/>
              </a:buClr>
              <a:buFont typeface="Wingdings" panose="05000000000000000000" pitchFamily="2" charset="2"/>
              <a:buChar char="§"/>
            </a:pPr>
            <a:r>
              <a:rPr lang="fr-FR" dirty="0" err="1"/>
              <a:t>Telegraf</a:t>
            </a:r>
            <a:r>
              <a:rPr lang="fr-FR" dirty="0"/>
              <a:t>, Nagios</a:t>
            </a:r>
          </a:p>
          <a:p>
            <a:pPr marL="457200" lvl="1" indent="0" algn="just" fontAlgn="base">
              <a:lnSpc>
                <a:spcPct val="200000"/>
              </a:lnSpc>
              <a:spcBef>
                <a:spcPct val="10000"/>
              </a:spcBef>
              <a:spcAft>
                <a:spcPct val="10000"/>
              </a:spcAft>
              <a:buClr>
                <a:srgbClr val="DAA600"/>
              </a:buClr>
              <a:buNone/>
            </a:pP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Bibliothèque (librairie)</a:t>
            </a:r>
          </a:p>
          <a:p>
            <a:pPr lvl="1" algn="just" fontAlgn="base">
              <a:lnSpc>
                <a:spcPct val="200000"/>
              </a:lnSpc>
              <a:spcBef>
                <a:spcPct val="10000"/>
              </a:spcBef>
              <a:spcAft>
                <a:spcPct val="10000"/>
              </a:spcAft>
              <a:buClr>
                <a:srgbClr val="DAA600"/>
              </a:buClr>
              <a:buFont typeface="Wingdings" panose="05000000000000000000" pitchFamily="2" charset="2"/>
              <a:buChar char="§"/>
            </a:pPr>
            <a:r>
              <a:rPr lang="fr-FR" dirty="0" err="1"/>
              <a:t>Micrometer</a:t>
            </a:r>
            <a:r>
              <a:rPr lang="fr-FR" dirty="0"/>
              <a:t>, </a:t>
            </a:r>
            <a:r>
              <a:rPr lang="fr-FR" dirty="0" err="1"/>
              <a:t>OpenCensus</a:t>
            </a: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marL="0" indent="0">
              <a:buNone/>
            </a:pPr>
            <a:endParaRPr lang="en-US" b="1" dirty="0"/>
          </a:p>
        </p:txBody>
      </p:sp>
      <p:sp>
        <p:nvSpPr>
          <p:cNvPr id="6" name="Espace réservé du numéro de diapositive 13">
            <a:extLst>
              <a:ext uri="{FF2B5EF4-FFF2-40B4-BE49-F238E27FC236}">
                <a16:creationId xmlns:a16="http://schemas.microsoft.com/office/drawing/2014/main" id="{74ED3E98-3515-4662-A214-D0DBD64DBDFC}"/>
              </a:ext>
            </a:extLst>
          </p:cNvPr>
          <p:cNvSpPr txBox="1">
            <a:spLocks/>
          </p:cNvSpPr>
          <p:nvPr/>
        </p:nvSpPr>
        <p:spPr>
          <a:xfrm>
            <a:off x="8610600" y="6370864"/>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26</a:t>
            </a:fld>
            <a:endParaRPr lang="fr-FR" sz="1200" dirty="0">
              <a:solidFill>
                <a:schemeClr val="tx1">
                  <a:tint val="75000"/>
                </a:schemeClr>
              </a:solidFill>
              <a:latin typeface="+mn-lt"/>
              <a:cs typeface="+mn-cs"/>
            </a:endParaRPr>
          </a:p>
        </p:txBody>
      </p:sp>
      <p:pic>
        <p:nvPicPr>
          <p:cNvPr id="4" name="Picture 3" descr="A close up of a sign&#10;&#10;Description automatically generated">
            <a:extLst>
              <a:ext uri="{FF2B5EF4-FFF2-40B4-BE49-F238E27FC236}">
                <a16:creationId xmlns:a16="http://schemas.microsoft.com/office/drawing/2014/main" id="{4F469A7D-AF47-4FFB-B01E-01C16EFFC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294" y="2607079"/>
            <a:ext cx="1812517" cy="436751"/>
          </a:xfrm>
          <a:prstGeom prst="rect">
            <a:avLst/>
          </a:prstGeom>
        </p:spPr>
      </p:pic>
      <p:pic>
        <p:nvPicPr>
          <p:cNvPr id="8" name="Picture 7" descr="A close up of a logo&#10;&#10;Description automatically generated">
            <a:extLst>
              <a:ext uri="{FF2B5EF4-FFF2-40B4-BE49-F238E27FC236}">
                <a16:creationId xmlns:a16="http://schemas.microsoft.com/office/drawing/2014/main" id="{8714B342-DA8F-4C64-B22D-8AB0C8E1D1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8293193" y="3928126"/>
            <a:ext cx="957608" cy="957608"/>
          </a:xfrm>
          <a:prstGeom prst="rect">
            <a:avLst/>
          </a:prstGeom>
        </p:spPr>
      </p:pic>
    </p:spTree>
    <p:extLst>
      <p:ext uri="{BB962C8B-B14F-4D97-AF65-F5344CB8AC3E}">
        <p14:creationId xmlns:p14="http://schemas.microsoft.com/office/powerpoint/2010/main" val="129572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(outils) 5/</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8" y="1722783"/>
            <a:ext cx="10202332" cy="4370042"/>
          </a:xfrm>
        </p:spPr>
        <p:txBody>
          <a:bodyPr anchor="t">
            <a:normAutofit/>
          </a:bodyPr>
          <a:lstStyle/>
          <a:p>
            <a:pPr marL="0" indent="0" algn="just" fontAlgn="base">
              <a:lnSpc>
                <a:spcPct val="200000"/>
              </a:lnSpc>
              <a:spcBef>
                <a:spcPct val="10000"/>
              </a:spcBef>
              <a:spcAft>
                <a:spcPct val="10000"/>
              </a:spcAft>
              <a:buClr>
                <a:srgbClr val="DAA600"/>
              </a:buClr>
              <a:buNone/>
            </a:pPr>
            <a:r>
              <a:rPr lang="fr-FR" dirty="0"/>
              <a:t>Ensemble des métriques dans le temps.</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Moteur de traitement des métriques (engine)</a:t>
            </a:r>
          </a:p>
          <a:p>
            <a:pPr lvl="1" algn="just" fontAlgn="base">
              <a:lnSpc>
                <a:spcPct val="200000"/>
              </a:lnSpc>
              <a:spcBef>
                <a:spcPct val="10000"/>
              </a:spcBef>
              <a:spcAft>
                <a:spcPct val="10000"/>
              </a:spcAft>
              <a:buClr>
                <a:srgbClr val="DAA600"/>
              </a:buClr>
              <a:buFont typeface="Wingdings" panose="05000000000000000000" pitchFamily="2" charset="2"/>
              <a:buChar char="§"/>
            </a:pPr>
            <a:r>
              <a:rPr lang="fr-FR" dirty="0" err="1"/>
              <a:t>Prometheus</a:t>
            </a:r>
            <a:r>
              <a:rPr lang="fr-FR" dirty="0"/>
              <a:t> server, </a:t>
            </a:r>
            <a:r>
              <a:rPr lang="fr-FR" dirty="0" err="1"/>
              <a:t>Netdata</a:t>
            </a:r>
            <a:r>
              <a:rPr lang="fr-FR" dirty="0"/>
              <a:t>, </a:t>
            </a:r>
            <a:r>
              <a:rPr lang="fr-FR" dirty="0" err="1"/>
              <a:t>Fluentd</a:t>
            </a: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Stockage (BD orientée séries chronologiques)</a:t>
            </a:r>
          </a:p>
          <a:p>
            <a:pPr lvl="1" algn="just" fontAlgn="base">
              <a:lnSpc>
                <a:spcPct val="200000"/>
              </a:lnSpc>
              <a:spcBef>
                <a:spcPct val="10000"/>
              </a:spcBef>
              <a:spcAft>
                <a:spcPct val="10000"/>
              </a:spcAft>
              <a:buClr>
                <a:srgbClr val="DAA600"/>
              </a:buClr>
              <a:buFont typeface="Wingdings" panose="05000000000000000000" pitchFamily="2" charset="2"/>
              <a:buChar char="§"/>
            </a:pPr>
            <a:r>
              <a:rPr lang="fr-FR" dirty="0" err="1"/>
              <a:t>InfluxDB</a:t>
            </a:r>
            <a:r>
              <a:rPr lang="fr-FR" dirty="0"/>
              <a:t>, Graphite </a:t>
            </a:r>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marL="0" indent="0">
              <a:buNone/>
            </a:pPr>
            <a:endParaRPr lang="en-US" b="1" dirty="0"/>
          </a:p>
        </p:txBody>
      </p:sp>
      <p:sp>
        <p:nvSpPr>
          <p:cNvPr id="6" name="Espace réservé du numéro de diapositive 13">
            <a:extLst>
              <a:ext uri="{FF2B5EF4-FFF2-40B4-BE49-F238E27FC236}">
                <a16:creationId xmlns:a16="http://schemas.microsoft.com/office/drawing/2014/main" id="{74ED3E98-3515-4662-A214-D0DBD64DBDFC}"/>
              </a:ext>
            </a:extLst>
          </p:cNvPr>
          <p:cNvSpPr txBox="1">
            <a:spLocks/>
          </p:cNvSpPr>
          <p:nvPr/>
        </p:nvSpPr>
        <p:spPr>
          <a:xfrm>
            <a:off x="8610600" y="6370864"/>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27</a:t>
            </a:fld>
            <a:endParaRPr lang="fr-FR" sz="1200" dirty="0">
              <a:solidFill>
                <a:schemeClr val="tx1">
                  <a:tint val="75000"/>
                </a:schemeClr>
              </a:solidFill>
              <a:latin typeface="+mn-lt"/>
              <a:cs typeface="+mn-cs"/>
            </a:endParaRPr>
          </a:p>
        </p:txBody>
      </p:sp>
      <p:pic>
        <p:nvPicPr>
          <p:cNvPr id="7" name="Picture 6" descr="A picture containing room, clock&#10;&#10;Description automatically generated">
            <a:extLst>
              <a:ext uri="{FF2B5EF4-FFF2-40B4-BE49-F238E27FC236}">
                <a16:creationId xmlns:a16="http://schemas.microsoft.com/office/drawing/2014/main" id="{E336F3C1-EFB1-4A67-9267-0413E719C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106" y="2294964"/>
            <a:ext cx="865094" cy="865094"/>
          </a:xfrm>
          <a:prstGeom prst="rect">
            <a:avLst/>
          </a:prstGeom>
        </p:spPr>
      </p:pic>
      <p:pic>
        <p:nvPicPr>
          <p:cNvPr id="11" name="Picture 10" descr="A close up of a sign&#10;&#10;Description automatically generated">
            <a:extLst>
              <a:ext uri="{FF2B5EF4-FFF2-40B4-BE49-F238E27FC236}">
                <a16:creationId xmlns:a16="http://schemas.microsoft.com/office/drawing/2014/main" id="{A64AF7E5-CE02-4EDE-BDE7-12C8494A8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1930751"/>
            <a:ext cx="1039138" cy="1229307"/>
          </a:xfrm>
          <a:prstGeom prst="rect">
            <a:avLst/>
          </a:prstGeom>
        </p:spPr>
      </p:pic>
      <p:pic>
        <p:nvPicPr>
          <p:cNvPr id="14" name="Picture 13" descr="A close up of a logo&#10;&#10;Description automatically generated">
            <a:extLst>
              <a:ext uri="{FF2B5EF4-FFF2-40B4-BE49-F238E27FC236}">
                <a16:creationId xmlns:a16="http://schemas.microsoft.com/office/drawing/2014/main" id="{76227F91-2F67-4F45-B8EF-6D374E8E3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519" y="4712915"/>
            <a:ext cx="2438681" cy="905418"/>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3820DE11-D2D8-49E1-94DF-1D13D561D2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8186" y="4712915"/>
            <a:ext cx="1775614" cy="826842"/>
          </a:xfrm>
          <a:prstGeom prst="rect">
            <a:avLst/>
          </a:prstGeom>
        </p:spPr>
      </p:pic>
    </p:spTree>
    <p:extLst>
      <p:ext uri="{BB962C8B-B14F-4D97-AF65-F5344CB8AC3E}">
        <p14:creationId xmlns:p14="http://schemas.microsoft.com/office/powerpoint/2010/main" val="244140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(outils) 6/</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8" y="1722783"/>
            <a:ext cx="10202332" cy="4370042"/>
          </a:xfrm>
        </p:spPr>
        <p:txBody>
          <a:bodyPr anchor="t">
            <a:normAutofit/>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Visualisation</a:t>
            </a:r>
          </a:p>
          <a:p>
            <a:pPr lvl="1" algn="just" fontAlgn="base">
              <a:lnSpc>
                <a:spcPct val="200000"/>
              </a:lnSpc>
              <a:spcBef>
                <a:spcPct val="10000"/>
              </a:spcBef>
              <a:spcAft>
                <a:spcPct val="10000"/>
              </a:spcAft>
              <a:buClr>
                <a:srgbClr val="DAA600"/>
              </a:buClr>
              <a:buFont typeface="Wingdings" panose="05000000000000000000" pitchFamily="2" charset="2"/>
              <a:buChar char="§"/>
            </a:pPr>
            <a:r>
              <a:rPr lang="fr-FR" dirty="0" err="1"/>
              <a:t>Kibana</a:t>
            </a:r>
            <a:r>
              <a:rPr lang="fr-FR" dirty="0"/>
              <a:t>, </a:t>
            </a:r>
            <a:r>
              <a:rPr lang="fr-FR" dirty="0" err="1"/>
              <a:t>Grafana</a:t>
            </a: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Alertes</a:t>
            </a:r>
          </a:p>
          <a:p>
            <a:pPr lvl="1" algn="just" fontAlgn="base">
              <a:lnSpc>
                <a:spcPct val="200000"/>
              </a:lnSpc>
              <a:spcBef>
                <a:spcPct val="10000"/>
              </a:spcBef>
              <a:spcAft>
                <a:spcPct val="10000"/>
              </a:spcAft>
              <a:buClr>
                <a:srgbClr val="DAA600"/>
              </a:buClr>
              <a:buFont typeface="Wingdings" panose="05000000000000000000" pitchFamily="2" charset="2"/>
              <a:buChar char="§"/>
            </a:pPr>
            <a:r>
              <a:rPr lang="fr-FR" dirty="0" err="1"/>
              <a:t>ElastAlert</a:t>
            </a:r>
            <a:r>
              <a:rPr lang="fr-FR" dirty="0"/>
              <a:t>, </a:t>
            </a:r>
            <a:r>
              <a:rPr lang="fr-FR" dirty="0" err="1"/>
              <a:t>ALertManager</a:t>
            </a: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algn="just" fontAlgn="base">
              <a:lnSpc>
                <a:spcPct val="200000"/>
              </a:lnSpc>
              <a:spcBef>
                <a:spcPct val="10000"/>
              </a:spcBef>
              <a:spcAft>
                <a:spcPct val="10000"/>
              </a:spcAft>
              <a:buClr>
                <a:srgbClr val="DAA600"/>
              </a:buClr>
              <a:buFont typeface="Wingdings" panose="05000000000000000000" pitchFamily="2" charset="2"/>
              <a:buChar char="§"/>
            </a:pPr>
            <a:endParaRPr lang="fr-FR" dirty="0"/>
          </a:p>
          <a:p>
            <a:pPr marL="0" indent="0">
              <a:buNone/>
            </a:pPr>
            <a:endParaRPr lang="en-US" b="1" dirty="0"/>
          </a:p>
        </p:txBody>
      </p:sp>
      <p:sp>
        <p:nvSpPr>
          <p:cNvPr id="6" name="Espace réservé du numéro de diapositive 13">
            <a:extLst>
              <a:ext uri="{FF2B5EF4-FFF2-40B4-BE49-F238E27FC236}">
                <a16:creationId xmlns:a16="http://schemas.microsoft.com/office/drawing/2014/main" id="{74ED3E98-3515-4662-A214-D0DBD64DBDFC}"/>
              </a:ext>
            </a:extLst>
          </p:cNvPr>
          <p:cNvSpPr txBox="1">
            <a:spLocks/>
          </p:cNvSpPr>
          <p:nvPr/>
        </p:nvSpPr>
        <p:spPr>
          <a:xfrm>
            <a:off x="8610600" y="6370864"/>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28</a:t>
            </a:fld>
            <a:endParaRPr lang="fr-FR" sz="1200" dirty="0">
              <a:solidFill>
                <a:schemeClr val="tx1">
                  <a:tint val="75000"/>
                </a:schemeClr>
              </a:solidFill>
              <a:latin typeface="+mn-lt"/>
              <a:cs typeface="+mn-cs"/>
            </a:endParaRPr>
          </a:p>
        </p:txBody>
      </p:sp>
      <p:pic>
        <p:nvPicPr>
          <p:cNvPr id="8" name="Picture 7" descr="A picture containing drawing&#10;&#10;Description automatically generated">
            <a:extLst>
              <a:ext uri="{FF2B5EF4-FFF2-40B4-BE49-F238E27FC236}">
                <a16:creationId xmlns:a16="http://schemas.microsoft.com/office/drawing/2014/main" id="{F604A555-C988-48B7-8AFC-D70355719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100" y="2120993"/>
            <a:ext cx="952500" cy="9525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0600D1A6-1E77-49F4-B7D7-04256564E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9506" y="2208735"/>
            <a:ext cx="2084294" cy="80032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D8EBD655-13E1-4DB1-986C-9645D971F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1139" y="4229333"/>
            <a:ext cx="839461" cy="839461"/>
          </a:xfrm>
          <a:prstGeom prst="rect">
            <a:avLst/>
          </a:prstGeom>
        </p:spPr>
      </p:pic>
    </p:spTree>
    <p:extLst>
      <p:ext uri="{BB962C8B-B14F-4D97-AF65-F5344CB8AC3E}">
        <p14:creationId xmlns:p14="http://schemas.microsoft.com/office/powerpoint/2010/main" val="15718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(outils) 6/</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8" y="1722783"/>
            <a:ext cx="10202332" cy="4370042"/>
          </a:xfrm>
        </p:spPr>
        <p:txBody>
          <a:bodyPr anchor="t">
            <a:normAutofit/>
          </a:bodyPr>
          <a:lstStyle/>
          <a:p>
            <a:pPr marL="0" indent="0" algn="just" fontAlgn="base">
              <a:lnSpc>
                <a:spcPct val="200000"/>
              </a:lnSpc>
              <a:spcBef>
                <a:spcPct val="10000"/>
              </a:spcBef>
              <a:spcAft>
                <a:spcPct val="10000"/>
              </a:spcAft>
              <a:buClr>
                <a:srgbClr val="DAA600"/>
              </a:buClr>
              <a:buNone/>
            </a:pPr>
            <a:r>
              <a:rPr lang="fr-FR" dirty="0"/>
              <a:t>Un excellent site de simulation de compatibilité des outils : </a:t>
            </a:r>
            <a:r>
              <a:rPr lang="fr-FR" dirty="0">
                <a:hlinkClick r:id="rId3"/>
              </a:rPr>
              <a:t>https://openapm.io/landscape</a:t>
            </a:r>
            <a:endParaRPr lang="fr-FR" dirty="0"/>
          </a:p>
          <a:p>
            <a:pPr marL="0" indent="0" algn="just" fontAlgn="base">
              <a:lnSpc>
                <a:spcPct val="200000"/>
              </a:lnSpc>
              <a:spcBef>
                <a:spcPct val="10000"/>
              </a:spcBef>
              <a:spcAft>
                <a:spcPct val="10000"/>
              </a:spcAft>
              <a:buClr>
                <a:srgbClr val="DAA600"/>
              </a:buClr>
              <a:buNone/>
            </a:pPr>
            <a:r>
              <a:rPr lang="fr-FR" dirty="0"/>
              <a:t>Exemples :</a:t>
            </a:r>
          </a:p>
          <a:p>
            <a:pPr marL="0" indent="0" algn="just" fontAlgn="base">
              <a:lnSpc>
                <a:spcPct val="200000"/>
              </a:lnSpc>
              <a:spcBef>
                <a:spcPct val="10000"/>
              </a:spcBef>
              <a:spcAft>
                <a:spcPct val="10000"/>
              </a:spcAft>
              <a:buClr>
                <a:srgbClr val="DAA600"/>
              </a:buClr>
              <a:buNone/>
            </a:pPr>
            <a:endParaRPr lang="fr-FR" dirty="0"/>
          </a:p>
          <a:p>
            <a:pPr marL="0" indent="0">
              <a:buNone/>
            </a:pPr>
            <a:endParaRPr lang="en-US" b="1" dirty="0"/>
          </a:p>
        </p:txBody>
      </p:sp>
      <p:sp>
        <p:nvSpPr>
          <p:cNvPr id="6" name="Espace réservé du numéro de diapositive 13">
            <a:extLst>
              <a:ext uri="{FF2B5EF4-FFF2-40B4-BE49-F238E27FC236}">
                <a16:creationId xmlns:a16="http://schemas.microsoft.com/office/drawing/2014/main" id="{74ED3E98-3515-4662-A214-D0DBD64DBDFC}"/>
              </a:ext>
            </a:extLst>
          </p:cNvPr>
          <p:cNvSpPr txBox="1">
            <a:spLocks/>
          </p:cNvSpPr>
          <p:nvPr/>
        </p:nvSpPr>
        <p:spPr>
          <a:xfrm>
            <a:off x="8610600" y="6370864"/>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29</a:t>
            </a:fld>
            <a:endParaRPr lang="fr-FR" sz="1200" dirty="0">
              <a:solidFill>
                <a:schemeClr val="tx1">
                  <a:tint val="75000"/>
                </a:schemeClr>
              </a:solidFill>
              <a:latin typeface="+mn-lt"/>
              <a:cs typeface="+mn-cs"/>
            </a:endParaRPr>
          </a:p>
        </p:txBody>
      </p:sp>
      <p:sp>
        <p:nvSpPr>
          <p:cNvPr id="7" name="Accolade fermante 10">
            <a:extLst>
              <a:ext uri="{FF2B5EF4-FFF2-40B4-BE49-F238E27FC236}">
                <a16:creationId xmlns:a16="http://schemas.microsoft.com/office/drawing/2014/main" id="{98A9DDCD-850C-4D3B-87CB-1F95125B9E27}"/>
              </a:ext>
            </a:extLst>
          </p:cNvPr>
          <p:cNvSpPr/>
          <p:nvPr/>
        </p:nvSpPr>
        <p:spPr>
          <a:xfrm>
            <a:off x="3444241" y="2908139"/>
            <a:ext cx="137160" cy="6553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Accolade fermante 13">
            <a:extLst>
              <a:ext uri="{FF2B5EF4-FFF2-40B4-BE49-F238E27FC236}">
                <a16:creationId xmlns:a16="http://schemas.microsoft.com/office/drawing/2014/main" id="{E08D5A6E-B9F2-4E86-B83A-6F34D125CA44}"/>
              </a:ext>
            </a:extLst>
          </p:cNvPr>
          <p:cNvSpPr/>
          <p:nvPr/>
        </p:nvSpPr>
        <p:spPr>
          <a:xfrm>
            <a:off x="3444241" y="4215665"/>
            <a:ext cx="137160" cy="6553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11">
            <a:extLst>
              <a:ext uri="{FF2B5EF4-FFF2-40B4-BE49-F238E27FC236}">
                <a16:creationId xmlns:a16="http://schemas.microsoft.com/office/drawing/2014/main" id="{87F4BF78-EE2D-4CA6-BB71-28B33A71D631}"/>
              </a:ext>
            </a:extLst>
          </p:cNvPr>
          <p:cNvSpPr txBox="1"/>
          <p:nvPr/>
        </p:nvSpPr>
        <p:spPr>
          <a:xfrm>
            <a:off x="2169608" y="3051133"/>
            <a:ext cx="1358453" cy="369332"/>
          </a:xfrm>
          <a:prstGeom prst="rect">
            <a:avLst/>
          </a:prstGeom>
          <a:noFill/>
        </p:spPr>
        <p:txBody>
          <a:bodyPr wrap="square" rtlCol="0">
            <a:spAutoFit/>
          </a:bodyPr>
          <a:lstStyle/>
          <a:p>
            <a:r>
              <a:rPr lang="fr-FR" dirty="0"/>
              <a:t>Spring-boot</a:t>
            </a:r>
          </a:p>
        </p:txBody>
      </p:sp>
      <p:sp>
        <p:nvSpPr>
          <p:cNvPr id="10" name="ZoneTexte 15">
            <a:extLst>
              <a:ext uri="{FF2B5EF4-FFF2-40B4-BE49-F238E27FC236}">
                <a16:creationId xmlns:a16="http://schemas.microsoft.com/office/drawing/2014/main" id="{E8A1E322-0A7A-4FE5-AF83-1A5741ABE83B}"/>
              </a:ext>
            </a:extLst>
          </p:cNvPr>
          <p:cNvSpPr txBox="1"/>
          <p:nvPr/>
        </p:nvSpPr>
        <p:spPr>
          <a:xfrm>
            <a:off x="1546861" y="4358659"/>
            <a:ext cx="1950720" cy="369332"/>
          </a:xfrm>
          <a:prstGeom prst="rect">
            <a:avLst/>
          </a:prstGeom>
          <a:noFill/>
        </p:spPr>
        <p:txBody>
          <a:bodyPr wrap="square" rtlCol="0">
            <a:spAutoFit/>
          </a:bodyPr>
          <a:lstStyle/>
          <a:p>
            <a:r>
              <a:rPr lang="fr-FR" dirty="0"/>
              <a:t>ES, Mongo, PG, </a:t>
            </a:r>
            <a:r>
              <a:rPr lang="fr-FR" dirty="0" err="1"/>
              <a:t>etc</a:t>
            </a:r>
            <a:endParaRPr lang="fr-FR" dirty="0"/>
          </a:p>
        </p:txBody>
      </p:sp>
      <p:sp>
        <p:nvSpPr>
          <p:cNvPr id="11" name="Accolade ouvrante 12">
            <a:extLst>
              <a:ext uri="{FF2B5EF4-FFF2-40B4-BE49-F238E27FC236}">
                <a16:creationId xmlns:a16="http://schemas.microsoft.com/office/drawing/2014/main" id="{851E4FDA-6486-4896-90FA-1A4E2D7A9B6A}"/>
              </a:ext>
            </a:extLst>
          </p:cNvPr>
          <p:cNvSpPr/>
          <p:nvPr/>
        </p:nvSpPr>
        <p:spPr>
          <a:xfrm>
            <a:off x="8808746" y="3612748"/>
            <a:ext cx="182880" cy="8059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ZoneTexte 17">
            <a:extLst>
              <a:ext uri="{FF2B5EF4-FFF2-40B4-BE49-F238E27FC236}">
                <a16:creationId xmlns:a16="http://schemas.microsoft.com/office/drawing/2014/main" id="{852863E8-6B40-4240-92A4-EFE3A05348A0}"/>
              </a:ext>
            </a:extLst>
          </p:cNvPr>
          <p:cNvSpPr txBox="1"/>
          <p:nvPr/>
        </p:nvSpPr>
        <p:spPr>
          <a:xfrm>
            <a:off x="8926798" y="3832997"/>
            <a:ext cx="1358453" cy="369332"/>
          </a:xfrm>
          <a:prstGeom prst="rect">
            <a:avLst/>
          </a:prstGeom>
          <a:noFill/>
        </p:spPr>
        <p:txBody>
          <a:bodyPr wrap="square" rtlCol="0">
            <a:spAutoFit/>
          </a:bodyPr>
          <a:lstStyle/>
          <a:p>
            <a:r>
              <a:rPr lang="fr-FR" dirty="0"/>
              <a:t>User</a:t>
            </a:r>
          </a:p>
        </p:txBody>
      </p:sp>
      <p:pic>
        <p:nvPicPr>
          <p:cNvPr id="13" name="Graphique 18" descr="Coche">
            <a:extLst>
              <a:ext uri="{FF2B5EF4-FFF2-40B4-BE49-F238E27FC236}">
                <a16:creationId xmlns:a16="http://schemas.microsoft.com/office/drawing/2014/main" id="{BF217F4A-3E22-4F45-ADDB-41E2E1863B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4838" y="3825215"/>
            <a:ext cx="385481" cy="385481"/>
          </a:xfrm>
          <a:prstGeom prst="rect">
            <a:avLst/>
          </a:prstGeom>
        </p:spPr>
      </p:pic>
      <p:pic>
        <p:nvPicPr>
          <p:cNvPr id="16" name="Image 4" descr="Une image contenant carte, texte&#10;&#10;Description générée automatiquement">
            <a:extLst>
              <a:ext uri="{FF2B5EF4-FFF2-40B4-BE49-F238E27FC236}">
                <a16:creationId xmlns:a16="http://schemas.microsoft.com/office/drawing/2014/main" id="{B1EF4244-6104-4B6C-A6B8-3F8954A9AC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1401" y="2830380"/>
            <a:ext cx="4483873" cy="3540484"/>
          </a:xfrm>
          <a:prstGeom prst="rect">
            <a:avLst/>
          </a:prstGeom>
        </p:spPr>
      </p:pic>
      <p:sp>
        <p:nvSpPr>
          <p:cNvPr id="17" name="Accolade fermante 19">
            <a:extLst>
              <a:ext uri="{FF2B5EF4-FFF2-40B4-BE49-F238E27FC236}">
                <a16:creationId xmlns:a16="http://schemas.microsoft.com/office/drawing/2014/main" id="{1448F929-235A-4DF3-8B5C-075C3156DB40}"/>
              </a:ext>
            </a:extLst>
          </p:cNvPr>
          <p:cNvSpPr/>
          <p:nvPr/>
        </p:nvSpPr>
        <p:spPr>
          <a:xfrm>
            <a:off x="3378831" y="5481519"/>
            <a:ext cx="137160" cy="6553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ZoneTexte 22">
            <a:extLst>
              <a:ext uri="{FF2B5EF4-FFF2-40B4-BE49-F238E27FC236}">
                <a16:creationId xmlns:a16="http://schemas.microsoft.com/office/drawing/2014/main" id="{70DF5E06-229B-4463-834D-C3FAC344F49A}"/>
              </a:ext>
            </a:extLst>
          </p:cNvPr>
          <p:cNvSpPr txBox="1"/>
          <p:nvPr/>
        </p:nvSpPr>
        <p:spPr>
          <a:xfrm>
            <a:off x="1860795" y="5624513"/>
            <a:ext cx="1790699" cy="369332"/>
          </a:xfrm>
          <a:prstGeom prst="rect">
            <a:avLst/>
          </a:prstGeom>
          <a:noFill/>
        </p:spPr>
        <p:txBody>
          <a:bodyPr wrap="square" rtlCol="0">
            <a:spAutoFit/>
          </a:bodyPr>
          <a:lstStyle/>
          <a:p>
            <a:r>
              <a:rPr lang="fr-FR" dirty="0"/>
              <a:t>VM ressources</a:t>
            </a:r>
          </a:p>
        </p:txBody>
      </p:sp>
      <p:cxnSp>
        <p:nvCxnSpPr>
          <p:cNvPr id="19" name="Connecteur droit avec flèche 8">
            <a:extLst>
              <a:ext uri="{FF2B5EF4-FFF2-40B4-BE49-F238E27FC236}">
                <a16:creationId xmlns:a16="http://schemas.microsoft.com/office/drawing/2014/main" id="{B6798BDB-3326-4A70-8A59-FF7B3BA0AC4E}"/>
              </a:ext>
            </a:extLst>
          </p:cNvPr>
          <p:cNvCxnSpPr/>
          <p:nvPr/>
        </p:nvCxnSpPr>
        <p:spPr>
          <a:xfrm>
            <a:off x="7884563" y="5252919"/>
            <a:ext cx="1192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Graphique 16" descr="Enveloppe">
            <a:extLst>
              <a:ext uri="{FF2B5EF4-FFF2-40B4-BE49-F238E27FC236}">
                <a16:creationId xmlns:a16="http://schemas.microsoft.com/office/drawing/2014/main" id="{EA00AE3F-19C5-46B4-84E2-89719F51DF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7606" y="5024319"/>
            <a:ext cx="457200" cy="457200"/>
          </a:xfrm>
          <a:prstGeom prst="rect">
            <a:avLst/>
          </a:prstGeom>
        </p:spPr>
      </p:pic>
    </p:spTree>
    <p:extLst>
      <p:ext uri="{BB962C8B-B14F-4D97-AF65-F5344CB8AC3E}">
        <p14:creationId xmlns:p14="http://schemas.microsoft.com/office/powerpoint/2010/main" val="42705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DCADB-CFB8-4E51-A832-CC9645E8C822}"/>
              </a:ext>
            </a:extLst>
          </p:cNvPr>
          <p:cNvSpPr>
            <a:spLocks noGrp="1"/>
          </p:cNvSpPr>
          <p:nvPr>
            <p:ph type="title"/>
          </p:nvPr>
        </p:nvSpPr>
        <p:spPr/>
        <p:txBody>
          <a:bodyPr>
            <a:normAutofit/>
          </a:bodyPr>
          <a:lstStyle/>
          <a:p>
            <a:pPr algn="ctr"/>
            <a:r>
              <a:rPr lang="fr-FR" sz="3600" b="1" dirty="0">
                <a:solidFill>
                  <a:srgbClr val="FFC000"/>
                </a:solidFill>
                <a:latin typeface="Myriad Pro" charset="0"/>
              </a:rPr>
              <a:t>Plan</a:t>
            </a:r>
            <a:endParaRPr lang="fr-FR" sz="4000" b="1" dirty="0">
              <a:solidFill>
                <a:srgbClr val="FFC000"/>
              </a:solidFill>
              <a:latin typeface="Myriad Pro" charset="0"/>
            </a:endParaRPr>
          </a:p>
        </p:txBody>
      </p:sp>
      <p:sp>
        <p:nvSpPr>
          <p:cNvPr id="3" name="Espace réservé du contenu 2">
            <a:extLst>
              <a:ext uri="{FF2B5EF4-FFF2-40B4-BE49-F238E27FC236}">
                <a16:creationId xmlns:a16="http://schemas.microsoft.com/office/drawing/2014/main" id="{D58C3462-1B60-49DD-A5BB-3461A908DFA6}"/>
              </a:ext>
            </a:extLst>
          </p:cNvPr>
          <p:cNvSpPr>
            <a:spLocks noGrp="1"/>
          </p:cNvSpPr>
          <p:nvPr>
            <p:ph idx="1"/>
          </p:nvPr>
        </p:nvSpPr>
        <p:spPr>
          <a:xfrm>
            <a:off x="530352" y="1699949"/>
            <a:ext cx="5752367" cy="4287715"/>
          </a:xfrm>
        </p:spPr>
        <p:txBody>
          <a:bodyPr>
            <a:normAutofit/>
          </a:bodyPr>
          <a:lstStyle/>
          <a:p>
            <a:pPr marL="0" indent="0" algn="just" fontAlgn="base">
              <a:lnSpc>
                <a:spcPct val="200000"/>
              </a:lnSpc>
              <a:spcBef>
                <a:spcPct val="10000"/>
              </a:spcBef>
              <a:spcAft>
                <a:spcPct val="10000"/>
              </a:spcAft>
              <a:buClr>
                <a:srgbClr val="0381A9"/>
              </a:buClr>
              <a:buNone/>
            </a:pPr>
            <a:endParaRPr lang="fr-FR" sz="1800" dirty="0">
              <a:solidFill>
                <a:schemeClr val="tx1">
                  <a:lumMod val="50000"/>
                  <a:lumOff val="50000"/>
                </a:schemeClr>
              </a:solidFill>
              <a:latin typeface="Myriad Pro"/>
            </a:endParaRPr>
          </a:p>
          <a:p>
            <a:pPr marL="0" indent="0" algn="just" fontAlgn="base">
              <a:lnSpc>
                <a:spcPct val="150000"/>
              </a:lnSpc>
              <a:spcBef>
                <a:spcPct val="10000"/>
              </a:spcBef>
              <a:spcAft>
                <a:spcPct val="10000"/>
              </a:spcAft>
              <a:buClr>
                <a:srgbClr val="DAA600"/>
              </a:buClr>
              <a:buFont typeface="Wingdings" panose="05000000000000000000" pitchFamily="2" charset="2"/>
              <a:buChar char="q"/>
            </a:pPr>
            <a:r>
              <a:rPr lang="fr-FR" sz="1900" dirty="0">
                <a:solidFill>
                  <a:schemeClr val="tx1">
                    <a:lumMod val="50000"/>
                    <a:lumOff val="50000"/>
                  </a:schemeClr>
                </a:solidFill>
                <a:latin typeface="Myriad Pro"/>
              </a:rPr>
              <a:t> DevOps ?</a:t>
            </a:r>
          </a:p>
          <a:p>
            <a:pPr marL="0" indent="0" algn="just" fontAlgn="base">
              <a:lnSpc>
                <a:spcPct val="150000"/>
              </a:lnSpc>
              <a:spcBef>
                <a:spcPct val="10000"/>
              </a:spcBef>
              <a:spcAft>
                <a:spcPct val="10000"/>
              </a:spcAft>
              <a:buClr>
                <a:srgbClr val="DAA600"/>
              </a:buClr>
              <a:buFont typeface="Wingdings" panose="05000000000000000000" pitchFamily="2" charset="2"/>
              <a:buChar char="q"/>
            </a:pPr>
            <a:r>
              <a:rPr lang="fr-FR" sz="1900" dirty="0">
                <a:solidFill>
                  <a:schemeClr val="tx1">
                    <a:lumMod val="50000"/>
                    <a:lumOff val="50000"/>
                  </a:schemeClr>
                </a:solidFill>
                <a:latin typeface="Myriad Pro"/>
              </a:rPr>
              <a:t> Intégration et Stratégie</a:t>
            </a:r>
          </a:p>
          <a:p>
            <a:pPr marL="0" indent="0" algn="just" fontAlgn="base">
              <a:lnSpc>
                <a:spcPct val="150000"/>
              </a:lnSpc>
              <a:spcBef>
                <a:spcPct val="10000"/>
              </a:spcBef>
              <a:spcAft>
                <a:spcPct val="10000"/>
              </a:spcAft>
              <a:buClr>
                <a:srgbClr val="DAA600"/>
              </a:buClr>
              <a:buFont typeface="Wingdings" panose="05000000000000000000" pitchFamily="2" charset="2"/>
              <a:buChar char="q"/>
            </a:pPr>
            <a:r>
              <a:rPr lang="fr-FR" sz="1900" dirty="0">
                <a:solidFill>
                  <a:schemeClr val="tx1">
                    <a:lumMod val="50000"/>
                    <a:lumOff val="50000"/>
                  </a:schemeClr>
                </a:solidFill>
                <a:latin typeface="Myriad Pro"/>
              </a:rPr>
              <a:t> DevOps VS Agile</a:t>
            </a:r>
          </a:p>
          <a:p>
            <a:pPr marL="0" indent="0" algn="just" fontAlgn="base">
              <a:lnSpc>
                <a:spcPct val="150000"/>
              </a:lnSpc>
              <a:spcBef>
                <a:spcPct val="10000"/>
              </a:spcBef>
              <a:spcAft>
                <a:spcPct val="10000"/>
              </a:spcAft>
              <a:buClr>
                <a:srgbClr val="DAA600"/>
              </a:buClr>
              <a:buFont typeface="Wingdings" panose="05000000000000000000" pitchFamily="2" charset="2"/>
              <a:buChar char="q"/>
            </a:pPr>
            <a:r>
              <a:rPr lang="fr-FR" sz="1900" dirty="0">
                <a:solidFill>
                  <a:schemeClr val="tx1">
                    <a:lumMod val="50000"/>
                    <a:lumOff val="50000"/>
                  </a:schemeClr>
                </a:solidFill>
                <a:latin typeface="Myriad Pro"/>
              </a:rPr>
              <a:t> Amélioration continue</a:t>
            </a:r>
          </a:p>
          <a:p>
            <a:pPr marL="0" indent="0" algn="just" fontAlgn="base">
              <a:lnSpc>
                <a:spcPct val="150000"/>
              </a:lnSpc>
              <a:spcBef>
                <a:spcPct val="10000"/>
              </a:spcBef>
              <a:spcAft>
                <a:spcPct val="10000"/>
              </a:spcAft>
              <a:buClr>
                <a:srgbClr val="DAA600"/>
              </a:buClr>
              <a:buFont typeface="Wingdings" panose="05000000000000000000" pitchFamily="2" charset="2"/>
              <a:buChar char="q"/>
            </a:pPr>
            <a:r>
              <a:rPr lang="fr-FR" sz="1900" dirty="0">
                <a:solidFill>
                  <a:schemeClr val="tx1">
                    <a:lumMod val="50000"/>
                    <a:lumOff val="50000"/>
                  </a:schemeClr>
                </a:solidFill>
                <a:latin typeface="Myriad Pro"/>
              </a:rPr>
              <a:t> Supervision et « Monitoring »</a:t>
            </a:r>
          </a:p>
          <a:p>
            <a:pPr marL="0" indent="0" algn="just" fontAlgn="base">
              <a:lnSpc>
                <a:spcPct val="100000"/>
              </a:lnSpc>
              <a:spcBef>
                <a:spcPct val="10000"/>
              </a:spcBef>
              <a:spcAft>
                <a:spcPct val="10000"/>
              </a:spcAft>
              <a:buClr>
                <a:srgbClr val="BAA365"/>
              </a:buClr>
              <a:buFont typeface="Wingdings" panose="05000000000000000000" pitchFamily="2" charset="2"/>
              <a:buChar char="q"/>
            </a:pPr>
            <a:endParaRPr lang="fr-FR" sz="1800" dirty="0">
              <a:solidFill>
                <a:schemeClr val="tx1">
                  <a:lumMod val="50000"/>
                  <a:lumOff val="50000"/>
                </a:schemeClr>
              </a:solidFill>
              <a:latin typeface="Myriad Pro"/>
            </a:endParaRPr>
          </a:p>
        </p:txBody>
      </p:sp>
      <p:pic>
        <p:nvPicPr>
          <p:cNvPr id="10" name="Image 9">
            <a:extLst>
              <a:ext uri="{FF2B5EF4-FFF2-40B4-BE49-F238E27FC236}">
                <a16:creationId xmlns:a16="http://schemas.microsoft.com/office/drawing/2014/main" id="{2DE06E62-1CED-4D06-828E-09E81AC5D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750" y="2333625"/>
            <a:ext cx="2085975" cy="2190750"/>
          </a:xfrm>
          <a:prstGeom prst="rect">
            <a:avLst/>
          </a:prstGeom>
        </p:spPr>
      </p:pic>
      <p:sp>
        <p:nvSpPr>
          <p:cNvPr id="14" name="Espace réservé du numéro de diapositive 13">
            <a:extLst>
              <a:ext uri="{FF2B5EF4-FFF2-40B4-BE49-F238E27FC236}">
                <a16:creationId xmlns:a16="http://schemas.microsoft.com/office/drawing/2014/main" id="{FA296B5B-BEDE-40C5-AD7A-0AA20F13E973}"/>
              </a:ext>
            </a:extLst>
          </p:cNvPr>
          <p:cNvSpPr>
            <a:spLocks noGrp="1"/>
          </p:cNvSpPr>
          <p:nvPr>
            <p:ph type="sldNum" sz="quarter" idx="12"/>
          </p:nvPr>
        </p:nvSpPr>
        <p:spPr/>
        <p:txBody>
          <a:bodyPr/>
          <a:lstStyle/>
          <a:p>
            <a:fld id="{0FA7F5AA-79D5-4707-A466-DE7E5833C4C5}" type="slidenum">
              <a:rPr lang="fr-FR" smtClean="0"/>
              <a:t>3</a:t>
            </a:fld>
            <a:endParaRPr lang="fr-FR" dirty="0"/>
          </a:p>
        </p:txBody>
      </p:sp>
    </p:spTree>
    <p:extLst>
      <p:ext uri="{BB962C8B-B14F-4D97-AF65-F5344CB8AC3E}">
        <p14:creationId xmlns:p14="http://schemas.microsoft.com/office/powerpoint/2010/main" val="373594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(outils) 7/</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8" y="1722783"/>
            <a:ext cx="10202332" cy="4370042"/>
          </a:xfrm>
        </p:spPr>
        <p:txBody>
          <a:bodyPr anchor="t">
            <a:normAutofit/>
          </a:bodyPr>
          <a:lstStyle/>
          <a:p>
            <a:pPr marL="0" indent="0" algn="just" fontAlgn="base">
              <a:lnSpc>
                <a:spcPct val="200000"/>
              </a:lnSpc>
              <a:spcBef>
                <a:spcPct val="10000"/>
              </a:spcBef>
              <a:spcAft>
                <a:spcPct val="10000"/>
              </a:spcAft>
              <a:buClr>
                <a:srgbClr val="DAA600"/>
              </a:buClr>
              <a:buNone/>
            </a:pPr>
            <a:endParaRPr lang="fr-FR" dirty="0"/>
          </a:p>
          <a:p>
            <a:pPr marL="0" indent="0">
              <a:buNone/>
            </a:pPr>
            <a:endParaRPr lang="en-US" b="1" dirty="0"/>
          </a:p>
        </p:txBody>
      </p:sp>
      <p:pic>
        <p:nvPicPr>
          <p:cNvPr id="4" name="Picture 3" descr="A screenshot of a map&#10;&#10;Description automatically generated">
            <a:extLst>
              <a:ext uri="{FF2B5EF4-FFF2-40B4-BE49-F238E27FC236}">
                <a16:creationId xmlns:a16="http://schemas.microsoft.com/office/drawing/2014/main" id="{74E09B57-C145-4FB9-980C-32E69E432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467" y="1465704"/>
            <a:ext cx="10850711" cy="5392295"/>
          </a:xfrm>
          <a:prstGeom prst="rect">
            <a:avLst/>
          </a:prstGeom>
        </p:spPr>
      </p:pic>
    </p:spTree>
    <p:extLst>
      <p:ext uri="{BB962C8B-B14F-4D97-AF65-F5344CB8AC3E}">
        <p14:creationId xmlns:p14="http://schemas.microsoft.com/office/powerpoint/2010/main" val="58150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(outils) 8/</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8" y="1722783"/>
            <a:ext cx="10202332" cy="4370042"/>
          </a:xfrm>
        </p:spPr>
        <p:txBody>
          <a:bodyPr anchor="t">
            <a:normAutofit/>
          </a:bodyPr>
          <a:lstStyle/>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Afin de respecter les bonnes pratiques, la STACK devrait être totalement automatisé (</a:t>
            </a:r>
            <a:r>
              <a:rPr lang="fr-FR" dirty="0" err="1"/>
              <a:t>installation&amp;configuration</a:t>
            </a:r>
            <a:r>
              <a:rPr lang="fr-FR" dirty="0"/>
              <a:t>)</a:t>
            </a:r>
          </a:p>
          <a:p>
            <a:pPr algn="just" fontAlgn="base">
              <a:lnSpc>
                <a:spcPct val="200000"/>
              </a:lnSpc>
              <a:spcBef>
                <a:spcPct val="10000"/>
              </a:spcBef>
              <a:spcAft>
                <a:spcPct val="10000"/>
              </a:spcAft>
              <a:buClr>
                <a:srgbClr val="DAA600"/>
              </a:buClr>
              <a:buFont typeface="Wingdings" panose="05000000000000000000" pitchFamily="2" charset="2"/>
              <a:buChar char="§"/>
            </a:pPr>
            <a:r>
              <a:rPr lang="fr-FR" dirty="0"/>
              <a:t>Utiliser des </a:t>
            </a:r>
            <a:r>
              <a:rPr lang="fr-FR" dirty="0" err="1"/>
              <a:t>roles</a:t>
            </a:r>
            <a:r>
              <a:rPr lang="fr-FR" dirty="0"/>
              <a:t> ansible</a:t>
            </a:r>
            <a:r>
              <a:rPr lang="en-US" dirty="0"/>
              <a:t> et </a:t>
            </a:r>
            <a:r>
              <a:rPr lang="fr-FR" dirty="0"/>
              <a:t>l’adapter</a:t>
            </a:r>
            <a:r>
              <a:rPr lang="en-US" dirty="0"/>
              <a:t> </a:t>
            </a:r>
            <a:r>
              <a:rPr lang="fr-FR" dirty="0"/>
              <a:t>selon</a:t>
            </a:r>
            <a:r>
              <a:rPr lang="en-US" dirty="0"/>
              <a:t> les </a:t>
            </a:r>
            <a:r>
              <a:rPr lang="fr-FR" dirty="0"/>
              <a:t>besoins (docker ou autre est envisageable)</a:t>
            </a:r>
          </a:p>
          <a:p>
            <a:pPr marL="0" indent="0" algn="just" fontAlgn="base">
              <a:lnSpc>
                <a:spcPct val="200000"/>
              </a:lnSpc>
              <a:spcBef>
                <a:spcPct val="10000"/>
              </a:spcBef>
              <a:spcAft>
                <a:spcPct val="10000"/>
              </a:spcAft>
              <a:buClr>
                <a:srgbClr val="DAA600"/>
              </a:buClr>
              <a:buNone/>
            </a:pPr>
            <a:r>
              <a:rPr lang="en-US" dirty="0">
                <a:sym typeface="Wingdings" panose="05000000000000000000" pitchFamily="2" charset="2"/>
              </a:rPr>
              <a:t> </a:t>
            </a:r>
            <a:r>
              <a:rPr lang="en-US" dirty="0"/>
              <a:t>Test : Lancer les tests sur un environment local avec VirtualBox et vagrant</a:t>
            </a:r>
          </a:p>
        </p:txBody>
      </p:sp>
    </p:spTree>
    <p:extLst>
      <p:ext uri="{BB962C8B-B14F-4D97-AF65-F5344CB8AC3E}">
        <p14:creationId xmlns:p14="http://schemas.microsoft.com/office/powerpoint/2010/main" val="97928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Monitoring (test) 9/</a:t>
            </a:r>
          </a:p>
        </p:txBody>
      </p:sp>
      <p:pic>
        <p:nvPicPr>
          <p:cNvPr id="9" name="Picture 8" descr="A close up of a sign&#10;&#10;Description automatically generated">
            <a:extLst>
              <a:ext uri="{FF2B5EF4-FFF2-40B4-BE49-F238E27FC236}">
                <a16:creationId xmlns:a16="http://schemas.microsoft.com/office/drawing/2014/main" id="{C3F8A025-E0A6-4E87-BA02-023E36434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002790"/>
            <a:ext cx="5791200" cy="4090035"/>
          </a:xfrm>
          <a:prstGeom prst="rect">
            <a:avLst/>
          </a:prstGeom>
        </p:spPr>
      </p:pic>
    </p:spTree>
    <p:extLst>
      <p:ext uri="{BB962C8B-B14F-4D97-AF65-F5344CB8AC3E}">
        <p14:creationId xmlns:p14="http://schemas.microsoft.com/office/powerpoint/2010/main" val="43553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Test (compétence </a:t>
            </a:r>
            <a:r>
              <a:rPr lang="fr-FR" sz="3200" b="0" dirty="0" err="1">
                <a:solidFill>
                  <a:schemeClr val="tx1">
                    <a:lumMod val="50000"/>
                    <a:lumOff val="50000"/>
                  </a:schemeClr>
                </a:solidFill>
                <a:latin typeface="Myriad Pro"/>
              </a:rPr>
              <a:t>quickscan</a:t>
            </a:r>
            <a:r>
              <a:rPr lang="fr-FR" sz="3200" b="0" dirty="0">
                <a:solidFill>
                  <a:schemeClr val="tx1">
                    <a:lumMod val="50000"/>
                    <a:lumOff val="50000"/>
                  </a:schemeClr>
                </a:solidFill>
                <a:latin typeface="Myriad Pro"/>
              </a:rPr>
              <a:t>)</a:t>
            </a:r>
          </a:p>
        </p:txBody>
      </p:sp>
      <p:sp>
        <p:nvSpPr>
          <p:cNvPr id="2" name="Rectangle 1">
            <a:extLst>
              <a:ext uri="{FF2B5EF4-FFF2-40B4-BE49-F238E27FC236}">
                <a16:creationId xmlns:a16="http://schemas.microsoft.com/office/drawing/2014/main" id="{08A40299-2BA6-4AD5-B823-37B9EB868581}"/>
              </a:ext>
            </a:extLst>
          </p:cNvPr>
          <p:cNvSpPr/>
          <p:nvPr/>
        </p:nvSpPr>
        <p:spPr>
          <a:xfrm>
            <a:off x="1151467" y="1623879"/>
            <a:ext cx="5305306" cy="1754326"/>
          </a:xfrm>
          <a:prstGeom prst="rect">
            <a:avLst/>
          </a:prstGeom>
        </p:spPr>
        <p:txBody>
          <a:bodyPr wrap="square">
            <a:spAutoFit/>
          </a:bodyPr>
          <a:lstStyle/>
          <a:p>
            <a:r>
              <a:rPr lang="fr-FR" dirty="0">
                <a:hlinkClick r:id="rId3"/>
              </a:rPr>
              <a:t>https://www.devopsagileskills.org/dasa-devops-competence-quickscan/</a:t>
            </a:r>
            <a:endParaRPr lang="fr-FR" dirty="0"/>
          </a:p>
          <a:p>
            <a:r>
              <a:rPr lang="fr-FR" dirty="0">
                <a:hlinkClick r:id="rId4"/>
              </a:rPr>
              <a:t>https://scan.devopsagileskills.org/</a:t>
            </a:r>
            <a:endParaRPr lang="fr-FR" dirty="0"/>
          </a:p>
          <a:p>
            <a:endParaRPr lang="fr-FR" dirty="0"/>
          </a:p>
          <a:p>
            <a:endParaRPr lang="fr-FR" dirty="0"/>
          </a:p>
          <a:p>
            <a:r>
              <a:rPr lang="fr-FR" dirty="0"/>
              <a:t>=&gt; Questions de savoir être + savoir faire</a:t>
            </a:r>
          </a:p>
        </p:txBody>
      </p:sp>
      <p:pic>
        <p:nvPicPr>
          <p:cNvPr id="5" name="Picture 4" descr="A close up of text on a white background&#10;&#10;Description automatically generated">
            <a:extLst>
              <a:ext uri="{FF2B5EF4-FFF2-40B4-BE49-F238E27FC236}">
                <a16:creationId xmlns:a16="http://schemas.microsoft.com/office/drawing/2014/main" id="{5938E348-CD0E-4B19-BE62-84E702B85D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6773" y="756494"/>
            <a:ext cx="5638800" cy="5962650"/>
          </a:xfrm>
          <a:prstGeom prst="rect">
            <a:avLst/>
          </a:prstGeom>
        </p:spPr>
      </p:pic>
    </p:spTree>
    <p:extLst>
      <p:ext uri="{BB962C8B-B14F-4D97-AF65-F5344CB8AC3E}">
        <p14:creationId xmlns:p14="http://schemas.microsoft.com/office/powerpoint/2010/main" val="255048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2D3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Freeform: Shape 19">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close up of text on a black background&#10;&#10;Description automatically generated">
            <a:extLst>
              <a:ext uri="{FF2B5EF4-FFF2-40B4-BE49-F238E27FC236}">
                <a16:creationId xmlns:a16="http://schemas.microsoft.com/office/drawing/2014/main" id="{312E827F-B8B2-48C0-BC7B-F74339720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3381" y="1176793"/>
            <a:ext cx="4548146" cy="4548146"/>
          </a:xfrm>
          <a:prstGeom prst="rect">
            <a:avLst/>
          </a:prstGeom>
        </p:spPr>
      </p:pic>
      <p:sp>
        <p:nvSpPr>
          <p:cNvPr id="11" name="Espace réservé du numéro de diapositive 13">
            <a:extLst>
              <a:ext uri="{FF2B5EF4-FFF2-40B4-BE49-F238E27FC236}">
                <a16:creationId xmlns:a16="http://schemas.microsoft.com/office/drawing/2014/main" id="{152A9D25-49F6-45D5-91A9-547C904D2FF0}"/>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34</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75382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DevOps 1/3</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7" y="1722783"/>
            <a:ext cx="10610613" cy="4370042"/>
          </a:xfrm>
        </p:spPr>
        <p:txBody>
          <a:bodyPr anchor="t">
            <a:normAutofit/>
          </a:bodyPr>
          <a:lstStyle/>
          <a:p>
            <a:pPr marL="0" indent="0" algn="just" fontAlgn="base">
              <a:lnSpc>
                <a:spcPct val="100000"/>
              </a:lnSpc>
              <a:spcBef>
                <a:spcPct val="10000"/>
              </a:spcBef>
              <a:spcAft>
                <a:spcPct val="10000"/>
              </a:spcAft>
              <a:buClr>
                <a:srgbClr val="BAA365"/>
              </a:buClr>
              <a:buNone/>
            </a:pPr>
            <a:endParaRPr lang="fr-FR" dirty="0">
              <a:solidFill>
                <a:schemeClr val="tx1">
                  <a:lumMod val="50000"/>
                  <a:lumOff val="50000"/>
                </a:schemeClr>
              </a:solidFill>
              <a:latin typeface="Myriad Pro"/>
              <a:cs typeface="+mn-cs"/>
            </a:endParaRPr>
          </a:p>
          <a:p>
            <a:pPr algn="just" fontAlgn="base">
              <a:lnSpc>
                <a:spcPct val="150000"/>
              </a:lnSpc>
              <a:spcBef>
                <a:spcPct val="10000"/>
              </a:spcBef>
              <a:spcAft>
                <a:spcPct val="10000"/>
              </a:spcAft>
              <a:buClr>
                <a:srgbClr val="DAA600"/>
              </a:buClr>
              <a:buFont typeface="Wingdings" panose="05000000000000000000" pitchFamily="2" charset="2"/>
              <a:buChar char="§"/>
            </a:pPr>
            <a:r>
              <a:rPr lang="fr-FR" dirty="0"/>
              <a:t>Le terme « DevOps » est lancé 2009 (</a:t>
            </a:r>
            <a:r>
              <a:rPr lang="fr-FR" dirty="0" err="1"/>
              <a:t>Development</a:t>
            </a:r>
            <a:r>
              <a:rPr lang="fr-FR" dirty="0"/>
              <a:t>, </a:t>
            </a:r>
            <a:r>
              <a:rPr lang="fr-FR" dirty="0" err="1"/>
              <a:t>Operation</a:t>
            </a:r>
            <a:r>
              <a:rPr lang="fr-FR" dirty="0"/>
              <a:t>)</a:t>
            </a:r>
          </a:p>
          <a:p>
            <a:pPr algn="just" fontAlgn="base">
              <a:lnSpc>
                <a:spcPct val="150000"/>
              </a:lnSpc>
              <a:spcBef>
                <a:spcPct val="10000"/>
              </a:spcBef>
              <a:spcAft>
                <a:spcPct val="10000"/>
              </a:spcAft>
              <a:buClr>
                <a:srgbClr val="DAA600"/>
              </a:buClr>
              <a:buFont typeface="Wingdings" panose="05000000000000000000" pitchFamily="2" charset="2"/>
              <a:buChar char="§"/>
            </a:pPr>
            <a:r>
              <a:rPr lang="fr-FR" dirty="0"/>
              <a:t>Limitation systèmes standards</a:t>
            </a:r>
          </a:p>
          <a:p>
            <a:pPr lvl="1" algn="just" fontAlgn="base">
              <a:lnSpc>
                <a:spcPct val="150000"/>
              </a:lnSpc>
              <a:spcBef>
                <a:spcPct val="10000"/>
              </a:spcBef>
              <a:spcAft>
                <a:spcPct val="10000"/>
              </a:spcAft>
              <a:buClr>
                <a:srgbClr val="DAA600"/>
              </a:buClr>
            </a:pPr>
            <a:r>
              <a:rPr lang="fr-FR" dirty="0"/>
              <a:t>Les 2 systèmes (Dev et Ops) sont différents ; outils, équipes, infrastructures, méthodes.</a:t>
            </a:r>
          </a:p>
          <a:p>
            <a:pPr lvl="1" algn="just" fontAlgn="base">
              <a:lnSpc>
                <a:spcPct val="150000"/>
              </a:lnSpc>
              <a:spcBef>
                <a:spcPct val="10000"/>
              </a:spcBef>
              <a:spcAft>
                <a:spcPct val="10000"/>
              </a:spcAft>
              <a:buClr>
                <a:srgbClr val="DAA600"/>
              </a:buClr>
            </a:pPr>
            <a:r>
              <a:rPr lang="fr-FR" dirty="0"/>
              <a:t>Les outils ne communiquent pas entre eux.</a:t>
            </a:r>
          </a:p>
          <a:p>
            <a:pPr lvl="1" algn="just" fontAlgn="base">
              <a:lnSpc>
                <a:spcPct val="150000"/>
              </a:lnSpc>
              <a:spcBef>
                <a:spcPct val="10000"/>
              </a:spcBef>
              <a:spcAft>
                <a:spcPct val="10000"/>
              </a:spcAft>
              <a:buClr>
                <a:srgbClr val="DAA600"/>
              </a:buClr>
            </a:pPr>
            <a:r>
              <a:rPr lang="fr-FR" dirty="0"/>
              <a:t>Les environnements de Prod et Dev et recette ne sont pas quasi identiques,</a:t>
            </a:r>
          </a:p>
          <a:p>
            <a:pPr lvl="1" algn="just" fontAlgn="base">
              <a:lnSpc>
                <a:spcPct val="150000"/>
              </a:lnSpc>
              <a:spcBef>
                <a:spcPct val="10000"/>
              </a:spcBef>
              <a:spcAft>
                <a:spcPct val="10000"/>
              </a:spcAft>
              <a:buClr>
                <a:srgbClr val="DAA600"/>
              </a:buClr>
            </a:pPr>
            <a:r>
              <a:rPr lang="fr-FR" dirty="0"/>
              <a:t>Communication lente et perte d’information entre les différentes équipes :  QA, DEV, OPS, Direction, </a:t>
            </a:r>
            <a:r>
              <a:rPr lang="fr-FR" dirty="0" err="1"/>
              <a:t>etc</a:t>
            </a:r>
            <a:endParaRPr lang="fr-FR" dirty="0"/>
          </a:p>
          <a:p>
            <a:pPr marL="457200" lvl="1" indent="0" algn="just" fontAlgn="base">
              <a:lnSpc>
                <a:spcPct val="150000"/>
              </a:lnSpc>
              <a:spcBef>
                <a:spcPct val="10000"/>
              </a:spcBef>
              <a:spcAft>
                <a:spcPct val="10000"/>
              </a:spcAft>
              <a:buClr>
                <a:srgbClr val="BAA365"/>
              </a:buClr>
              <a:buNone/>
            </a:pPr>
            <a:r>
              <a:rPr lang="fr-FR" dirty="0"/>
              <a:t>=&gt; « Time to </a:t>
            </a:r>
            <a:r>
              <a:rPr lang="fr-FR" dirty="0" err="1"/>
              <a:t>market</a:t>
            </a:r>
            <a:r>
              <a:rPr lang="fr-FR" dirty="0"/>
              <a:t> » très lent</a:t>
            </a:r>
          </a:p>
          <a:p>
            <a:pPr lvl="1" algn="just" fontAlgn="base">
              <a:lnSpc>
                <a:spcPct val="150000"/>
              </a:lnSpc>
              <a:spcBef>
                <a:spcPct val="10000"/>
              </a:spcBef>
              <a:spcAft>
                <a:spcPct val="10000"/>
              </a:spcAft>
              <a:buClr>
                <a:srgbClr val="BAA365"/>
              </a:buClr>
            </a:pPr>
            <a:endParaRPr lang="fr-FR" dirty="0"/>
          </a:p>
          <a:p>
            <a:pPr algn="just" fontAlgn="base">
              <a:lnSpc>
                <a:spcPct val="150000"/>
              </a:lnSpc>
              <a:spcBef>
                <a:spcPct val="10000"/>
              </a:spcBef>
              <a:spcAft>
                <a:spcPct val="10000"/>
              </a:spcAft>
              <a:buClr>
                <a:srgbClr val="BAA365"/>
              </a:buClr>
              <a:buFont typeface="Wingdings" panose="05000000000000000000" pitchFamily="2" charset="2"/>
              <a:buChar char="ü"/>
            </a:pPr>
            <a:endParaRPr lang="fr-FR" dirty="0"/>
          </a:p>
          <a:p>
            <a:pPr algn="just" fontAlgn="base">
              <a:lnSpc>
                <a:spcPct val="100000"/>
              </a:lnSpc>
              <a:spcBef>
                <a:spcPct val="10000"/>
              </a:spcBef>
              <a:spcAft>
                <a:spcPct val="10000"/>
              </a:spcAft>
              <a:buClr>
                <a:srgbClr val="BAA365"/>
              </a:buClr>
              <a:buFont typeface="Wingdings" panose="05000000000000000000" pitchFamily="2" charset="2"/>
              <a:buChar char="ü"/>
            </a:pPr>
            <a:endParaRPr lang="fr-FR" dirty="0"/>
          </a:p>
        </p:txBody>
      </p:sp>
      <p:sp>
        <p:nvSpPr>
          <p:cNvPr id="7" name="Espace réservé du numéro de diapositive 13">
            <a:extLst>
              <a:ext uri="{FF2B5EF4-FFF2-40B4-BE49-F238E27FC236}">
                <a16:creationId xmlns:a16="http://schemas.microsoft.com/office/drawing/2014/main" id="{2355AAD8-EC87-41BB-A0DE-04C6D4AE4F52}"/>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4</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183041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DevOps 2/3</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7" y="1722783"/>
            <a:ext cx="10610613" cy="4370042"/>
          </a:xfrm>
        </p:spPr>
        <p:txBody>
          <a:bodyPr vert="horz" lIns="91440" tIns="45720" rIns="91440" bIns="45720" rtlCol="0" anchor="t">
            <a:normAutofit/>
          </a:bodyPr>
          <a:lstStyle/>
          <a:p>
            <a:pPr algn="just" fontAlgn="base">
              <a:lnSpc>
                <a:spcPct val="150000"/>
              </a:lnSpc>
              <a:spcBef>
                <a:spcPct val="10000"/>
              </a:spcBef>
              <a:spcAft>
                <a:spcPct val="10000"/>
              </a:spcAft>
              <a:buClr>
                <a:srgbClr val="BAA365"/>
              </a:buClr>
              <a:buFont typeface="Wingdings" panose="05000000000000000000" pitchFamily="2" charset="2"/>
              <a:buChar char="ü"/>
            </a:pPr>
            <a:endParaRPr lang="fr-FR" dirty="0"/>
          </a:p>
          <a:p>
            <a:pPr algn="just" fontAlgn="base">
              <a:lnSpc>
                <a:spcPct val="150000"/>
              </a:lnSpc>
              <a:spcBef>
                <a:spcPct val="10000"/>
              </a:spcBef>
              <a:spcAft>
                <a:spcPct val="10000"/>
              </a:spcAft>
              <a:buClr>
                <a:srgbClr val="DAA600"/>
              </a:buClr>
              <a:buFont typeface="Wingdings" panose="05000000000000000000" pitchFamily="2" charset="2"/>
              <a:buChar char="§"/>
            </a:pPr>
            <a:r>
              <a:rPr lang="fr-FR" dirty="0"/>
              <a:t>Cible</a:t>
            </a:r>
          </a:p>
          <a:p>
            <a:pPr lvl="1" algn="just" fontAlgn="base">
              <a:lnSpc>
                <a:spcPct val="150000"/>
              </a:lnSpc>
              <a:spcBef>
                <a:spcPct val="10000"/>
              </a:spcBef>
              <a:spcAft>
                <a:spcPct val="10000"/>
              </a:spcAft>
              <a:buClr>
                <a:srgbClr val="DAA600"/>
              </a:buClr>
            </a:pPr>
            <a:r>
              <a:rPr lang="fr-FR" dirty="0"/>
              <a:t>Fluidité de passage de l’information entre les intervenants sur un SI. </a:t>
            </a:r>
          </a:p>
          <a:p>
            <a:pPr lvl="1" algn="just" fontAlgn="base">
              <a:lnSpc>
                <a:spcPct val="150000"/>
              </a:lnSpc>
              <a:spcBef>
                <a:spcPct val="10000"/>
              </a:spcBef>
              <a:spcAft>
                <a:spcPct val="10000"/>
              </a:spcAft>
              <a:buClr>
                <a:srgbClr val="DAA600"/>
              </a:buClr>
            </a:pPr>
            <a:r>
              <a:rPr lang="fr-FR" dirty="0"/>
              <a:t>Travaillez plus intelligemment </a:t>
            </a:r>
          </a:p>
          <a:p>
            <a:pPr lvl="1" algn="just" fontAlgn="base">
              <a:lnSpc>
                <a:spcPct val="150000"/>
              </a:lnSpc>
              <a:spcBef>
                <a:spcPct val="10000"/>
              </a:spcBef>
              <a:spcAft>
                <a:spcPct val="10000"/>
              </a:spcAft>
              <a:buClr>
                <a:srgbClr val="DAA600"/>
              </a:buClr>
            </a:pPr>
            <a:r>
              <a:rPr lang="fr-FR" dirty="0"/>
              <a:t>Livrez plus rapidement</a:t>
            </a:r>
          </a:p>
          <a:p>
            <a:pPr lvl="1" algn="just" fontAlgn="base">
              <a:lnSpc>
                <a:spcPct val="150000"/>
              </a:lnSpc>
              <a:spcBef>
                <a:spcPct val="10000"/>
              </a:spcBef>
              <a:spcAft>
                <a:spcPct val="10000"/>
              </a:spcAft>
              <a:buClr>
                <a:srgbClr val="DAA600"/>
              </a:buClr>
            </a:pPr>
            <a:r>
              <a:rPr lang="fr-FR" dirty="0"/>
              <a:t>Augmenter l’assurance qualité du livrable</a:t>
            </a:r>
          </a:p>
          <a:p>
            <a:pPr lvl="1" algn="just" fontAlgn="base">
              <a:lnSpc>
                <a:spcPct val="150000"/>
              </a:lnSpc>
              <a:spcBef>
                <a:spcPct val="10000"/>
              </a:spcBef>
              <a:spcAft>
                <a:spcPct val="10000"/>
              </a:spcAft>
              <a:buClr>
                <a:srgbClr val="DAA600"/>
              </a:buClr>
            </a:pPr>
            <a:r>
              <a:rPr lang="fr-FR" dirty="0"/>
              <a:t>Interconnecter les intervenants autour d’un projet</a:t>
            </a:r>
          </a:p>
          <a:p>
            <a:pPr algn="just" fontAlgn="base">
              <a:lnSpc>
                <a:spcPct val="150000"/>
              </a:lnSpc>
              <a:spcBef>
                <a:spcPct val="10000"/>
              </a:spcBef>
              <a:spcAft>
                <a:spcPct val="10000"/>
              </a:spcAft>
              <a:buClr>
                <a:srgbClr val="BAA365"/>
              </a:buClr>
              <a:buFont typeface="Wingdings" panose="05000000000000000000" pitchFamily="2" charset="2"/>
              <a:buChar char="ü"/>
            </a:pPr>
            <a:endParaRPr lang="fr-FR" dirty="0"/>
          </a:p>
        </p:txBody>
      </p:sp>
      <p:sp>
        <p:nvSpPr>
          <p:cNvPr id="4" name="Espace réservé du numéro de diapositive 13">
            <a:extLst>
              <a:ext uri="{FF2B5EF4-FFF2-40B4-BE49-F238E27FC236}">
                <a16:creationId xmlns:a16="http://schemas.microsoft.com/office/drawing/2014/main" id="{532B3E00-D72A-4CF6-AA01-037CBA77F389}"/>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5</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176283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DevOps 3/3</a:t>
            </a:r>
          </a:p>
        </p:txBody>
      </p:sp>
      <p:sp>
        <p:nvSpPr>
          <p:cNvPr id="4" name="Espace réservé du numéro de diapositive 13">
            <a:extLst>
              <a:ext uri="{FF2B5EF4-FFF2-40B4-BE49-F238E27FC236}">
                <a16:creationId xmlns:a16="http://schemas.microsoft.com/office/drawing/2014/main" id="{532B3E00-D72A-4CF6-AA01-037CBA77F389}"/>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6</a:t>
            </a:fld>
            <a:endParaRPr lang="fr-FR" sz="1200" dirty="0">
              <a:solidFill>
                <a:schemeClr val="tx1">
                  <a:tint val="75000"/>
                </a:schemeClr>
              </a:solidFill>
              <a:latin typeface="+mn-lt"/>
              <a:cs typeface="+mn-cs"/>
            </a:endParaRPr>
          </a:p>
        </p:txBody>
      </p:sp>
      <p:pic>
        <p:nvPicPr>
          <p:cNvPr id="8" name="Content Placeholder 7" descr="A close up of a map&#10;&#10;Description automatically generated">
            <a:extLst>
              <a:ext uri="{FF2B5EF4-FFF2-40B4-BE49-F238E27FC236}">
                <a16:creationId xmlns:a16="http://schemas.microsoft.com/office/drawing/2014/main" id="{E01DA2E6-B017-443E-B4CB-7E6481F6DC2E}"/>
              </a:ext>
            </a:extLst>
          </p:cNvPr>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2672730" y="1486904"/>
            <a:ext cx="6887959" cy="4655113"/>
          </a:xfrm>
        </p:spPr>
      </p:pic>
    </p:spTree>
    <p:extLst>
      <p:ext uri="{BB962C8B-B14F-4D97-AF65-F5344CB8AC3E}">
        <p14:creationId xmlns:p14="http://schemas.microsoft.com/office/powerpoint/2010/main" val="226031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1151467" y="765175"/>
            <a:ext cx="10610613" cy="700530"/>
          </a:xfrm>
        </p:spPr>
        <p:txBody>
          <a:bodyPr vert="horz" lIns="91440" tIns="45720" rIns="91440" bIns="45720" rtlCol="0" anchor="ctr">
            <a:normAutofit fontScale="90000"/>
          </a:bodyPr>
          <a:lstStyle/>
          <a:p>
            <a:pPr marL="0" indent="0" algn="just" fontAlgn="base">
              <a:lnSpc>
                <a:spcPct val="200000"/>
              </a:lnSpc>
              <a:spcBef>
                <a:spcPct val="10000"/>
              </a:spcBef>
              <a:spcAft>
                <a:spcPct val="10000"/>
              </a:spcAft>
              <a:buClr>
                <a:srgbClr val="0381A9"/>
              </a:buClr>
            </a:pPr>
            <a:r>
              <a:rPr lang="fr-FR" sz="3200" b="0" dirty="0">
                <a:solidFill>
                  <a:schemeClr val="tx1">
                    <a:lumMod val="50000"/>
                    <a:lumOff val="50000"/>
                  </a:schemeClr>
                </a:solidFill>
                <a:latin typeface="Myriad Pro"/>
              </a:rPr>
              <a:t>DevOps 3/3</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1151467" y="1722783"/>
            <a:ext cx="10610613" cy="4370042"/>
          </a:xfrm>
        </p:spPr>
        <p:txBody>
          <a:bodyPr anchor="t">
            <a:normAutofit/>
          </a:bodyPr>
          <a:lstStyle/>
          <a:p>
            <a:pPr marL="457200" lvl="1" indent="0" algn="just" fontAlgn="base">
              <a:lnSpc>
                <a:spcPct val="150000"/>
              </a:lnSpc>
              <a:spcBef>
                <a:spcPct val="10000"/>
              </a:spcBef>
              <a:spcAft>
                <a:spcPct val="10000"/>
              </a:spcAft>
              <a:buClr>
                <a:srgbClr val="BAA365"/>
              </a:buClr>
              <a:buNone/>
            </a:pPr>
            <a:endParaRPr lang="fr-FR" dirty="0">
              <a:solidFill>
                <a:schemeClr val="tx1">
                  <a:lumMod val="50000"/>
                  <a:lumOff val="50000"/>
                </a:schemeClr>
              </a:solidFill>
              <a:latin typeface="Myriad Pro"/>
              <a:cs typeface="+mn-cs"/>
            </a:endParaRPr>
          </a:p>
          <a:p>
            <a:pPr algn="just" fontAlgn="base">
              <a:lnSpc>
                <a:spcPct val="150000"/>
              </a:lnSpc>
              <a:spcBef>
                <a:spcPct val="10000"/>
              </a:spcBef>
              <a:spcAft>
                <a:spcPct val="10000"/>
              </a:spcAft>
              <a:buClr>
                <a:srgbClr val="DAA600"/>
              </a:buClr>
              <a:buFont typeface="Wingdings" panose="05000000000000000000" pitchFamily="2" charset="2"/>
              <a:buChar char="§"/>
            </a:pPr>
            <a:r>
              <a:rPr lang="fr-FR" dirty="0">
                <a:solidFill>
                  <a:schemeClr val="tx1">
                    <a:lumMod val="50000"/>
                    <a:lumOff val="50000"/>
                  </a:schemeClr>
                </a:solidFill>
                <a:latin typeface="Myriad Pro"/>
                <a:cs typeface="+mn-cs"/>
              </a:rPr>
              <a:t>Cœur de la chaine logiciel</a:t>
            </a:r>
          </a:p>
          <a:p>
            <a:pPr algn="just" fontAlgn="base">
              <a:lnSpc>
                <a:spcPct val="150000"/>
              </a:lnSpc>
              <a:spcBef>
                <a:spcPct val="10000"/>
              </a:spcBef>
              <a:spcAft>
                <a:spcPct val="10000"/>
              </a:spcAft>
              <a:buClr>
                <a:srgbClr val="DAA600"/>
              </a:buClr>
              <a:buFont typeface="Wingdings" panose="05000000000000000000" pitchFamily="2" charset="2"/>
              <a:buChar char="§"/>
            </a:pPr>
            <a:r>
              <a:rPr lang="fr-FR" dirty="0">
                <a:solidFill>
                  <a:schemeClr val="tx1">
                    <a:lumMod val="50000"/>
                    <a:lumOff val="50000"/>
                  </a:schemeClr>
                </a:solidFill>
                <a:latin typeface="Myriad Pro"/>
                <a:cs typeface="+mn-cs"/>
              </a:rPr>
              <a:t>Cœur de l’activité de l’entreprise</a:t>
            </a:r>
          </a:p>
        </p:txBody>
      </p:sp>
      <p:pic>
        <p:nvPicPr>
          <p:cNvPr id="6" name="Image 5">
            <a:extLst>
              <a:ext uri="{FF2B5EF4-FFF2-40B4-BE49-F238E27FC236}">
                <a16:creationId xmlns:a16="http://schemas.microsoft.com/office/drawing/2014/main" id="{7E3C3E5B-309E-43D4-909E-4683780CE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431" y="1465705"/>
            <a:ext cx="6996649" cy="4627120"/>
          </a:xfrm>
          <a:prstGeom prst="rect">
            <a:avLst/>
          </a:prstGeom>
        </p:spPr>
      </p:pic>
      <p:sp>
        <p:nvSpPr>
          <p:cNvPr id="7" name="Espace réservé du numéro de diapositive 13">
            <a:extLst>
              <a:ext uri="{FF2B5EF4-FFF2-40B4-BE49-F238E27FC236}">
                <a16:creationId xmlns:a16="http://schemas.microsoft.com/office/drawing/2014/main" id="{37798A80-4236-4A0C-BCDC-E76A90CB9CC6}"/>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7</a:t>
            </a:fld>
            <a:endParaRPr lang="fr-FR" sz="1200" dirty="0">
              <a:solidFill>
                <a:schemeClr val="tx1">
                  <a:tint val="75000"/>
                </a:schemeClr>
              </a:solidFill>
              <a:latin typeface="+mn-lt"/>
              <a:cs typeface="+mn-cs"/>
            </a:endParaRPr>
          </a:p>
        </p:txBody>
      </p:sp>
    </p:spTree>
    <p:extLst>
      <p:ext uri="{BB962C8B-B14F-4D97-AF65-F5344CB8AC3E}">
        <p14:creationId xmlns:p14="http://schemas.microsoft.com/office/powerpoint/2010/main" val="192523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DCADB-CFB8-4E51-A832-CC9645E8C822}"/>
              </a:ext>
            </a:extLst>
          </p:cNvPr>
          <p:cNvSpPr>
            <a:spLocks noGrp="1"/>
          </p:cNvSpPr>
          <p:nvPr>
            <p:ph type="title"/>
          </p:nvPr>
        </p:nvSpPr>
        <p:spPr/>
        <p:txBody>
          <a:bodyPr>
            <a:normAutofit/>
          </a:bodyPr>
          <a:lstStyle/>
          <a:p>
            <a:pPr algn="ctr"/>
            <a:r>
              <a:rPr lang="fr-FR" sz="3200" b="1" dirty="0">
                <a:solidFill>
                  <a:srgbClr val="FFC000"/>
                </a:solidFill>
                <a:latin typeface="Myriad Pro" charset="0"/>
              </a:rPr>
              <a:t>Plan</a:t>
            </a:r>
            <a:endParaRPr lang="fr-FR" sz="3600" b="1" dirty="0">
              <a:solidFill>
                <a:srgbClr val="FFC000"/>
              </a:solidFill>
              <a:latin typeface="Myriad Pro" charset="0"/>
            </a:endParaRPr>
          </a:p>
        </p:txBody>
      </p:sp>
      <p:sp>
        <p:nvSpPr>
          <p:cNvPr id="3" name="Espace réservé du contenu 2">
            <a:extLst>
              <a:ext uri="{FF2B5EF4-FFF2-40B4-BE49-F238E27FC236}">
                <a16:creationId xmlns:a16="http://schemas.microsoft.com/office/drawing/2014/main" id="{D58C3462-1B60-49DD-A5BB-3461A908DFA6}"/>
              </a:ext>
            </a:extLst>
          </p:cNvPr>
          <p:cNvSpPr>
            <a:spLocks noGrp="1"/>
          </p:cNvSpPr>
          <p:nvPr>
            <p:ph idx="1"/>
          </p:nvPr>
        </p:nvSpPr>
        <p:spPr>
          <a:xfrm>
            <a:off x="530352" y="1699949"/>
            <a:ext cx="5752367" cy="4287715"/>
          </a:xfrm>
        </p:spPr>
        <p:txBody>
          <a:bodyPr>
            <a:normAutofit/>
          </a:bodyPr>
          <a:lstStyle/>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strike="sngStrike" dirty="0">
                <a:solidFill>
                  <a:schemeClr val="tx1">
                    <a:lumMod val="50000"/>
                    <a:lumOff val="50000"/>
                  </a:schemeClr>
                </a:solidFill>
                <a:latin typeface="Myriad Pro"/>
              </a:rPr>
              <a:t> </a:t>
            </a:r>
            <a:r>
              <a:rPr lang="fr-FR" sz="1800" strike="sngStrike" dirty="0">
                <a:solidFill>
                  <a:schemeClr val="bg2">
                    <a:lumMod val="90000"/>
                  </a:schemeClr>
                </a:solidFill>
                <a:latin typeface="Myriad Pro"/>
              </a:rPr>
              <a:t>Pourquoi DevOps ?</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 Intégration et Stratégie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DevOps VS Agile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Amélioration continue</a:t>
            </a:r>
          </a:p>
          <a:p>
            <a:pPr marL="0" indent="0" algn="just" fontAlgn="base">
              <a:lnSpc>
                <a:spcPct val="200000"/>
              </a:lnSpc>
              <a:spcBef>
                <a:spcPct val="10000"/>
              </a:spcBef>
              <a:spcAft>
                <a:spcPct val="10000"/>
              </a:spcAft>
              <a:buClr>
                <a:srgbClr val="DAA600"/>
              </a:buClr>
              <a:buFont typeface="Wingdings" panose="05000000000000000000" pitchFamily="2" charset="2"/>
              <a:buChar char="q"/>
            </a:pPr>
            <a:r>
              <a:rPr lang="fr-FR" sz="1800" dirty="0">
                <a:solidFill>
                  <a:schemeClr val="tx1">
                    <a:lumMod val="50000"/>
                    <a:lumOff val="50000"/>
                  </a:schemeClr>
                </a:solidFill>
                <a:latin typeface="Myriad Pro"/>
              </a:rPr>
              <a:t>Supervision et « Monitoring »</a:t>
            </a:r>
          </a:p>
          <a:p>
            <a:pPr marL="0" indent="0" algn="just" fontAlgn="base">
              <a:lnSpc>
                <a:spcPct val="100000"/>
              </a:lnSpc>
              <a:spcBef>
                <a:spcPct val="10000"/>
              </a:spcBef>
              <a:spcAft>
                <a:spcPct val="10000"/>
              </a:spcAft>
              <a:buClr>
                <a:srgbClr val="BAA365"/>
              </a:buClr>
              <a:buFont typeface="Wingdings" panose="05000000000000000000" pitchFamily="2" charset="2"/>
              <a:buChar char="q"/>
            </a:pPr>
            <a:endParaRPr lang="fr-FR" sz="1800" dirty="0">
              <a:solidFill>
                <a:schemeClr val="tx1">
                  <a:lumMod val="50000"/>
                  <a:lumOff val="50000"/>
                </a:schemeClr>
              </a:solidFill>
              <a:latin typeface="Myriad Pro"/>
            </a:endParaRPr>
          </a:p>
        </p:txBody>
      </p:sp>
      <p:pic>
        <p:nvPicPr>
          <p:cNvPr id="5" name="Image 4">
            <a:extLst>
              <a:ext uri="{FF2B5EF4-FFF2-40B4-BE49-F238E27FC236}">
                <a16:creationId xmlns:a16="http://schemas.microsoft.com/office/drawing/2014/main" id="{E5921F3E-D4D5-4274-B154-7C29153B1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094" y="1690688"/>
            <a:ext cx="1619250" cy="2828925"/>
          </a:xfrm>
          <a:prstGeom prst="rect">
            <a:avLst/>
          </a:prstGeom>
        </p:spPr>
      </p:pic>
      <p:sp>
        <p:nvSpPr>
          <p:cNvPr id="6" name="Espace réservé du numéro de diapositive 5">
            <a:extLst>
              <a:ext uri="{FF2B5EF4-FFF2-40B4-BE49-F238E27FC236}">
                <a16:creationId xmlns:a16="http://schemas.microsoft.com/office/drawing/2014/main" id="{85E0B100-2960-4861-BA87-2708287E66DE}"/>
              </a:ext>
            </a:extLst>
          </p:cNvPr>
          <p:cNvSpPr>
            <a:spLocks noGrp="1"/>
          </p:cNvSpPr>
          <p:nvPr>
            <p:ph type="sldNum" sz="quarter" idx="12"/>
          </p:nvPr>
        </p:nvSpPr>
        <p:spPr/>
        <p:txBody>
          <a:bodyPr/>
          <a:lstStyle/>
          <a:p>
            <a:fld id="{0FA7F5AA-79D5-4707-A466-DE7E5833C4C5}" type="slidenum">
              <a:rPr lang="fr-FR" smtClean="0"/>
              <a:t>8</a:t>
            </a:fld>
            <a:endParaRPr lang="fr-FR" dirty="0"/>
          </a:p>
        </p:txBody>
      </p:sp>
    </p:spTree>
    <p:extLst>
      <p:ext uri="{BB962C8B-B14F-4D97-AF65-F5344CB8AC3E}">
        <p14:creationId xmlns:p14="http://schemas.microsoft.com/office/powerpoint/2010/main" val="7191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6CC0756-D2FB-4775-B01A-06FEEA2F971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L="0" indent="0" fontAlgn="base">
              <a:spcAft>
                <a:spcPct val="10000"/>
              </a:spcAft>
              <a:buClr>
                <a:srgbClr val="0381A9"/>
              </a:buClr>
            </a:pPr>
            <a:r>
              <a:rPr lang="fr-FR" sz="2900" b="0" dirty="0">
                <a:solidFill>
                  <a:schemeClr val="tx1">
                    <a:lumMod val="50000"/>
                    <a:lumOff val="50000"/>
                  </a:schemeClr>
                </a:solidFill>
                <a:latin typeface="Myriad Pro"/>
              </a:rPr>
              <a:t>Intégration et Stratégie : Prérequis</a:t>
            </a:r>
          </a:p>
        </p:txBody>
      </p:sp>
      <p:sp>
        <p:nvSpPr>
          <p:cNvPr id="5" name="Espace réservé du contenu 4">
            <a:extLst>
              <a:ext uri="{FF2B5EF4-FFF2-40B4-BE49-F238E27FC236}">
                <a16:creationId xmlns:a16="http://schemas.microsoft.com/office/drawing/2014/main" id="{795EE56D-B685-4BCC-B724-3AC97223AB55}"/>
              </a:ext>
            </a:extLst>
          </p:cNvPr>
          <p:cNvSpPr>
            <a:spLocks noGrp="1"/>
          </p:cNvSpPr>
          <p:nvPr>
            <p:ph sz="quarter" idx="12"/>
          </p:nvPr>
        </p:nvSpPr>
        <p:spPr>
          <a:xfrm>
            <a:off x="838199" y="1825625"/>
            <a:ext cx="7056863" cy="4351338"/>
          </a:xfrm>
        </p:spPr>
        <p:txBody>
          <a:bodyPr vert="horz" lIns="91440" tIns="45720" rIns="91440" bIns="45720" rtlCol="0">
            <a:normAutofit/>
          </a:bodyPr>
          <a:lstStyle/>
          <a:p>
            <a:pPr marL="0" indent="0" fontAlgn="base">
              <a:lnSpc>
                <a:spcPct val="200000"/>
              </a:lnSpc>
              <a:spcBef>
                <a:spcPct val="10000"/>
              </a:spcBef>
              <a:spcAft>
                <a:spcPct val="10000"/>
              </a:spcAft>
              <a:buClr>
                <a:srgbClr val="BAA365"/>
              </a:buClr>
              <a:buNone/>
            </a:pPr>
            <a:r>
              <a:rPr lang="fr-FR" dirty="0"/>
              <a:t>Afin de réussir l’intégration de cette culture/état d’esprit, certains prérequis sont nécessaires :</a:t>
            </a:r>
          </a:p>
          <a:p>
            <a:pPr lvl="1" fontAlgn="base">
              <a:lnSpc>
                <a:spcPct val="200000"/>
              </a:lnSpc>
              <a:spcBef>
                <a:spcPct val="10000"/>
              </a:spcBef>
              <a:spcAft>
                <a:spcPct val="10000"/>
              </a:spcAft>
              <a:buClr>
                <a:srgbClr val="DAA600"/>
              </a:buClr>
            </a:pPr>
            <a:r>
              <a:rPr lang="fr-FR" dirty="0"/>
              <a:t>Documentation &amp; Périmètre</a:t>
            </a:r>
          </a:p>
          <a:p>
            <a:pPr lvl="1" fontAlgn="base">
              <a:lnSpc>
                <a:spcPct val="200000"/>
              </a:lnSpc>
              <a:spcBef>
                <a:spcPct val="10000"/>
              </a:spcBef>
              <a:spcAft>
                <a:spcPct val="10000"/>
              </a:spcAft>
              <a:buClr>
                <a:srgbClr val="DAA600"/>
              </a:buClr>
            </a:pPr>
            <a:r>
              <a:rPr lang="fr-FR" dirty="0"/>
              <a:t>Compétences</a:t>
            </a:r>
          </a:p>
          <a:p>
            <a:pPr lvl="1" fontAlgn="base">
              <a:lnSpc>
                <a:spcPct val="200000"/>
              </a:lnSpc>
              <a:spcBef>
                <a:spcPct val="10000"/>
              </a:spcBef>
              <a:spcAft>
                <a:spcPct val="10000"/>
              </a:spcAft>
              <a:buClr>
                <a:srgbClr val="DAA600"/>
              </a:buClr>
            </a:pPr>
            <a:r>
              <a:rPr lang="fr-FR" dirty="0"/>
              <a:t>Outillages</a:t>
            </a:r>
          </a:p>
          <a:p>
            <a:pPr lvl="1" fontAlgn="base">
              <a:lnSpc>
                <a:spcPct val="200000"/>
              </a:lnSpc>
              <a:spcBef>
                <a:spcPct val="10000"/>
              </a:spcBef>
              <a:spcAft>
                <a:spcPct val="10000"/>
              </a:spcAft>
              <a:buClr>
                <a:srgbClr val="DAA600"/>
              </a:buClr>
            </a:pPr>
            <a:r>
              <a:rPr lang="fr-FR" dirty="0"/>
              <a:t>Processus</a:t>
            </a:r>
          </a:p>
          <a:p>
            <a:pPr fontAlgn="base">
              <a:spcBef>
                <a:spcPct val="10000"/>
              </a:spcBef>
              <a:spcAft>
                <a:spcPct val="10000"/>
              </a:spcAft>
              <a:buClr>
                <a:srgbClr val="BAA365"/>
              </a:buClr>
            </a:pPr>
            <a:endParaRPr lang="fr-FR" sz="2000" dirty="0">
              <a:solidFill>
                <a:schemeClr val="tx1"/>
              </a:solidFill>
              <a:latin typeface="+mn-lt"/>
              <a:cs typeface="+mn-cs"/>
            </a:endParaRPr>
          </a:p>
        </p:txBody>
      </p:sp>
      <p:sp>
        <p:nvSpPr>
          <p:cNvPr id="6" name="Espace réservé du numéro de diapositive 13">
            <a:extLst>
              <a:ext uri="{FF2B5EF4-FFF2-40B4-BE49-F238E27FC236}">
                <a16:creationId xmlns:a16="http://schemas.microsoft.com/office/drawing/2014/main" id="{04CB7F3A-3924-4545-8655-0B44DEAE0372}"/>
              </a:ext>
            </a:extLst>
          </p:cNvPr>
          <p:cNvSpPr txBox="1">
            <a:spLocks/>
          </p:cNvSpPr>
          <p:nvPr/>
        </p:nvSpPr>
        <p:spPr>
          <a:xfrm>
            <a:off x="8610600" y="6356350"/>
            <a:ext cx="2743200"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B4A76A"/>
              </a:buClr>
              <a:buFont typeface="Arial" panose="020B0604020202020204" pitchFamily="34" charset="0"/>
              <a:buChar char="•"/>
              <a:defRPr lang="fr-FR" sz="1800" kern="1200" dirty="0" smtClean="0">
                <a:solidFill>
                  <a:schemeClr val="tx1">
                    <a:lumMod val="65000"/>
                    <a:lumOff val="35000"/>
                  </a:schemeClr>
                </a:solidFill>
                <a:latin typeface="Myriad Pro" pitchFamily="34" charset="0"/>
                <a:ea typeface="+mn-ea"/>
                <a:cs typeface="Myriad Pro" pitchFamily="34" charset="0"/>
              </a:defRPr>
            </a:lvl1pPr>
            <a:lvl2pPr marL="685800" indent="-228600" algn="l" defTabSz="914400" rtl="0" eaLnBrk="1" latinLnBrk="0" hangingPunct="1">
              <a:lnSpc>
                <a:spcPct val="90000"/>
              </a:lnSpc>
              <a:spcBef>
                <a:spcPts val="500"/>
              </a:spcBef>
              <a:buClr>
                <a:srgbClr val="B4A76A"/>
              </a:buClr>
              <a:buFont typeface="Arial" panose="020B0604020202020204" pitchFamily="34" charset="0"/>
              <a:buChar char="•"/>
              <a:defRPr lang="fr-FR" sz="1600" kern="1200" dirty="0" smtClean="0">
                <a:solidFill>
                  <a:schemeClr val="tx1">
                    <a:lumMod val="65000"/>
                    <a:lumOff val="35000"/>
                  </a:schemeClr>
                </a:solidFill>
                <a:latin typeface="Myriad Pro" pitchFamily="34" charset="0"/>
                <a:ea typeface="+mn-ea"/>
                <a:cs typeface="Myriad Pro" pitchFamily="34" charset="0"/>
              </a:defRPr>
            </a:lvl2pPr>
            <a:lvl3pPr marL="1143000" indent="-228600" algn="l" defTabSz="914400" rtl="0" eaLnBrk="1" latinLnBrk="0" hangingPunct="1">
              <a:lnSpc>
                <a:spcPct val="90000"/>
              </a:lnSpc>
              <a:spcBef>
                <a:spcPts val="500"/>
              </a:spcBef>
              <a:buClr>
                <a:srgbClr val="B4A76A"/>
              </a:buClr>
              <a:buFont typeface="Arial" panose="020B0604020202020204" pitchFamily="34" charset="0"/>
              <a:buChar char="•"/>
              <a:defRPr lang="fr-FR" sz="1400" kern="1200" dirty="0" smtClean="0">
                <a:solidFill>
                  <a:schemeClr val="tx1">
                    <a:lumMod val="65000"/>
                    <a:lumOff val="35000"/>
                  </a:schemeClr>
                </a:solidFill>
                <a:latin typeface="Myriad Pro" pitchFamily="34" charset="0"/>
                <a:ea typeface="+mn-ea"/>
                <a:cs typeface="Myriad Pro" pitchFamily="34" charset="0"/>
              </a:defRPr>
            </a:lvl3pPr>
            <a:lvl4pPr marL="16002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smtClean="0">
                <a:solidFill>
                  <a:schemeClr val="tx1">
                    <a:lumMod val="65000"/>
                    <a:lumOff val="35000"/>
                  </a:schemeClr>
                </a:solidFill>
                <a:latin typeface="Myriad Pro" pitchFamily="34" charset="0"/>
                <a:ea typeface="+mn-ea"/>
                <a:cs typeface="Myriad Pro" pitchFamily="34" charset="0"/>
              </a:defRPr>
            </a:lvl4pPr>
            <a:lvl5pPr marL="2057400" indent="-228600" algn="l" defTabSz="914400" rtl="0" eaLnBrk="1" latinLnBrk="0" hangingPunct="1">
              <a:lnSpc>
                <a:spcPct val="90000"/>
              </a:lnSpc>
              <a:spcBef>
                <a:spcPts val="500"/>
              </a:spcBef>
              <a:buClr>
                <a:srgbClr val="B4A76A"/>
              </a:buClr>
              <a:buFont typeface="Arial" panose="020B0604020202020204" pitchFamily="34" charset="0"/>
              <a:buChar char="•"/>
              <a:defRPr lang="fr-FR" sz="1200" kern="1200" dirty="0">
                <a:solidFill>
                  <a:schemeClr val="tx1">
                    <a:lumMod val="65000"/>
                    <a:lumOff val="35000"/>
                  </a:schemeClr>
                </a:solidFill>
                <a:latin typeface="Myriad Pro" pitchFamily="34" charset="0"/>
                <a:ea typeface="+mn-ea"/>
                <a:cs typeface="Myriad Pro"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0FA7F5AA-79D5-4707-A466-DE7E5833C4C5}" type="slidenum">
              <a:rPr lang="fr-FR" sz="1200">
                <a:solidFill>
                  <a:schemeClr val="tx1">
                    <a:tint val="75000"/>
                  </a:schemeClr>
                </a:solidFill>
                <a:latin typeface="+mn-lt"/>
                <a:cs typeface="+mn-cs"/>
              </a:rPr>
              <a:pPr marL="0" indent="0" algn="r">
                <a:buNone/>
              </a:pPr>
              <a:t>9</a:t>
            </a:fld>
            <a:endParaRPr lang="fr-FR" sz="1200" dirty="0">
              <a:solidFill>
                <a:schemeClr val="tx1">
                  <a:tint val="75000"/>
                </a:schemeClr>
              </a:solidFill>
              <a:latin typeface="+mn-lt"/>
              <a:cs typeface="+mn-cs"/>
            </a:endParaRPr>
          </a:p>
        </p:txBody>
      </p:sp>
      <p:pic>
        <p:nvPicPr>
          <p:cNvPr id="9" name="Picture 8" descr="A picture containing drawing&#10;&#10;Description automatically generated">
            <a:extLst>
              <a:ext uri="{FF2B5EF4-FFF2-40B4-BE49-F238E27FC236}">
                <a16:creationId xmlns:a16="http://schemas.microsoft.com/office/drawing/2014/main" id="{17C9ADB7-479B-43DD-A701-1C4F9194A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93053"/>
            <a:ext cx="5768789" cy="3845859"/>
          </a:xfrm>
          <a:prstGeom prst="ellipse">
            <a:avLst/>
          </a:prstGeom>
          <a:ln>
            <a:noFill/>
          </a:ln>
          <a:effectLst>
            <a:softEdge rad="112500"/>
          </a:effectLst>
        </p:spPr>
      </p:pic>
    </p:spTree>
    <p:extLst>
      <p:ext uri="{BB962C8B-B14F-4D97-AF65-F5344CB8AC3E}">
        <p14:creationId xmlns:p14="http://schemas.microsoft.com/office/powerpoint/2010/main" val="411642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239CDA3485124CA6A2B5AEB70E9D7B" ma:contentTypeVersion="7" ma:contentTypeDescription="Crée un document." ma:contentTypeScope="" ma:versionID="276e12d8d2ea1cb9c79d7dbc5c824127">
  <xsd:schema xmlns:xsd="http://www.w3.org/2001/XMLSchema" xmlns:xs="http://www.w3.org/2001/XMLSchema" xmlns:p="http://schemas.microsoft.com/office/2006/metadata/properties" xmlns:ns2="1fed6080-f621-4c1e-9a4e-474ad2dc3efd" xmlns:ns3="a6415d14-e956-4ca9-89aa-687e04128abf" targetNamespace="http://schemas.microsoft.com/office/2006/metadata/properties" ma:root="true" ma:fieldsID="e4d491b19f062bdbdd4206d836584c76" ns2:_="" ns3:_="">
    <xsd:import namespace="1fed6080-f621-4c1e-9a4e-474ad2dc3efd"/>
    <xsd:import namespace="a6415d14-e956-4ca9-89aa-687e04128a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ed6080-f621-4c1e-9a4e-474ad2dc3e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415d14-e956-4ca9-89aa-687e04128abf"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6415d14-e956-4ca9-89aa-687e04128abf">
      <UserInfo>
        <DisplayName>Hamed Koubaa EXT</DisplayName>
        <AccountId>19</AccountId>
        <AccountType/>
      </UserInfo>
      <UserInfo>
        <DisplayName>Lassaad Bougares EXT</DisplayName>
        <AccountId>38</AccountId>
        <AccountType/>
      </UserInfo>
      <UserInfo>
        <DisplayName>Abdallah Ayadi</DisplayName>
        <AccountId>6</AccountId>
        <AccountType/>
      </UserInfo>
      <UserInfo>
        <DisplayName>Yassine herelli</DisplayName>
        <AccountId>43</AccountId>
        <AccountType/>
      </UserInfo>
      <UserInfo>
        <DisplayName>Abdessattar fehri</DisplayName>
        <AccountId>11</AccountId>
        <AccountType/>
      </UserInfo>
      <UserInfo>
        <DisplayName>Nour krichene</DisplayName>
        <AccountId>42</AccountId>
        <AccountType/>
      </UserInfo>
    </SharedWithUsers>
  </documentManagement>
</p:properties>
</file>

<file path=customXml/itemProps1.xml><?xml version="1.0" encoding="utf-8"?>
<ds:datastoreItem xmlns:ds="http://schemas.openxmlformats.org/officeDocument/2006/customXml" ds:itemID="{001F6C23-2715-4708-AA36-91E444B136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ed6080-f621-4c1e-9a4e-474ad2dc3efd"/>
    <ds:schemaRef ds:uri="a6415d14-e956-4ca9-89aa-687e04128a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31F7C3-2224-40D1-B4D3-4A51B8B43A9E}">
  <ds:schemaRefs>
    <ds:schemaRef ds:uri="http://schemas.microsoft.com/sharepoint/v3/contenttype/forms"/>
  </ds:schemaRefs>
</ds:datastoreItem>
</file>

<file path=customXml/itemProps3.xml><?xml version="1.0" encoding="utf-8"?>
<ds:datastoreItem xmlns:ds="http://schemas.openxmlformats.org/officeDocument/2006/customXml" ds:itemID="{CC2CD23A-8134-466F-95D7-90BB7D479D46}">
  <ds:schemaRefs>
    <ds:schemaRef ds:uri="http://schemas.microsoft.com/office/2006/metadata/properties"/>
    <ds:schemaRef ds:uri="http://schemas.microsoft.com/office/infopath/2007/PartnerControls"/>
    <ds:schemaRef ds:uri="a6415d14-e956-4ca9-89aa-687e04128abf"/>
  </ds:schemaRefs>
</ds:datastoreItem>
</file>

<file path=docProps/app.xml><?xml version="1.0" encoding="utf-8"?>
<Properties xmlns="http://schemas.openxmlformats.org/officeDocument/2006/extended-properties" xmlns:vt="http://schemas.openxmlformats.org/officeDocument/2006/docPropsVTypes">
  <TotalTime>1013</TotalTime>
  <Words>2064</Words>
  <Application>Microsoft Office PowerPoint</Application>
  <PresentationFormat>Widescreen</PresentationFormat>
  <Paragraphs>359</Paragraphs>
  <Slides>34</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Calibri Light</vt:lpstr>
      <vt:lpstr>Myriad Pro</vt:lpstr>
      <vt:lpstr>Wingdings</vt:lpstr>
      <vt:lpstr>Office Theme</vt:lpstr>
      <vt:lpstr>Conception personnalisée</vt:lpstr>
      <vt:lpstr>Les Tendances DevSecOps</vt:lpstr>
      <vt:lpstr>Objectifs</vt:lpstr>
      <vt:lpstr>Plan</vt:lpstr>
      <vt:lpstr>DevOps 1/3</vt:lpstr>
      <vt:lpstr>DevOps 2/3</vt:lpstr>
      <vt:lpstr>DevOps 3/3</vt:lpstr>
      <vt:lpstr>DevOps 3/3</vt:lpstr>
      <vt:lpstr>Plan</vt:lpstr>
      <vt:lpstr>Intégration et Stratégie : Prérequis</vt:lpstr>
      <vt:lpstr>Intégration et Stratégie : Documentation &amp; Périmètre </vt:lpstr>
      <vt:lpstr>Intégration et Stratégie : Compétence 1/3</vt:lpstr>
      <vt:lpstr>Intégration et Stratégie : Compétence 2/3</vt:lpstr>
      <vt:lpstr>Intégration et Stratégie : Compétence 3/3</vt:lpstr>
      <vt:lpstr>Intégration et Stratégie : Compétence 4/</vt:lpstr>
      <vt:lpstr>Intégration et Stratégie : Outillages</vt:lpstr>
      <vt:lpstr>Intégration et Stratégie : Processus</vt:lpstr>
      <vt:lpstr>Plan</vt:lpstr>
      <vt:lpstr>DevOps VS Agile : Extension</vt:lpstr>
      <vt:lpstr>Plan</vt:lpstr>
      <vt:lpstr>Amélioration continue (objectif) 1/2</vt:lpstr>
      <vt:lpstr>Amélioration continue 2/2 (Tendances)</vt:lpstr>
      <vt:lpstr>Plan</vt:lpstr>
      <vt:lpstr>Monitoring (objectif)1/</vt:lpstr>
      <vt:lpstr>Monitoring (contexte de l’exemple) 2/</vt:lpstr>
      <vt:lpstr>Monitoring (architecture) 3/</vt:lpstr>
      <vt:lpstr>Monitoring (outils) 4/</vt:lpstr>
      <vt:lpstr>Monitoring (outils) 5/</vt:lpstr>
      <vt:lpstr>Monitoring (outils) 6/</vt:lpstr>
      <vt:lpstr>Monitoring (outils) 6/</vt:lpstr>
      <vt:lpstr>Monitoring (outils) 7/</vt:lpstr>
      <vt:lpstr>Monitoring (outils) 8/</vt:lpstr>
      <vt:lpstr>Monitoring (test) 9/</vt:lpstr>
      <vt:lpstr>Test (compétence quickscan)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Tendances DevSecOps</dc:title>
  <dc:creator>Abdessattar fehri</dc:creator>
  <cp:lastModifiedBy>Abdessattar fehri</cp:lastModifiedBy>
  <cp:revision>1</cp:revision>
  <dcterms:created xsi:type="dcterms:W3CDTF">2020-01-03T10:43:27Z</dcterms:created>
  <dcterms:modified xsi:type="dcterms:W3CDTF">2020-01-04T08:54:52Z</dcterms:modified>
</cp:coreProperties>
</file>