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8" r:id="rId4"/>
    <p:sldId id="259" r:id="rId5"/>
    <p:sldId id="262" r:id="rId6"/>
    <p:sldId id="263" r:id="rId7"/>
    <p:sldId id="264" r:id="rId8"/>
    <p:sldId id="265" r:id="rId9"/>
    <p:sldId id="282" r:id="rId10"/>
    <p:sldId id="266" r:id="rId11"/>
    <p:sldId id="267" r:id="rId12"/>
    <p:sldId id="268" r:id="rId13"/>
    <p:sldId id="270" r:id="rId14"/>
    <p:sldId id="281" r:id="rId15"/>
    <p:sldId id="273" r:id="rId16"/>
    <p:sldId id="274" r:id="rId17"/>
    <p:sldId id="275" r:id="rId18"/>
    <p:sldId id="261" r:id="rId19"/>
    <p:sldId id="277" r:id="rId20"/>
    <p:sldId id="272" r:id="rId21"/>
    <p:sldId id="278" r:id="rId22"/>
    <p:sldId id="279" r:id="rId23"/>
    <p:sldId id="280" r:id="rId24"/>
    <p:sldId id="283" r:id="rId25"/>
    <p:sldId id="284" r:id="rId26"/>
    <p:sldId id="257" r:id="rId2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6F3C5A-7FBD-494D-B05F-08689EA66DAA}">
          <p14:sldIdLst>
            <p14:sldId id="285"/>
            <p14:sldId id="256"/>
          </p14:sldIdLst>
        </p14:section>
        <p14:section name="What's React" id="{884B23E1-75EF-4C32-BD81-59C49D39CF52}">
          <p14:sldIdLst>
            <p14:sldId id="258"/>
            <p14:sldId id="259"/>
            <p14:sldId id="262"/>
            <p14:sldId id="263"/>
            <p14:sldId id="264"/>
            <p14:sldId id="265"/>
            <p14:sldId id="282"/>
            <p14:sldId id="266"/>
            <p14:sldId id="267"/>
            <p14:sldId id="268"/>
            <p14:sldId id="270"/>
            <p14:sldId id="281"/>
            <p14:sldId id="273"/>
            <p14:sldId id="274"/>
            <p14:sldId id="275"/>
          </p14:sldIdLst>
        </p14:section>
        <p14:section name="What's Virtual DOM?" id="{787F218F-1BC3-4991-B020-EAC6C6D64021}">
          <p14:sldIdLst>
            <p14:sldId id="261"/>
            <p14:sldId id="277"/>
            <p14:sldId id="272"/>
            <p14:sldId id="278"/>
            <p14:sldId id="279"/>
            <p14:sldId id="280"/>
            <p14:sldId id="283"/>
            <p14:sldId id="284"/>
          </p14:sldIdLst>
        </p14:section>
        <p14:section name="Thank you" id="{1295B8DB-EEDD-4E4E-A1F5-683439103D8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4E3"/>
    <a:srgbClr val="DFE3EB"/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97C5-5516-43C4-A947-CE1429709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9D016-3F16-4431-933E-F59D468B3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DC70-4E8D-4271-BEE9-37432E6F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EF0F-C7DA-44C0-82F9-655BCDE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F998-83DF-46A1-AE81-B2B8C8A8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7FC-A0E1-48DB-8B2B-C43FB2B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716C9-68D1-4DF1-A29F-BD47A6192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76C1-4A96-4DE1-A6CE-7B7A0B06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FC49-D96C-4857-BD50-3AF295D2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7DF9-EA43-40CA-82CE-92A66E14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5B7F1-9CB9-4324-8E49-C2FB7834D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8F730-352A-4676-B009-663064C0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61A2-150A-4179-A425-66D828A6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F40A-E5BE-4EFB-8B72-21CF2CAE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CF58-1F65-499A-BAFD-01738E5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C4CB-00F2-4C06-A5B9-BF101187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2CD2-FF70-4E63-93EB-6D1DCEE8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27B0-E2C1-4C7E-A545-50E47D93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39B-D5E3-4425-B5A0-F4216269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BE7B-3DD3-41CB-87C7-25510E8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7DE0-44CD-47BC-A726-C579FB40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9C6D-97DB-4F2A-96D0-2800415F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C50C-7DD1-43C8-ADA2-F41B3DD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580C-6556-4E9D-839C-5F9A22A6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873B-06C6-453D-9A56-49214669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242A-71AE-43A0-A18D-CD807BF2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76E6-9B7E-420C-861D-83183AD5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742E-675E-4C66-A9FD-DC19EC32A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B0442-EDAC-49F5-B281-D482F121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E186-4756-48F9-9ACE-409A8009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27A-92CA-4EF9-BD13-CA0CB0F5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1AD5-7600-4979-877F-00B0594C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DE617-5661-432E-BBAB-358BB654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2F231-DBE0-4781-856C-3BB9FD967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44FD7-45B1-43AF-9945-6DC5E583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B36FF-46CF-4EA0-A234-34C030ED9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42EAC-6D97-4B9D-9DAA-552BB852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58C9-24B1-4D51-818C-F0128A7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C3E6E-0B18-41B5-A919-6690A16A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EAD-ADC5-4AFB-B27E-2C070575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C9BFF-3F3C-429C-8B3C-EC00FA00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B2A45-A2CD-4615-A3E5-8258086F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E038-6B90-4F11-8312-F7538CC7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B6244-A636-4449-8776-14884F2C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59572-C9F2-4186-869D-4ABFB5FD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041C7-8D69-4764-A1C4-5483FEC2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4B2C-9A9A-4251-975D-87166B70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23E1-1199-4220-A626-3A00F83A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12A3-9A45-4E4A-A5E0-F08EE86B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3134-D181-493F-9012-84C03214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E0E3-0BEB-41A2-8F19-D02C8910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F2C4-FCF3-42F0-89A0-63FBF035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57F1-CA26-47C3-8915-CEE9F1EC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1442-9D78-48EF-9C73-69D83EEAB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F7E01-FA2D-430D-8DE3-8406CD227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EE9E-D262-4017-B32F-ADA38B94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87D51-B7A7-4B19-9732-A20C501D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97FA-E1C6-4AA4-B76D-63B7097F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4B89B-BD15-43BC-903F-8687E29A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BFDE-229D-49A0-B41E-1B8DA06E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6579-4518-4922-B8BB-814536678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1B4F-7626-46C3-A1F7-74D9D93B16C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98BC-971B-41EE-81A4-0B3035BF4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E83D-F0FF-482D-9BAA-A2FD185C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C5B8-21CD-4D66-B573-8CCFFB1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1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E806-3FF1-42A3-90C5-36671F0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6AAB7-9F45-46F0-946B-07EA6F57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7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React is component-based, it means that React encapsulates the user interface elements into “Components” for the facility of building complex user interfaces.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94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E302D9-B413-4A40-9F42-063A2AF1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4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DBDD57C6-2066-4D3A-844F-5D0D1C48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9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D4147CD-AF6B-4D44-AA4D-CA393AA9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938"/>
            <a:ext cx="12192000" cy="58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2534-29CA-4930-BEA6-830E3B11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667"/>
            <a:ext cx="9144000" cy="44946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Everything is</a:t>
            </a:r>
            <a:br>
              <a:rPr lang="en-US" sz="8800" dirty="0"/>
            </a:br>
            <a:r>
              <a:rPr lang="en-US" sz="8800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24044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2534-29CA-4930-BEA6-830E3B11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667"/>
            <a:ext cx="9144000" cy="4494666"/>
          </a:xfrm>
        </p:spPr>
        <p:txBody>
          <a:bodyPr anchor="ctr">
            <a:normAutofit/>
          </a:bodyPr>
          <a:lstStyle/>
          <a:p>
            <a:r>
              <a:rPr lang="en-US" sz="88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41296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45056-3A15-440F-87D7-8B5A8909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2" y="502038"/>
            <a:ext cx="5531556" cy="58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7E9E2-248A-4EEE-A165-6B0158B1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338860"/>
            <a:ext cx="10092266" cy="61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4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9BB8-483C-498B-A000-C218B23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What is Virtual DOM?</a:t>
            </a:r>
            <a:br>
              <a:rPr lang="en-US" sz="2400" dirty="0"/>
            </a:br>
            <a:r>
              <a:rPr lang="en-US" sz="2400" dirty="0"/>
              <a:t>&amp; Comparison of React DOM &amp; The Real DOM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09DE-7DAA-4D80-B8AA-3A1D10BD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Virtual DOM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2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E806-3FF1-42A3-90C5-36671F0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What’s DOM?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6AAB7-9F45-46F0-946B-07EA6F57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7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DOM is the abbreviation “Document Object Model”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DOM is the representation of XML or HTML elements in a tree-structure, where each node of the tree represents an “Object”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01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eact logo">
            <a:extLst>
              <a:ext uri="{FF2B5EF4-FFF2-40B4-BE49-F238E27FC236}">
                <a16:creationId xmlns:a16="http://schemas.microsoft.com/office/drawing/2014/main" id="{CE566D38-B3F7-4189-BCBF-9A4C42529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3" b="15194"/>
          <a:stretch/>
        </p:blipFill>
        <p:spPr bwMode="auto">
          <a:xfrm>
            <a:off x="3416267" y="585467"/>
            <a:ext cx="5359466" cy="27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44572-B356-473F-922A-B2C0931FE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8057"/>
            <a:ext cx="9144000" cy="1688284"/>
          </a:xfrm>
        </p:spPr>
        <p:txBody>
          <a:bodyPr anchor="ctr"/>
          <a:lstStyle/>
          <a:p>
            <a:r>
              <a:rPr lang="en-US" dirty="0"/>
              <a:t>React.js </a:t>
            </a:r>
            <a:r>
              <a:rPr lang="en-US" sz="3600" dirty="0"/>
              <a:t>from </a:t>
            </a:r>
            <a:r>
              <a:rPr lang="en-US" sz="3600" dirty="0">
                <a:solidFill>
                  <a:srgbClr val="3B5998"/>
                </a:solidFill>
              </a:rPr>
              <a:t>Facebook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5C2F8-EB45-40C8-92B4-9F46A1A8362D}"/>
              </a:ext>
            </a:extLst>
          </p:cNvPr>
          <p:cNvSpPr/>
          <p:nvPr/>
        </p:nvSpPr>
        <p:spPr>
          <a:xfrm>
            <a:off x="3927233" y="5410564"/>
            <a:ext cx="4337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Hi I’m Mohamed Anas Ben Othman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65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virtual dom vs real dom">
            <a:extLst>
              <a:ext uri="{FF2B5EF4-FFF2-40B4-BE49-F238E27FC236}">
                <a16:creationId xmlns:a16="http://schemas.microsoft.com/office/drawing/2014/main" id="{39FD370B-11E2-4036-88DE-4C2712B27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0"/>
            <a:ext cx="1088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8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E806-3FF1-42A3-90C5-36671F0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What’s Virtual DOM?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6AAB7-9F45-46F0-946B-07EA6F57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5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React didn’t invent Virtual DOM but does use 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Its role is simply to help us </a:t>
            </a:r>
            <a:r>
              <a:rPr lang="en-US" sz="2400" dirty="0">
                <a:solidFill>
                  <a:srgbClr val="FF0000"/>
                </a:solidFill>
              </a:rPr>
              <a:t>work</a:t>
            </a:r>
            <a:r>
              <a:rPr lang="en-US" sz="2400" dirty="0"/>
              <a:t> on a copy (in-memory) of the real DOM </a:t>
            </a:r>
            <a:r>
              <a:rPr lang="en-US" sz="2400" dirty="0">
                <a:solidFill>
                  <a:srgbClr val="FF0000"/>
                </a:solidFill>
              </a:rPr>
              <a:t>with less complications</a:t>
            </a:r>
            <a:r>
              <a:rPr lang="en-US" sz="2400" dirty="0"/>
              <a:t> and gives </a:t>
            </a:r>
            <a:r>
              <a:rPr lang="en-US" sz="2400" dirty="0">
                <a:solidFill>
                  <a:srgbClr val="FF0000"/>
                </a:solidFill>
              </a:rPr>
              <a:t>better performance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Btw, it’s </a:t>
            </a:r>
            <a:r>
              <a:rPr lang="en-US" sz="2400"/>
              <a:t>all managed by </a:t>
            </a:r>
            <a:r>
              <a:rPr lang="en-US" sz="2400" dirty="0"/>
              <a:t>React.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655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lated image">
            <a:extLst>
              <a:ext uri="{FF2B5EF4-FFF2-40B4-BE49-F238E27FC236}">
                <a16:creationId xmlns:a16="http://schemas.microsoft.com/office/drawing/2014/main" id="{6F4BAD92-C297-4246-A0C8-953B544C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21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7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FEBB16-8B51-43C9-8ACC-F64A70EA4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0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2534-29CA-4930-BEA6-830E3B11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667"/>
            <a:ext cx="9144000" cy="449466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But… </a:t>
            </a:r>
            <a:r>
              <a:rPr lang="en-US" sz="88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64625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E806-3FF1-42A3-90C5-36671F0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era of SPA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6AAB7-9F45-46F0-946B-07EA6F57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956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Modern web apps built following the idea of “Single Page Application”, also known as, SPA.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It’s hard to manage the UI updates manually (due to time-consuming + bug risky)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It’s inefficient (you’ll get yourself lost over the time)</a:t>
            </a:r>
          </a:p>
        </p:txBody>
      </p:sp>
    </p:spTree>
    <p:extLst>
      <p:ext uri="{BB962C8B-B14F-4D97-AF65-F5344CB8AC3E}">
        <p14:creationId xmlns:p14="http://schemas.microsoft.com/office/powerpoint/2010/main" val="298846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9BB8-483C-498B-A000-C218B23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you have more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09DE-7DAA-4D80-B8AA-3A1D10BD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Thank you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66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9BB8-483C-498B-A000-C218B23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What is React?</a:t>
            </a:r>
            <a:br>
              <a:rPr lang="en-US" sz="2400" dirty="0"/>
            </a:br>
            <a:r>
              <a:rPr lang="en-US" sz="2400" dirty="0"/>
              <a:t>&amp; Basic intro to Components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09DE-7DAA-4D80-B8AA-3A1D10BD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React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9BB8-483C-498B-A000-C218B23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373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React is a JavaScript library for building user interfaces.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&amp; it is used by leading brands namely Facebook, Instagram, WhatsApp, Airbnb, Uber, Netflix, Twitter, Pinterest, Reddit, Udemy, 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Wix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 PayPal, Stripe and others</a:t>
            </a:r>
            <a:endParaRPr lang="en-US" sz="20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09DE-7DAA-4D80-B8AA-3A1D10BD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What’s React?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1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9BB8-483C-498B-A000-C218B23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2631125"/>
            <a:ext cx="5257801" cy="373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Developed and Maintained by Facebook,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Instagram and a community of individual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developers and corporations</a:t>
            </a:r>
            <a:endParaRPr lang="en-US" sz="20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09DE-7DAA-4D80-B8AA-3A1D10BD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Who is behind React?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20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39BB8-483C-498B-A000-C218B23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3739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Facebook, Instagram, WhatsApp, Airbnb, Uber, Netflix, Twitter, Pinterest, Reddit, Udemy, </a:t>
            </a:r>
            <a:r>
              <a:rPr lang="en-US" sz="2000" dirty="0" err="1">
                <a:solidFill>
                  <a:schemeClr val="bg1"/>
                </a:solidFill>
              </a:rPr>
              <a:t>Wix</a:t>
            </a:r>
            <a:r>
              <a:rPr lang="en-US" sz="2000" dirty="0">
                <a:solidFill>
                  <a:schemeClr val="bg1"/>
                </a:solidFill>
              </a:rPr>
              <a:t>, PayPal, Stripe and others</a:t>
            </a:r>
            <a:endParaRPr lang="en-US" sz="2000" kern="1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09DE-7DAA-4D80-B8AA-3A1D10BD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Who use React?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02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E806-3FF1-42A3-90C5-36671F04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box?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5404C-ABBF-4CA1-838B-4D801406F2C5}"/>
              </a:ext>
            </a:extLst>
          </p:cNvPr>
          <p:cNvSpPr/>
          <p:nvPr/>
        </p:nvSpPr>
        <p:spPr>
          <a:xfrm>
            <a:off x="838200" y="1922106"/>
            <a:ext cx="2519265" cy="2519265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use JSX (JavaScript XML)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19547-12F9-471D-A18E-BEC77AA68DF2}"/>
              </a:ext>
            </a:extLst>
          </p:cNvPr>
          <p:cNvSpPr/>
          <p:nvPr/>
        </p:nvSpPr>
        <p:spPr>
          <a:xfrm>
            <a:off x="3864429" y="1922106"/>
            <a:ext cx="2519265" cy="2519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61491-B81D-4EDD-9AD7-CDA40E3AB03A}"/>
              </a:ext>
            </a:extLst>
          </p:cNvPr>
          <p:cNvSpPr/>
          <p:nvPr/>
        </p:nvSpPr>
        <p:spPr>
          <a:xfrm>
            <a:off x="6890658" y="1922105"/>
            <a:ext cx="2519265" cy="2519265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has</a:t>
            </a:r>
          </a:p>
          <a:p>
            <a:pPr algn="ctr"/>
            <a:r>
              <a:rPr lang="en-US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B3088-8060-4CA4-B593-0C8A80F98D55}"/>
              </a:ext>
            </a:extLst>
          </p:cNvPr>
          <p:cNvSpPr/>
          <p:nvPr/>
        </p:nvSpPr>
        <p:spPr>
          <a:xfrm>
            <a:off x="838200" y="4948335"/>
            <a:ext cx="2519265" cy="1909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A82F5-8B6C-4FDB-8594-A9A894B2751D}"/>
              </a:ext>
            </a:extLst>
          </p:cNvPr>
          <p:cNvSpPr/>
          <p:nvPr/>
        </p:nvSpPr>
        <p:spPr>
          <a:xfrm>
            <a:off x="3864428" y="4948335"/>
            <a:ext cx="2519265" cy="1909665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is </a:t>
            </a:r>
          </a:p>
          <a:p>
            <a:pPr algn="ctr"/>
            <a:r>
              <a:rPr lang="en-US" dirty="0"/>
              <a:t>Component-based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579E82-0C32-4627-B534-3780E8504686}"/>
              </a:ext>
            </a:extLst>
          </p:cNvPr>
          <p:cNvSpPr/>
          <p:nvPr/>
        </p:nvSpPr>
        <p:spPr>
          <a:xfrm>
            <a:off x="6890656" y="4948334"/>
            <a:ext cx="2519265" cy="1909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0E0B6-7E65-4BF4-9F9F-7CDF4B562D9E}"/>
              </a:ext>
            </a:extLst>
          </p:cNvPr>
          <p:cNvSpPr/>
          <p:nvPr/>
        </p:nvSpPr>
        <p:spPr>
          <a:xfrm>
            <a:off x="9916885" y="4948335"/>
            <a:ext cx="2275116" cy="1909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27E0FD-D054-4654-BFED-7B8A9CE25A19}"/>
              </a:ext>
            </a:extLst>
          </p:cNvPr>
          <p:cNvSpPr/>
          <p:nvPr/>
        </p:nvSpPr>
        <p:spPr>
          <a:xfrm>
            <a:off x="9916885" y="1922105"/>
            <a:ext cx="2275116" cy="2519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8304B7-C4C9-4C11-B25C-F31CCAB05889}"/>
              </a:ext>
            </a:extLst>
          </p:cNvPr>
          <p:cNvSpPr/>
          <p:nvPr/>
        </p:nvSpPr>
        <p:spPr>
          <a:xfrm>
            <a:off x="0" y="1922105"/>
            <a:ext cx="331236" cy="2519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E713A-6390-41F3-9B34-C8582063DE75}"/>
              </a:ext>
            </a:extLst>
          </p:cNvPr>
          <p:cNvSpPr/>
          <p:nvPr/>
        </p:nvSpPr>
        <p:spPr>
          <a:xfrm>
            <a:off x="0" y="4948335"/>
            <a:ext cx="331236" cy="19096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E806-3FF1-42A3-90C5-36671F0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JSX, or JavaScript XML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6AAB7-9F45-46F0-946B-07EA6F57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JSX is a JavaScript syntax developed by React, it make using HTML-like code inside JS possible.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70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1E8378-D580-485B-8DD9-95353E66086E}"/>
              </a:ext>
            </a:extLst>
          </p:cNvPr>
          <p:cNvSpPr/>
          <p:nvPr/>
        </p:nvSpPr>
        <p:spPr>
          <a:xfrm>
            <a:off x="1322664" y="1535340"/>
            <a:ext cx="9546671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</a:rPr>
              <a:t> React.Component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  render()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Greetings,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.props.to}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&lt;Greeting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/&gt;</a:t>
            </a: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9C7F4271-E69F-42A8-A9DB-824DAE9B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0000">
            <a:off x="8112790" y="1363055"/>
            <a:ext cx="1280170" cy="13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FE4B0-4858-4E39-88F7-24ADCF16F239}"/>
              </a:ext>
            </a:extLst>
          </p:cNvPr>
          <p:cNvSpPr txBox="1"/>
          <p:nvPr/>
        </p:nvSpPr>
        <p:spPr>
          <a:xfrm>
            <a:off x="7784983" y="638561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inside JavaScript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C89A399E-D931-498D-895B-7237B0029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2241894" y="5182448"/>
            <a:ext cx="1280170" cy="13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2FC2A-90B9-4798-B2F9-F9BA9A10F5AD}"/>
              </a:ext>
            </a:extLst>
          </p:cNvPr>
          <p:cNvSpPr txBox="1"/>
          <p:nvPr/>
        </p:nvSpPr>
        <p:spPr>
          <a:xfrm>
            <a:off x="3770138" y="5618364"/>
            <a:ext cx="500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Component, like a regular HTML tag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5988AC76-51E8-4B57-B30F-0DCE74DCB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1365">
            <a:off x="2003401" y="656217"/>
            <a:ext cx="864508" cy="9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D65C6-32AC-41F1-B0D6-AE08A930EDEC}"/>
              </a:ext>
            </a:extLst>
          </p:cNvPr>
          <p:cNvSpPr txBox="1"/>
          <p:nvPr/>
        </p:nvSpPr>
        <p:spPr>
          <a:xfrm>
            <a:off x="263651" y="176896"/>
            <a:ext cx="226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Yes, we can create</a:t>
            </a:r>
          </a:p>
          <a:p>
            <a:pPr algn="ctr"/>
            <a:r>
              <a:rPr lang="en-US" dirty="0"/>
              <a:t>a class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49565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ircular Std Bold"/>
        <a:ea typeface=""/>
        <a:cs typeface=""/>
      </a:majorFont>
      <a:minorFont>
        <a:latin typeface="Circular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165</TotalTime>
  <Words>356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Circular Std Bold</vt:lpstr>
      <vt:lpstr>Circular Std Book</vt:lpstr>
      <vt:lpstr>Consolas</vt:lpstr>
      <vt:lpstr>Office Theme</vt:lpstr>
      <vt:lpstr>PowerPoint Presentation</vt:lpstr>
      <vt:lpstr>React.js from Facebook</vt:lpstr>
      <vt:lpstr>What is React? &amp; Basic intro to Components</vt:lpstr>
      <vt:lpstr>React is a JavaScript library for building user interfaces.  &amp; it is used by leading brands namely Facebook, Instagram, WhatsApp, Airbnb, Uber, Netflix, Twitter, Pinterest, Reddit, Udemy, Wix, PayPal, Stripe and others</vt:lpstr>
      <vt:lpstr>Developed and Maintained by Facebook, Instagram and a community of individual developers and corporations</vt:lpstr>
      <vt:lpstr>Facebook, Instagram, WhatsApp, Airbnb, Uber, Netflix, Twitter, Pinterest, Reddit, Udemy, Wix, PayPal, Stripe and others</vt:lpstr>
      <vt:lpstr>What’s inside the box?</vt:lpstr>
      <vt:lpstr>JSX, or JavaScript XML</vt:lpstr>
      <vt:lpstr>PowerPoint Presentation</vt:lpstr>
      <vt:lpstr>Components</vt:lpstr>
      <vt:lpstr>PowerPoint Presentation</vt:lpstr>
      <vt:lpstr>PowerPoint Presentation</vt:lpstr>
      <vt:lpstr>PowerPoint Presentation</vt:lpstr>
      <vt:lpstr>Everything is Component</vt:lpstr>
      <vt:lpstr>Exercise</vt:lpstr>
      <vt:lpstr>PowerPoint Presentation</vt:lpstr>
      <vt:lpstr>PowerPoint Presentation</vt:lpstr>
      <vt:lpstr>What is Virtual DOM? &amp; Comparison of React DOM &amp; The Real DOM</vt:lpstr>
      <vt:lpstr>What’s DOM?</vt:lpstr>
      <vt:lpstr>PowerPoint Presentation</vt:lpstr>
      <vt:lpstr>What’s Virtual DOM?</vt:lpstr>
      <vt:lpstr>PowerPoint Presentation</vt:lpstr>
      <vt:lpstr>PowerPoint Presentation</vt:lpstr>
      <vt:lpstr>But… Why?</vt:lpstr>
      <vt:lpstr>The era of SPA</vt:lpstr>
      <vt:lpstr>Do you have 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from Facebook</dc:title>
  <dc:creator>Mohamed Anas Ben Othman</dc:creator>
  <cp:lastModifiedBy>Mohamed Anas Ben Othman</cp:lastModifiedBy>
  <cp:revision>22</cp:revision>
  <dcterms:created xsi:type="dcterms:W3CDTF">2019-10-12T05:53:16Z</dcterms:created>
  <dcterms:modified xsi:type="dcterms:W3CDTF">2019-10-26T09:07:08Z</dcterms:modified>
</cp:coreProperties>
</file>