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4A8F76-E31E-41F3-8D50-AC180AB276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80F03D-E891-458B-AB01-71FF1C8A02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5B827C-6F39-44DB-BA13-26FE338380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033727-C0FF-4CE3-9027-DCF6B5F6F5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CE217-FE40-4878-8686-A1FA42EB5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2402B0-0262-4740-B95D-4E598C5B2F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841272-F070-46C6-92F2-6D4F80D681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06C7BB-F231-48DA-8728-78E2D548B7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5A0E0D-8638-4B0E-A624-1C5F03DEF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7AC401-105A-431A-9EBB-B913750D4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12EAFE-043B-4F60-BBF5-F0F74BF34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B25FE-1089-43EF-AFDD-3EE265722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Click to edit the title text format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NG" sz="1400" spc="-1" strike="noStrike">
                <a:latin typeface="Times New Roman"/>
              </a:defRPr>
            </a:lvl1pPr>
          </a:lstStyle>
          <a:p>
            <a:r>
              <a:rPr b="0" lang="en-NG" sz="1400" spc="-1" strike="noStrike">
                <a:latin typeface="Times New Roman"/>
              </a:rPr>
              <a:t>&lt;date/time&gt;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G" sz="1400" spc="-1" strike="noStrike">
                <a:latin typeface="Times New Roman"/>
              </a:rPr>
              <a:t>&lt;footer&gt;</a:t>
            </a:r>
            <a:endParaRPr b="0" lang="en-NG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NG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944BAE5-B8D2-4854-9A2E-1123C3EA5C80}" type="slidenum">
              <a:rPr b="0" lang="en-NG" sz="1400" spc="-1" strike="noStrike">
                <a:latin typeface="Times New Roman"/>
              </a:rPr>
              <a:t>&lt;number&gt;</a:t>
            </a:fld>
            <a:endParaRPr b="0" lang="en-N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C:/Program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ABOUT ME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3200" spc="-1" strike="noStrike">
                <a:latin typeface="Arial"/>
              </a:rPr>
              <a:t>Name: Olatunji Oniyide</a:t>
            </a:r>
            <a:endParaRPr b="0" lang="en-NG" sz="3200" spc="-1" strike="noStrike">
              <a:latin typeface="Arial"/>
            </a:endParaRPr>
          </a:p>
          <a:p>
            <a:pPr algn="ctr">
              <a:buNone/>
            </a:pPr>
            <a:r>
              <a:rPr b="0" lang="en-NG" sz="3200" spc="-1" strike="noStrike">
                <a:latin typeface="Arial"/>
              </a:rPr>
              <a:t>Systems &amp; Software Engineer (Backend) </a:t>
            </a:r>
            <a:endParaRPr b="0" lang="en-NG" sz="3200" spc="-1" strike="noStrike">
              <a:latin typeface="Arial"/>
            </a:endParaRPr>
          </a:p>
          <a:p>
            <a:pPr algn="ctr">
              <a:buNone/>
            </a:pPr>
            <a:r>
              <a:rPr b="0" lang="en-NG" sz="3200" spc="-1" strike="noStrike">
                <a:latin typeface="Arial"/>
              </a:rPr>
              <a:t>Loves Linux &amp;&amp; Building Reliable Enterprise Systems.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Programming Paradigms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8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Object Oriented Programming (OOP) -&gt; Java, Python, Ruby, PHP, Scala, Kotlin: 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Functional Programming -&gt; Scala, Clojure, Java, Kotlin, Elixir, Erlang.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JAVA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0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Object Oriented Programming Language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Write Once run anywhere. This is possible with the JVM.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Powers over 3 billion Devices. Reliable for Enterprise systems. Eg: Core Banking Systems, Insurance Systems etc.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What is the JVM? The Java Virtual Machine (in simple terms, it’s a piece of software that interacts with the underlying operating system, compiling </a:t>
            </a:r>
            <a:r>
              <a:rPr b="0" i="1" lang="en-NG" sz="3200" spc="-1" strike="noStrike">
                <a:latin typeface="Arial"/>
              </a:rPr>
              <a:t>.java</a:t>
            </a:r>
            <a:r>
              <a:rPr b="0" lang="en-NG" sz="3200" spc="-1" strike="noStrike">
                <a:latin typeface="Arial"/>
              </a:rPr>
              <a:t> code to bytecode </a:t>
            </a:r>
            <a:r>
              <a:rPr b="0" i="1" lang="en-NG" sz="3200" spc="-1" strike="noStrike">
                <a:latin typeface="Arial"/>
              </a:rPr>
              <a:t>.class</a:t>
            </a:r>
            <a:r>
              <a:rPr b="0" lang="en-NG" sz="3200" spc="-1" strike="noStrike">
                <a:latin typeface="Arial"/>
              </a:rPr>
              <a:t> files which is then executed.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 u="sng">
                <a:uFillTx/>
                <a:latin typeface="Arial"/>
              </a:rPr>
              <a:t>Installation</a:t>
            </a:r>
            <a:endParaRPr b="0" lang="en-NG" sz="4400" spc="-1" strike="noStrike" u="sng"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Dowload the jdk zip: </a:t>
            </a:r>
            <a:r>
              <a:rPr b="0" i="1" lang="en-NG" sz="3200" spc="-1" strike="noStrike">
                <a:latin typeface="Arial"/>
              </a:rPr>
              <a:t>https://docs.microsoft.com/en-us/java/openjdk/download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Extract downloaded files to installation directory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For windows (</a:t>
            </a:r>
            <a:r>
              <a:rPr b="0" lang="en-NG" sz="2800" spc="-1" strike="noStrike">
                <a:latin typeface="Arial"/>
                <a:hlinkClick r:id="rId1"/>
              </a:rPr>
              <a:t>C:\Program</a:t>
            </a:r>
            <a:r>
              <a:rPr b="0" lang="en-NG" sz="2800" spc="-1" strike="noStrike">
                <a:latin typeface="Arial"/>
              </a:rPr>
              <a:t> </a:t>
            </a:r>
            <a:r>
              <a:rPr b="0" i="1" lang="en-NG" sz="2800" spc="-1" strike="noStrike">
                <a:latin typeface="Arial"/>
              </a:rPr>
              <a:t>Files\Java\)</a:t>
            </a:r>
            <a:endParaRPr b="0" lang="en-NG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For Linux (</a:t>
            </a:r>
            <a:r>
              <a:rPr b="0" i="1" lang="en-NG" sz="2800" spc="-1" strike="noStrike">
                <a:latin typeface="Arial"/>
              </a:rPr>
              <a:t>/usr/bin)</a:t>
            </a:r>
            <a:endParaRPr b="0" lang="en-NG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Add JAVA_HOME env variable to classpath -&gt; installation directory </a:t>
            </a:r>
            <a:r>
              <a:rPr b="0" lang="en-NG" sz="3200" spc="-1" strike="noStrike">
                <a:latin typeface="Arial"/>
              </a:rPr>
              <a:t>for windows. On Linux add the bin directory to the user’s $PATH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Java Programming Keywords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80000" y="1247040"/>
            <a:ext cx="7740000" cy="234936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1260000" y="3596400"/>
            <a:ext cx="72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NG" sz="1800" spc="-1" strike="noStrike">
                <a:latin typeface="Arial"/>
              </a:rPr>
              <a:t>Source: </a:t>
            </a:r>
            <a:r>
              <a:rPr b="0" i="1" lang="en-NG" sz="1800" spc="-1" strike="noStrike">
                <a:latin typeface="Arial"/>
              </a:rPr>
              <a:t>_https://docs.oracle.com/javase/tutorial/java/nutsandbolts/_keywords.html_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Features of OOP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Abstraction: </a:t>
            </a:r>
            <a:r>
              <a:rPr b="0" i="1" lang="en-NG" sz="3200" spc="-1" strike="noStrike">
                <a:latin typeface="Arial"/>
              </a:rPr>
              <a:t>separating the characteristics in </a:t>
            </a:r>
            <a:r>
              <a:rPr b="0" i="1" lang="en-NG" sz="3200" spc="-1" strike="noStrike">
                <a:latin typeface="Arial"/>
              </a:rPr>
              <a:t>order to reduce complexity.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Encapsulation: </a:t>
            </a:r>
            <a:r>
              <a:rPr b="0" i="1" lang="en-NG" sz="3200" spc="-1" strike="noStrike">
                <a:latin typeface="Arial"/>
              </a:rPr>
              <a:t>reducing access to public data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Inheritance: </a:t>
            </a:r>
            <a:r>
              <a:rPr b="0" i="1" lang="en-NG" sz="3200" spc="-1" strike="noStrike">
                <a:latin typeface="Arial"/>
              </a:rPr>
              <a:t>Inheriting features from one</a:t>
            </a:r>
            <a:r>
              <a:rPr b="0" lang="en-NG" sz="3200" spc="-1" strike="noStrike">
                <a:latin typeface="Arial"/>
              </a:rPr>
              <a:t> another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Polymorphism: </a:t>
            </a:r>
            <a:r>
              <a:rPr b="0" i="1" lang="en-NG" sz="3200" spc="-1" strike="noStrike">
                <a:latin typeface="Arial"/>
              </a:rPr>
              <a:t>Many Forms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Using an IDE </a:t>
            </a:r>
            <a:r>
              <a:rPr b="0" lang="en-NG" sz="4400" spc="-1" strike="noStrike">
                <a:latin typeface="Arial"/>
              </a:rPr>
              <a:t>(Integrated Development Environment)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68360" y="162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Helps you write code faster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Most IDE come with pre-installed versions of </a:t>
            </a:r>
            <a:r>
              <a:rPr b="0" lang="en-NG" sz="3200" spc="-1" strike="noStrike">
                <a:latin typeface="Arial"/>
              </a:rPr>
              <a:t>the Java Development Kit, so you don’t have to </a:t>
            </a:r>
            <a:r>
              <a:rPr b="0" lang="en-NG" sz="3200" spc="-1" strike="noStrike">
                <a:latin typeface="Arial"/>
              </a:rPr>
              <a:t>do much.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Examples of IDEs: Netbeans, Intellij, Eclipse.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G" sz="4400" spc="-1" strike="noStrike">
                <a:latin typeface="Arial"/>
              </a:rPr>
              <a:t>Further Reading: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Head First Java by Oreilly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The Internet: (Stackoverflow) etc.</a:t>
            </a: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NG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Tomorrow’s Agenda: Data Structures, Annotations, the Java Enterprise Edition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2022-07-24T20:59:26Z</dcterms:created>
  <dc:creator/>
  <dc:description/>
  <dc:language>en-NG</dc:language>
  <cp:lastModifiedBy/>
  <dcterms:modified xsi:type="dcterms:W3CDTF">2022-07-25T22:00:44Z</dcterms:modified>
  <cp:revision>2</cp:revision>
  <dc:subject/>
  <dc:title/>
</cp:coreProperties>
</file>