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3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Thực hành ICT4</a:t>
            </a:r>
            <a:br>
              <a:rPr lang="en-US" smtClean="0"/>
            </a:br>
            <a:r>
              <a:rPr lang="en-US" smtClean="0"/>
              <a:t>MIPSIT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Department of Computer Engineering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035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Instroduce to MIPSIT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MIPSIT</a:t>
            </a:r>
            <a:r>
              <a:rPr lang="en-US" smtClean="0"/>
              <a:t>: a tool to </a:t>
            </a:r>
            <a:r>
              <a:rPr lang="en-US" b="1" smtClean="0"/>
              <a:t>edit</a:t>
            </a:r>
            <a:r>
              <a:rPr lang="en-US" smtClean="0"/>
              <a:t>, </a:t>
            </a:r>
            <a:r>
              <a:rPr lang="en-US" b="1" smtClean="0"/>
              <a:t>compile</a:t>
            </a:r>
            <a:r>
              <a:rPr lang="en-US" smtClean="0"/>
              <a:t> and </a:t>
            </a:r>
            <a:r>
              <a:rPr lang="en-US" b="1" smtClean="0"/>
              <a:t>simulate</a:t>
            </a:r>
            <a:r>
              <a:rPr lang="en-US" smtClean="0"/>
              <a:t> programs based on Mips instruction set</a:t>
            </a:r>
            <a:r>
              <a:rPr lang="en-US" smtClean="0"/>
              <a:t>.</a:t>
            </a:r>
          </a:p>
          <a:p>
            <a:r>
              <a:rPr lang="en-US" smtClean="0"/>
              <a:t>Literature</a:t>
            </a:r>
            <a:r>
              <a:rPr lang="en-US" smtClean="0"/>
              <a:t>: MIPS </a:t>
            </a:r>
            <a:r>
              <a:rPr lang="en-US"/>
              <a:t>Lab Environment </a:t>
            </a:r>
            <a:r>
              <a:rPr lang="en-US" smtClean="0"/>
              <a:t>Reference</a:t>
            </a:r>
          </a:p>
          <a:p>
            <a:r>
              <a:rPr lang="en-US" smtClean="0"/>
              <a:t>Download Home Assigment (week1-week6), + MIPSIT tool at:</a:t>
            </a:r>
            <a:endParaRPr lang="en-US" smtClean="0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  </a:t>
            </a:r>
            <a:r>
              <a:rPr lang="en-US" smtClean="0">
                <a:solidFill>
                  <a:srgbClr val="FF0000"/>
                </a:solidFill>
              </a:rPr>
              <a:t>http</a:t>
            </a:r>
            <a:r>
              <a:rPr lang="en-US" smtClean="0">
                <a:solidFill>
                  <a:srgbClr val="FF0000"/>
                </a:solidFill>
              </a:rPr>
              <a:t>://dce.hut.edu.vn/daotao.htm#VIETNHAT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Extract </a:t>
            </a:r>
            <a:r>
              <a:rPr lang="en-US" smtClean="0"/>
              <a:t>MipsIt.rar </a:t>
            </a:r>
            <a:r>
              <a:rPr lang="en-US"/>
              <a:t>to installed folder, “C:\MipsIt” for example. After this step, MipsIt folder will have following structure:</a:t>
            </a:r>
            <a:endParaRPr lang="en-US" sz="2800"/>
          </a:p>
          <a:p>
            <a:pPr lvl="0"/>
            <a:r>
              <a:rPr lang="en-US"/>
              <a:t>MipsIt\bin: include execution files, such as</a:t>
            </a:r>
            <a:endParaRPr lang="en-US" sz="2800"/>
          </a:p>
          <a:p>
            <a:pPr lvl="1"/>
            <a:r>
              <a:rPr lang="en-US"/>
              <a:t>MipsIt.exe: an editor and compiler program</a:t>
            </a:r>
            <a:endParaRPr lang="en-US" sz="2400"/>
          </a:p>
          <a:p>
            <a:pPr lvl="1"/>
            <a:r>
              <a:rPr lang="en-US"/>
              <a:t>Mips.exe: a simulator program</a:t>
            </a:r>
            <a:endParaRPr lang="en-US" sz="2400"/>
          </a:p>
          <a:p>
            <a:pPr lvl="1"/>
            <a:r>
              <a:rPr lang="en-US"/>
              <a:t>MipsPipeS.exe: a simple pipeline simulator program</a:t>
            </a:r>
            <a:endParaRPr lang="en-US" sz="2400"/>
          </a:p>
          <a:p>
            <a:pPr lvl="1"/>
            <a:r>
              <a:rPr lang="en-US"/>
              <a:t>MipsPipeXL.exe: a more complicated pipeline simulator program</a:t>
            </a:r>
            <a:endParaRPr lang="en-US" sz="2400"/>
          </a:p>
          <a:p>
            <a:r>
              <a:rPr lang="en-US"/>
              <a:t>…</a:t>
            </a:r>
            <a:endParaRPr lang="en-US" sz="2800"/>
          </a:p>
          <a:p>
            <a:pPr lvl="0"/>
            <a:r>
              <a:rPr lang="en-US"/>
              <a:t>MipsIt\include: include header files</a:t>
            </a:r>
            <a:endParaRPr lang="en-US" sz="2800"/>
          </a:p>
          <a:p>
            <a:pPr lvl="0"/>
            <a:r>
              <a:rPr lang="en-US"/>
              <a:t>MipsIt\lib: include library files</a:t>
            </a:r>
            <a:endParaRPr lang="en-US" sz="2800"/>
          </a:p>
          <a:p>
            <a:r>
              <a:rPr lang="en-US"/>
              <a:t>…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72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4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Files list</a:t>
            </a:r>
          </a:p>
          <a:p>
            <a:r>
              <a:rPr lang="en-US" smtClean="0"/>
              <a:t>Editor</a:t>
            </a:r>
          </a:p>
          <a:p>
            <a:r>
              <a:rPr lang="en-US" smtClean="0"/>
              <a:t>Compile, Build</a:t>
            </a:r>
          </a:p>
          <a:p>
            <a:r>
              <a:rPr lang="en-US" smtClean="0"/>
              <a:t>Upload to Simulator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MIPS.exe</a:t>
            </a:r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33500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i="1" u="sng"/>
              <a:t>CPU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the CPU registers.</a:t>
            </a:r>
            <a:br>
              <a:rPr lang="en-US"/>
            </a:br>
            <a:r>
              <a:rPr lang="en-US" i="1" u="sng"/>
              <a:t>RAM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memory, also referred to as the MemView. This unit has most functions of all, for a more detailed description see below.</a:t>
            </a:r>
            <a:br>
              <a:rPr lang="en-US"/>
            </a:br>
            <a:r>
              <a:rPr lang="en-US" i="1" u="sng"/>
              <a:t>Console</a:t>
            </a:r>
            <a:r>
              <a:rPr lang="en-US"/>
              <a:t/>
            </a:r>
            <a:br>
              <a:rPr lang="en-US"/>
            </a:br>
            <a:r>
              <a:rPr lang="en-US"/>
              <a:t>Standard input/output for programs that use it.</a:t>
            </a:r>
            <a:br>
              <a:rPr lang="en-US"/>
            </a:br>
            <a:r>
              <a:rPr lang="en-US" i="1" u="sng"/>
              <a:t>I/O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8-bit I/O unit, with 8 switches and 8 LEDs.</a:t>
            </a:r>
            <a:br>
              <a:rPr lang="en-US"/>
            </a:br>
            <a:r>
              <a:rPr lang="en-US" i="1" u="sng"/>
              <a:t>D-Cache/I-Cache</a:t>
            </a:r>
            <a:r>
              <a:rPr lang="en-US"/>
              <a:t/>
            </a:r>
            <a:br>
              <a:rPr lang="en-US"/>
            </a:br>
            <a:r>
              <a:rPr lang="en-US"/>
              <a:t>Views of the data and instruction caches.</a:t>
            </a:r>
            <a:br>
              <a:rPr lang="en-US"/>
            </a:br>
            <a:r>
              <a:rPr lang="en-US" i="1" u="sng"/>
              <a:t>Interrupt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interrupt unit, with buttons K1, K2 and the timer.</a:t>
            </a:r>
          </a:p>
        </p:txBody>
      </p:sp>
    </p:spTree>
    <p:extLst>
      <p:ext uri="{BB962C8B-B14F-4D97-AF65-F5344CB8AC3E}">
        <p14:creationId xmlns:p14="http://schemas.microsoft.com/office/powerpoint/2010/main" val="231551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files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4999"/>
            <a:ext cx="4781550" cy="33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0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Chú ý:</a:t>
            </a:r>
            <a:r>
              <a:rPr lang="en-US" sz="2400"/>
              <a:t> </a:t>
            </a:r>
            <a:r>
              <a:rPr lang="en-US" sz="2400" smtClean="0"/>
              <a:t>lỗi compile</a:t>
            </a:r>
          </a:p>
          <a:p>
            <a:pPr lvl="1"/>
            <a:r>
              <a:rPr lang="en-US" sz="2000" smtClean="0"/>
              <a:t>Kiểm tra File/Option</a:t>
            </a:r>
          </a:p>
          <a:p>
            <a:pPr lvl="1"/>
            <a:r>
              <a:rPr lang="en-US" sz="2000" smtClean="0"/>
              <a:t>Mục Compiler executable </a:t>
            </a:r>
          </a:p>
          <a:p>
            <a:pPr marL="457200" lvl="1" indent="0">
              <a:buNone/>
            </a:pPr>
            <a:r>
              <a:rPr lang="en-US" sz="2000" smtClean="0"/>
              <a:t>Trỏ đến $Root\MipsIT\bin\xgcc.exe</a:t>
            </a:r>
          </a:p>
          <a:p>
            <a:pPr marL="457200" lvl="1" indent="0">
              <a:buNone/>
            </a:pPr>
            <a:r>
              <a:rPr lang="en-US" sz="2000" smtClean="0"/>
              <a:t>(Không chứa dấu cách)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057400"/>
            <a:ext cx="3323813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4572000"/>
            <a:ext cx="297180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4949321FCC84FB411FA88687F2332" ma:contentTypeVersion="0" ma:contentTypeDescription="Create a new document." ma:contentTypeScope="" ma:versionID="d293ce719b4db22cb30dc49e4b6e50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8E8BE4-3775-41C4-B4BA-AC494C31104A}"/>
</file>

<file path=customXml/itemProps2.xml><?xml version="1.0" encoding="utf-8"?>
<ds:datastoreItem xmlns:ds="http://schemas.openxmlformats.org/officeDocument/2006/customXml" ds:itemID="{91EB63A2-298A-44E5-A0D2-42588AF49B27}"/>
</file>

<file path=customXml/itemProps3.xml><?xml version="1.0" encoding="utf-8"?>
<ds:datastoreItem xmlns:ds="http://schemas.openxmlformats.org/officeDocument/2006/customXml" ds:itemID="{0FB2FEB1-381E-40CC-B79D-369E7A7D63C7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Thực hành ICT4 MIPSIT </vt:lpstr>
      <vt:lpstr>Instroduce to MIPSIT</vt:lpstr>
      <vt:lpstr>Installation</vt:lpstr>
      <vt:lpstr>IDE Basics</vt:lpstr>
      <vt:lpstr>IDE Basics</vt:lpstr>
      <vt:lpstr>The Simulator</vt:lpstr>
      <vt:lpstr>The Simulator</vt:lpstr>
      <vt:lpstr>New project</vt:lpstr>
      <vt:lpstr>PowerPoint Presentation</vt:lpstr>
    </vt:vector>
  </TitlesOfParts>
  <Company>HUT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MIPSIT</dc:title>
  <dc:creator>HUNGPN</dc:creator>
  <cp:lastModifiedBy>HUNGPN</cp:lastModifiedBy>
  <cp:revision>9</cp:revision>
  <dcterms:created xsi:type="dcterms:W3CDTF">2012-02-09T04:49:31Z</dcterms:created>
  <dcterms:modified xsi:type="dcterms:W3CDTF">2012-02-09T09:04:00Z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0x0101009D54949321FCC84FB411FA88687F2332</vt:lpwstr>
  </property>
</Properties>
</file>