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59" r:id="rId6"/>
    <p:sldId id="270" r:id="rId7"/>
    <p:sldId id="271" r:id="rId8"/>
    <p:sldId id="272" r:id="rId9"/>
    <p:sldId id="260" r:id="rId10"/>
    <p:sldId id="274" r:id="rId11"/>
    <p:sldId id="267" r:id="rId12"/>
    <p:sldId id="266" r:id="rId13"/>
    <p:sldId id="265" r:id="rId14"/>
    <p:sldId id="268" r:id="rId15"/>
    <p:sldId id="261" r:id="rId16"/>
    <p:sldId id="269" r:id="rId17"/>
    <p:sldId id="282" r:id="rId18"/>
    <p:sldId id="275" r:id="rId19"/>
    <p:sldId id="276" r:id="rId20"/>
    <p:sldId id="264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1C5A-9A21-4517-AFD4-B246AE89E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01813-98E8-48AE-BA31-F458C6D01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6B5F-C91F-4173-B90C-72A62D9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F6D3-4737-4F70-9419-858FCB0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0956-668B-41B3-A1DB-87B88F55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81A-8F45-48BB-8307-B6185F9F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D09F-F0DB-4429-9C14-7D038A14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01A7-8244-4226-BD81-93B9191B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39-6CC1-4BDB-ADB5-14C2649E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CF93-C22E-4648-BB4C-F4B750B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58782-48DA-4A7D-8ECF-D535D612E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FB3E-22FC-4F46-AE0F-86334B7A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8BD4-5D62-46C2-A9D0-DCA1E055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39B7-0847-4318-9349-3DB8E2B0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1A88-5A31-4C9A-8105-89815177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A0F9-4E95-449D-B07E-24400216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335D-436E-4488-A3C1-BC6C1A55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C689-9846-43FA-B293-61082824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ADE8-2D03-40C9-BACE-71EFE553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F35-BC2B-47DA-B180-F484238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498-F7DB-42B8-865A-B7327159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68A43-C333-4CE8-9B2E-3B2877BA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24F0-C648-455D-B803-7BBAB007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E8C-0213-4FA9-89AB-89D35A11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455F-22DA-47F8-9795-DEB6017C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B4DA-E48E-4F58-9E7C-A055D31C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8FB3-555F-426C-8C1B-83C6A10A6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9D17-6DE0-46DF-A462-165D1052E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5A1AE-25D9-42A2-AEB9-9584802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1097F-7643-4506-9A40-44C6C60B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8C01-7B7D-4812-A734-36585514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36BA-4FE1-4F1B-AFE5-2C9444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3AA8D-038C-407B-94A4-BE3BBA0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2A46E-43E3-4625-82F1-9CB511DC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38728-2D95-4015-8086-67A4C025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C55DA-AE80-4867-9807-18070F80C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848C7-7B36-49DA-BEDA-97DED61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823CD-0CA5-471C-8868-110F117F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68B5E-75E1-4A19-8F0D-8876FB2D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A158-C55E-4864-876C-488BFC55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4961B-E42C-48A5-8A8E-87B75F1C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82E70-0C25-42D7-A7FA-77370D27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A3-D102-4D3D-9008-6B7C52D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5210D-AA17-48C8-97A9-08EBE0B7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45993-C95F-488C-A484-100A8131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439C-280D-4F2B-9267-529A459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5848-C96D-4C02-8FE1-96FEAC17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BD0F-6107-444E-9077-4E5B0E3A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7073-A42C-41A9-971C-11D0459D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841DC-1B0F-4C3C-9A02-7617D178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7DC8-BD73-420D-821E-6601A57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39FA9-3FF6-4D48-86E8-AE326044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9F25-E9A8-4DA6-8CDC-E47B1C29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F4EF7-55EE-4C31-846F-3CDFE70EB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D4907-805A-4196-8AC9-9A58A352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F89B-C80D-4233-BEB4-B2F4750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017BA-8C0C-4B79-8F72-EAFAA5B7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3FFE-C6BD-4337-9B13-4820903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BA58D-1873-4145-9FAD-EFF7D9B9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6301-4D34-44D1-A235-2434BE93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A736-06D2-48F5-B333-9E30D086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EE79-FCB1-47DE-AE2B-C80F3E13EA9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018E-9371-45B6-9935-8D972371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215B-35CC-43DB-8242-A0499BE9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CD75-0121-4D2B-89FF-84BD6F0B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067" y="1903262"/>
            <a:ext cx="5842861" cy="780267"/>
          </a:xfrm>
        </p:spPr>
        <p:txBody>
          <a:bodyPr>
            <a:normAutofit fontScale="90000"/>
          </a:bodyPr>
          <a:lstStyle/>
          <a:p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6A4A50-4199-4A98-B5DB-BB73D93B115E}"/>
              </a:ext>
            </a:extLst>
          </p:cNvPr>
          <p:cNvSpPr txBox="1">
            <a:spLocks/>
          </p:cNvSpPr>
          <p:nvPr/>
        </p:nvSpPr>
        <p:spPr>
          <a:xfrm>
            <a:off x="3484537" y="-29642"/>
            <a:ext cx="5222927" cy="635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TP. HỒ CHÍ MINH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VÀ KỸ THUẬT MÁY TÍNH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C6ABD0-D2EF-4421-822C-801B2D7F2623}"/>
              </a:ext>
            </a:extLst>
          </p:cNvPr>
          <p:cNvSpPr txBox="1">
            <a:spLocks/>
          </p:cNvSpPr>
          <p:nvPr/>
        </p:nvSpPr>
        <p:spPr>
          <a:xfrm>
            <a:off x="0" y="2740091"/>
            <a:ext cx="12192000" cy="11968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CHI PHÍ ĐI LẠI 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NHÂN VIÊN BÁN HÀNG TRONG CÔNG 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3CE56-960B-45D5-903A-817DD1DE4E73}"/>
              </a:ext>
            </a:extLst>
          </p:cNvPr>
          <p:cNvSpPr txBox="1"/>
          <p:nvPr/>
        </p:nvSpPr>
        <p:spPr>
          <a:xfrm>
            <a:off x="5111859" y="4175816"/>
            <a:ext cx="5450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GVHD: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TS. Phan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4FD5F-2927-43D2-B0F4-E0BA5698B411}"/>
              </a:ext>
            </a:extLst>
          </p:cNvPr>
          <p:cNvSpPr txBox="1"/>
          <p:nvPr/>
        </p:nvSpPr>
        <p:spPr>
          <a:xfrm>
            <a:off x="5111859" y="5355338"/>
            <a:ext cx="6164290" cy="1173257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SV1: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MSSV: 51201293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SV2: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 MSSV: 51200212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SV3: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  MSSV: 51203208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0393FC-A8E7-4860-9B78-C0D94624E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83" y="394633"/>
            <a:ext cx="2923634" cy="17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84B81-1780-4BDC-8AED-AD5D7F69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5" y="2592993"/>
            <a:ext cx="4234585" cy="244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0AF7E-ACA8-41E9-AE98-A48FF21BF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99" y="1749316"/>
            <a:ext cx="2246610" cy="41311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3A9780-165D-4D9A-90D0-74D4A5A454C4}"/>
              </a:ext>
            </a:extLst>
          </p:cNvPr>
          <p:cNvSpPr/>
          <p:nvPr/>
        </p:nvSpPr>
        <p:spPr>
          <a:xfrm>
            <a:off x="4824403" y="1160558"/>
            <a:ext cx="1792487" cy="98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123466-42BC-410D-8D01-F084B72D9AD3}"/>
              </a:ext>
            </a:extLst>
          </p:cNvPr>
          <p:cNvSpPr/>
          <p:nvPr/>
        </p:nvSpPr>
        <p:spPr>
          <a:xfrm>
            <a:off x="320946" y="1099968"/>
            <a:ext cx="1665638" cy="119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E1C4A-18FE-4B27-B082-1A9AAB572935}"/>
              </a:ext>
            </a:extLst>
          </p:cNvPr>
          <p:cNvSpPr/>
          <p:nvPr/>
        </p:nvSpPr>
        <p:spPr>
          <a:xfrm>
            <a:off x="454920" y="5321182"/>
            <a:ext cx="1834417" cy="112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7E0CAD-FAED-45FC-AE21-AB159C6BC97C}"/>
              </a:ext>
            </a:extLst>
          </p:cNvPr>
          <p:cNvSpPr/>
          <p:nvPr/>
        </p:nvSpPr>
        <p:spPr>
          <a:xfrm>
            <a:off x="4990495" y="5170535"/>
            <a:ext cx="1742714" cy="1030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7DCBF9-548E-48A6-B7CD-8D2BD396F65E}"/>
              </a:ext>
            </a:extLst>
          </p:cNvPr>
          <p:cNvSpPr/>
          <p:nvPr/>
        </p:nvSpPr>
        <p:spPr>
          <a:xfrm>
            <a:off x="9111443" y="805218"/>
            <a:ext cx="2852384" cy="892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AD08A-EA35-4B7C-8828-EFB37CF33495}"/>
              </a:ext>
            </a:extLst>
          </p:cNvPr>
          <p:cNvSpPr/>
          <p:nvPr/>
        </p:nvSpPr>
        <p:spPr>
          <a:xfrm>
            <a:off x="10298189" y="5525279"/>
            <a:ext cx="1665638" cy="119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4C8D12-63ED-4B0A-8EA7-264DA6F219AB}"/>
              </a:ext>
            </a:extLst>
          </p:cNvPr>
          <p:cNvCxnSpPr>
            <a:endCxn id="8" idx="4"/>
          </p:cNvCxnSpPr>
          <p:nvPr/>
        </p:nvCxnSpPr>
        <p:spPr>
          <a:xfrm flipV="1">
            <a:off x="4990495" y="2141734"/>
            <a:ext cx="730152" cy="60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D98A5-2F1E-409C-8916-95693B6BBD1B}"/>
              </a:ext>
            </a:extLst>
          </p:cNvPr>
          <p:cNvCxnSpPr>
            <a:endCxn id="11" idx="0"/>
          </p:cNvCxnSpPr>
          <p:nvPr/>
        </p:nvCxnSpPr>
        <p:spPr>
          <a:xfrm>
            <a:off x="5088479" y="4913197"/>
            <a:ext cx="773373" cy="25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7E562F-B79A-46F3-A025-F88A2CF7DE7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372129" y="4913197"/>
            <a:ext cx="614455" cy="40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840984-1532-4B22-974D-E05301EC158D}"/>
              </a:ext>
            </a:extLst>
          </p:cNvPr>
          <p:cNvCxnSpPr>
            <a:stCxn id="9" idx="4"/>
          </p:cNvCxnSpPr>
          <p:nvPr/>
        </p:nvCxnSpPr>
        <p:spPr>
          <a:xfrm>
            <a:off x="1153765" y="2296058"/>
            <a:ext cx="495478" cy="44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47F586-CB75-48C4-AFBD-4FE6BFA19F3C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596414" y="5920939"/>
            <a:ext cx="701775" cy="20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6CE7DE-37EB-4570-AC6E-F5F6420EEBF0}"/>
              </a:ext>
            </a:extLst>
          </p:cNvPr>
          <p:cNvCxnSpPr>
            <a:endCxn id="13" idx="3"/>
          </p:cNvCxnSpPr>
          <p:nvPr/>
        </p:nvCxnSpPr>
        <p:spPr>
          <a:xfrm flipV="1">
            <a:off x="9075761" y="1567266"/>
            <a:ext cx="453404" cy="18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5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60DC-D005-4B8F-86EE-9CFF82B5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639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BAACD-7062-4C0C-9928-90501E46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9" y="1110108"/>
            <a:ext cx="11439962" cy="5227629"/>
          </a:xfrm>
        </p:spPr>
      </p:pic>
    </p:spTree>
    <p:extLst>
      <p:ext uri="{BB962C8B-B14F-4D97-AF65-F5344CB8AC3E}">
        <p14:creationId xmlns:p14="http://schemas.microsoft.com/office/powerpoint/2010/main" val="60916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8506-5476-43D2-9CDC-5F80B8BF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776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I\AppData\Local\Microsoft\Windows\INetCacheContent.Word\App Structure.png">
            <a:extLst>
              <a:ext uri="{FF2B5EF4-FFF2-40B4-BE49-F238E27FC236}">
                <a16:creationId xmlns:a16="http://schemas.microsoft.com/office/drawing/2014/main" id="{2EC16566-9E19-4191-A773-85B02E9563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28" y="791570"/>
            <a:ext cx="7471944" cy="6066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91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5E89-1181-42E5-A9B1-C14F4906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149"/>
            <a:ext cx="10515600" cy="580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Workflow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A8D56-DBF5-4607-B448-ECB09A94B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67" y="14700"/>
            <a:ext cx="8134066" cy="6828600"/>
          </a:xfrm>
        </p:spPr>
      </p:pic>
    </p:spTree>
    <p:extLst>
      <p:ext uri="{BB962C8B-B14F-4D97-AF65-F5344CB8AC3E}">
        <p14:creationId xmlns:p14="http://schemas.microsoft.com/office/powerpoint/2010/main" val="147845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F9F-7DE7-4844-B158-B1618964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99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CSE\AppData\Local\Microsoft\Windows\INetCache\Content.Word\structure.jpg">
            <a:extLst>
              <a:ext uri="{FF2B5EF4-FFF2-40B4-BE49-F238E27FC236}">
                <a16:creationId xmlns:a16="http://schemas.microsoft.com/office/drawing/2014/main" id="{340ED96F-E29E-442C-9970-F7822A62D4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85" y="764275"/>
            <a:ext cx="7438030" cy="609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31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9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4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84B81-1780-4BDC-8AED-AD5D7F69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5" y="2592993"/>
            <a:ext cx="4234585" cy="244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0AF7E-ACA8-41E9-AE98-A48FF21BF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99" y="1749316"/>
            <a:ext cx="2246610" cy="41311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3A9780-165D-4D9A-90D0-74D4A5A454C4}"/>
              </a:ext>
            </a:extLst>
          </p:cNvPr>
          <p:cNvSpPr/>
          <p:nvPr/>
        </p:nvSpPr>
        <p:spPr>
          <a:xfrm>
            <a:off x="4824403" y="1160558"/>
            <a:ext cx="1792487" cy="98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123466-42BC-410D-8D01-F084B72D9AD3}"/>
              </a:ext>
            </a:extLst>
          </p:cNvPr>
          <p:cNvSpPr/>
          <p:nvPr/>
        </p:nvSpPr>
        <p:spPr>
          <a:xfrm>
            <a:off x="320946" y="1099968"/>
            <a:ext cx="1665638" cy="119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E1C4A-18FE-4B27-B082-1A9AAB572935}"/>
              </a:ext>
            </a:extLst>
          </p:cNvPr>
          <p:cNvSpPr/>
          <p:nvPr/>
        </p:nvSpPr>
        <p:spPr>
          <a:xfrm>
            <a:off x="454920" y="5321182"/>
            <a:ext cx="1834417" cy="112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7E0CAD-FAED-45FC-AE21-AB159C6BC97C}"/>
              </a:ext>
            </a:extLst>
          </p:cNvPr>
          <p:cNvSpPr/>
          <p:nvPr/>
        </p:nvSpPr>
        <p:spPr>
          <a:xfrm>
            <a:off x="4990495" y="5170535"/>
            <a:ext cx="1742714" cy="1030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7DCBF9-548E-48A6-B7CD-8D2BD396F65E}"/>
              </a:ext>
            </a:extLst>
          </p:cNvPr>
          <p:cNvSpPr/>
          <p:nvPr/>
        </p:nvSpPr>
        <p:spPr>
          <a:xfrm>
            <a:off x="9111443" y="805218"/>
            <a:ext cx="2852384" cy="892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AD08A-EA35-4B7C-8828-EFB37CF33495}"/>
              </a:ext>
            </a:extLst>
          </p:cNvPr>
          <p:cNvSpPr/>
          <p:nvPr/>
        </p:nvSpPr>
        <p:spPr>
          <a:xfrm>
            <a:off x="10298189" y="5525279"/>
            <a:ext cx="1665638" cy="119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4C8D12-63ED-4B0A-8EA7-264DA6F219AB}"/>
              </a:ext>
            </a:extLst>
          </p:cNvPr>
          <p:cNvCxnSpPr>
            <a:endCxn id="8" idx="4"/>
          </p:cNvCxnSpPr>
          <p:nvPr/>
        </p:nvCxnSpPr>
        <p:spPr>
          <a:xfrm flipV="1">
            <a:off x="4990495" y="2141734"/>
            <a:ext cx="730152" cy="60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D98A5-2F1E-409C-8916-95693B6BBD1B}"/>
              </a:ext>
            </a:extLst>
          </p:cNvPr>
          <p:cNvCxnSpPr>
            <a:endCxn id="11" idx="0"/>
          </p:cNvCxnSpPr>
          <p:nvPr/>
        </p:nvCxnSpPr>
        <p:spPr>
          <a:xfrm>
            <a:off x="5088479" y="4913197"/>
            <a:ext cx="773373" cy="25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7E562F-B79A-46F3-A025-F88A2CF7DE7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372129" y="4913197"/>
            <a:ext cx="614455" cy="40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840984-1532-4B22-974D-E05301EC158D}"/>
              </a:ext>
            </a:extLst>
          </p:cNvPr>
          <p:cNvCxnSpPr>
            <a:stCxn id="9" idx="4"/>
          </p:cNvCxnSpPr>
          <p:nvPr/>
        </p:nvCxnSpPr>
        <p:spPr>
          <a:xfrm>
            <a:off x="1153765" y="2296058"/>
            <a:ext cx="495478" cy="44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47F586-CB75-48C4-AFBD-4FE6BFA19F3C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596414" y="5920939"/>
            <a:ext cx="701775" cy="20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6CE7DE-37EB-4570-AC6E-F5F6420EEBF0}"/>
              </a:ext>
            </a:extLst>
          </p:cNvPr>
          <p:cNvCxnSpPr>
            <a:endCxn id="13" idx="3"/>
          </p:cNvCxnSpPr>
          <p:nvPr/>
        </p:nvCxnSpPr>
        <p:spPr>
          <a:xfrm flipV="1">
            <a:off x="9075761" y="1567266"/>
            <a:ext cx="453404" cy="18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9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551CE-8C1E-4818-85DC-BA58B093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17" y="1462623"/>
            <a:ext cx="8158967" cy="4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0DB87-28D7-44D1-A658-9C9F7530D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58" y="901188"/>
            <a:ext cx="3106427" cy="5712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BA547-B0BC-4E3D-BCB5-6932E1CF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901188"/>
            <a:ext cx="3126705" cy="57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5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6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3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204D6-D6BA-433F-884F-81FF0147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73" y="1347390"/>
            <a:ext cx="2981033" cy="4927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1202E-9B7B-4599-A6D0-4BDF9F6B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76" y="1347390"/>
            <a:ext cx="5910843" cy="49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4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E8AC-0C5F-4D89-968E-DD63C3390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23" y="2792054"/>
            <a:ext cx="1324655" cy="1818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51564-0FDF-4EE5-902B-0AA5B542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94" y="1758479"/>
            <a:ext cx="847843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5A72B-6B97-4F54-A8EB-E4D8C08F2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0" y="1628645"/>
            <a:ext cx="857370" cy="84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FED94E-D703-4C39-8E0B-7C9FE11D5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70" y="4943472"/>
            <a:ext cx="876422" cy="84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D41A79-5FB0-4BB7-977B-74977BD10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77" y="4943472"/>
            <a:ext cx="895475" cy="847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B2F4D-87D5-4462-B409-2E566AE84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58" y="3037732"/>
            <a:ext cx="2508656" cy="25086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F723BDE-18FD-4F4E-BD45-75EC6E745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3362" y="144296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E7E99-D2FF-4A49-B4F9-AD0D619D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32" y="1815223"/>
            <a:ext cx="3502736" cy="2627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DE4A8C-9920-4109-8B16-BA8DEA2FE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76" y="1036306"/>
            <a:ext cx="1911610" cy="1911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44420-D98A-4C96-9C33-A6EA96708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14" y="3672249"/>
            <a:ext cx="2216434" cy="2691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1FD48-C01E-4F4F-AF51-5653E36D9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14" y="623777"/>
            <a:ext cx="2216433" cy="2174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DBF502-764F-4565-9858-574D9C09E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70" y="4889315"/>
            <a:ext cx="1976602" cy="1559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948E77-4973-4873-9278-A31FC75F6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89" y="4093234"/>
            <a:ext cx="2107458" cy="20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6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ABEF-FD8D-46A1-9745-9237F386D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08" y="2481518"/>
            <a:ext cx="4353557" cy="182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CF0A5-F696-4B3D-A253-D5E2B16D3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04117"/>
            <a:ext cx="2699022" cy="1790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D42D6-E7F6-4BCC-B966-D7CEC6DA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3" y="4990953"/>
            <a:ext cx="1458590" cy="1794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A96A03-86F9-40EB-B1F0-00FD37FCA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29" y="5054505"/>
            <a:ext cx="1730829" cy="1730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159CC1-5667-4B01-B7DA-00167A5B87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30" y="3200400"/>
            <a:ext cx="1845782" cy="1845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9A2F47-92E8-4346-8C0E-7D228C1D3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30" y="3902316"/>
            <a:ext cx="1388582" cy="1388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0519D2-605E-448D-8226-83ABCE81F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30" y="809992"/>
            <a:ext cx="1845781" cy="18457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385A74-6BF0-4E9C-BFFD-89860AAA4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69" y="1441207"/>
            <a:ext cx="1222103" cy="12221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32D78D-5142-4CCE-9A61-97B5867996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81" y="3850975"/>
            <a:ext cx="2279955" cy="22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E1A0F-2C1F-4CF9-BD6B-1DA6981857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34" y="904117"/>
            <a:ext cx="8261131" cy="54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73B07-E158-46E3-97F4-B40E8BD7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1" y="491318"/>
            <a:ext cx="5660559" cy="63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5D868-95C5-4E8F-87F8-7597C5A1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92" y="262384"/>
            <a:ext cx="5407217" cy="65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8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229</Words>
  <Application>Microsoft Office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Times New Roman</vt:lpstr>
      <vt:lpstr>Office Theme</vt:lpstr>
      <vt:lpstr>Báo cáo luận văn tốt nghiệp</vt:lpstr>
      <vt:lpstr>Giới thiệu đề tài</vt:lpstr>
      <vt:lpstr>Giới thiệu đề tài </vt:lpstr>
      <vt:lpstr>Mục tiêu và phạm vi đề tài </vt:lpstr>
      <vt:lpstr>Mô tả hệ thống</vt:lpstr>
      <vt:lpstr>Tổng quan </vt:lpstr>
      <vt:lpstr>Ứng dụng di động </vt:lpstr>
      <vt:lpstr>Website </vt:lpstr>
      <vt:lpstr>Hiện thực hệ thống</vt:lpstr>
      <vt:lpstr>Các chức năng của hệ thống</vt:lpstr>
      <vt:lpstr>Ứng dụng di động - Workflow</vt:lpstr>
      <vt:lpstr>Ứng dụng di động – Kiến trúc hệ thống</vt:lpstr>
      <vt:lpstr>Website – Workflow </vt:lpstr>
      <vt:lpstr>Website – Kiến trúc hệ thống</vt:lpstr>
      <vt:lpstr>Demo</vt:lpstr>
      <vt:lpstr>Kiểm thử và đánh giá hệ thống</vt:lpstr>
      <vt:lpstr>Kiểm thử các chức năng của hệ thống</vt:lpstr>
      <vt:lpstr>Kiểm thử mức độ hao pin của thiết bị di động</vt:lpstr>
      <vt:lpstr>Kiểm thử lộ trình</vt:lpstr>
      <vt:lpstr>Hướng phát triển</vt:lpstr>
      <vt:lpstr>Thêm các chức năng hỗ trợ người dùng</vt:lpstr>
      <vt:lpstr>Thay thế dần dịch vụ bên thứ ba</vt:lpstr>
      <vt:lpstr>Cám ơn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dc:creator>Hong</dc:creator>
  <cp:lastModifiedBy>Hong</cp:lastModifiedBy>
  <cp:revision>39</cp:revision>
  <dcterms:created xsi:type="dcterms:W3CDTF">2017-06-06T18:11:48Z</dcterms:created>
  <dcterms:modified xsi:type="dcterms:W3CDTF">2017-06-09T21:14:50Z</dcterms:modified>
</cp:coreProperties>
</file>