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BFFBF"/>
    <a:srgbClr val="3BFF94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3380" autoAdjust="0"/>
  </p:normalViewPr>
  <p:slideViewPr>
    <p:cSldViewPr>
      <p:cViewPr>
        <p:scale>
          <a:sx n="40" d="100"/>
          <a:sy n="40" d="100"/>
        </p:scale>
        <p:origin x="-570" y="1542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EE5BA-00F0-4C92-A1B7-E5C8B6980DE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6107-E8DF-477C-9743-5D3EC350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5"/>
            <a:ext cx="18180130" cy="64895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4" y="1212423"/>
            <a:ext cx="4812387" cy="25832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21" y="1212423"/>
            <a:ext cx="14080689" cy="25832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4"/>
            <a:ext cx="18180130" cy="60129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33"/>
            <a:ext cx="18180130" cy="66227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1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4"/>
            <a:ext cx="9453965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7"/>
            <a:ext cx="9453965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9" y="1205408"/>
            <a:ext cx="11956703" cy="2583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80"/>
            <a:ext cx="7036632" cy="20709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6"/>
            <a:ext cx="12833033" cy="181651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1"/>
            <a:ext cx="12833033" cy="3553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7"/>
            <a:ext cx="19249549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87CB-18CC-4955-912C-CC4503C7007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152" y="276621"/>
            <a:ext cx="13761042" cy="211263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Albertus Medium" pitchFamily="34" charset="0"/>
              </a:rPr>
              <a:t>TRƯỜNG ĐẠI HỌC BÁCH KHOA TP. HỒ CHÍ MINH</a:t>
            </a:r>
            <a:br>
              <a:rPr lang="en-US" sz="3100" dirty="0">
                <a:latin typeface="Albertus Medium" pitchFamily="34" charset="0"/>
              </a:rPr>
            </a:br>
            <a:r>
              <a:rPr lang="en-US" sz="3100" dirty="0">
                <a:latin typeface="Albertus Medium" pitchFamily="34" charset="0"/>
              </a:rPr>
              <a:t>KHOA KHOA HỌC VÀ KỸ THUẬT MÁY TÍNH</a:t>
            </a:r>
            <a:r>
              <a:rPr lang="en-US" sz="3100" b="1" dirty="0">
                <a:latin typeface="Albertus Medium" pitchFamily="34" charset="0"/>
              </a:rPr>
              <a:t/>
            </a:r>
            <a:br>
              <a:rPr lang="en-US" sz="3100" b="1" dirty="0">
                <a:latin typeface="Albertus Medium" pitchFamily="34" charset="0"/>
              </a:rPr>
            </a:br>
            <a:r>
              <a:rPr lang="en-US" sz="2800" b="1" dirty="0">
                <a:latin typeface="Albertus Medium" pitchFamily="34" charset="0"/>
              </a:rPr>
              <a:t/>
            </a:r>
            <a:br>
              <a:rPr lang="en-US" sz="2800" b="1" dirty="0">
                <a:latin typeface="Albertus Medium" pitchFamily="34" charset="0"/>
              </a:rPr>
            </a:br>
            <a:r>
              <a:rPr lang="en-US" sz="5300" b="1" dirty="0">
                <a:solidFill>
                  <a:schemeClr val="accent2">
                    <a:lumMod val="75000"/>
                  </a:schemeClr>
                </a:solidFill>
                <a:latin typeface="Tekton Pro" pitchFamily="34" charset="0"/>
              </a:rPr>
              <a:t>BÁO CÁO </a:t>
            </a:r>
            <a:r>
              <a:rPr lang="en-US" sz="5300" b="1" dirty="0" smtClean="0">
                <a:solidFill>
                  <a:schemeClr val="accent2">
                    <a:lumMod val="75000"/>
                  </a:schemeClr>
                </a:solidFill>
                <a:latin typeface="Tekton Pro" pitchFamily="34" charset="0"/>
              </a:rPr>
              <a:t>LUẬN VĂN/THỰC TẬP </a:t>
            </a:r>
            <a:r>
              <a:rPr lang="en-US" sz="5300" b="1" dirty="0">
                <a:solidFill>
                  <a:schemeClr val="accent2">
                    <a:lumMod val="75000"/>
                  </a:schemeClr>
                </a:solidFill>
                <a:latin typeface="Tekton Pro" pitchFamily="34" charset="0"/>
              </a:rPr>
              <a:t>TỐT </a:t>
            </a:r>
            <a:r>
              <a:rPr lang="en-US" sz="5300" b="1" dirty="0" smtClean="0">
                <a:solidFill>
                  <a:schemeClr val="accent2">
                    <a:lumMod val="75000"/>
                  </a:schemeClr>
                </a:solidFill>
                <a:latin typeface="Tekton Pro" pitchFamily="34" charset="0"/>
              </a:rPr>
              <a:t>NGHIỆP</a:t>
            </a:r>
            <a:endParaRPr lang="en-US" sz="5300" dirty="0">
              <a:solidFill>
                <a:schemeClr val="tx2">
                  <a:lumMod val="75000"/>
                </a:schemeClr>
              </a:solidFill>
              <a:latin typeface="Tekton Pro" pitchFamily="34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4" y="381031"/>
            <a:ext cx="1270983" cy="127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969793" y="3555206"/>
            <a:ext cx="15158563" cy="3629888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20000"/>
                  <a:lumOff val="80000"/>
                </a:schemeClr>
              </a:gs>
              <a:gs pos="4200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994" y="2869406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Giới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0912" y="7892762"/>
            <a:ext cx="20797443" cy="3255122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791" y="7206962"/>
            <a:ext cx="983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Đặc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Thách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1891" y="12138304"/>
            <a:ext cx="20816464" cy="378759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607" y="11251406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pháp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nghiên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cứu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1890" y="16737311"/>
            <a:ext cx="12801601" cy="561268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rgbClr val="FFFF9B"/>
              </a:gs>
              <a:gs pos="42000">
                <a:schemeClr val="bg1"/>
              </a:gs>
              <a:gs pos="100000">
                <a:srgbClr val="8BFFBF"/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992" y="1595372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Kiến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0912" y="23415904"/>
            <a:ext cx="10070388" cy="639671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805" y="22529006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quả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23194" y="49723"/>
            <a:ext cx="7156613" cy="3204582"/>
          </a:xfrm>
          <a:prstGeom prst="rect">
            <a:avLst/>
          </a:prstGeom>
          <a:noFill/>
        </p:spPr>
        <p:txBody>
          <a:bodyPr wrap="none" lIns="64630" tIns="32315" rIns="64630" bIns="32315" rtlCol="0" anchor="ctr">
            <a:spAutoFit/>
          </a:bodyPr>
          <a:lstStyle/>
          <a:p>
            <a:r>
              <a:rPr lang="en-US" sz="3400" i="1" dirty="0" err="1"/>
              <a:t>Tên</a:t>
            </a:r>
            <a:r>
              <a:rPr lang="en-US" sz="3400" i="1" dirty="0"/>
              <a:t> </a:t>
            </a:r>
            <a:r>
              <a:rPr lang="en-US" sz="3400" i="1" dirty="0" err="1"/>
              <a:t>nhóm</a:t>
            </a:r>
            <a:r>
              <a:rPr lang="en-US" sz="3400" i="1" dirty="0"/>
              <a:t>:_______________________ </a:t>
            </a:r>
          </a:p>
          <a:p>
            <a:r>
              <a:rPr lang="en-US" sz="3400" i="1" dirty="0"/>
              <a:t>SV1 ________________MSSV:_______</a:t>
            </a:r>
          </a:p>
          <a:p>
            <a:r>
              <a:rPr lang="en-US" sz="3400" i="1" dirty="0"/>
              <a:t>SV2 ________________MSSV:_______</a:t>
            </a:r>
          </a:p>
          <a:p>
            <a:r>
              <a:rPr lang="en-US" sz="3400" i="1" dirty="0"/>
              <a:t>SV3 ________________MSSV:_______</a:t>
            </a:r>
          </a:p>
          <a:p>
            <a:r>
              <a:rPr lang="en-US" sz="3400" i="1" dirty="0"/>
              <a:t>SV4 ________________MSSV:_______</a:t>
            </a:r>
          </a:p>
          <a:p>
            <a:r>
              <a:rPr lang="en-US" sz="3400" i="1" dirty="0"/>
              <a:t>SV5 ________________MSSV:_______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152" y="3555206"/>
            <a:ext cx="5527044" cy="3629888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286132" y="16720642"/>
            <a:ext cx="7899323" cy="5629352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65594" y="22583120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luận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ounded Rectangle 28"/>
          <p:cNvSpPr/>
          <p:nvPr/>
        </p:nvSpPr>
        <p:spPr>
          <a:xfrm>
            <a:off x="10617994" y="23415904"/>
            <a:ext cx="10567461" cy="639671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rgbClr val="FFFF9B"/>
              </a:gs>
              <a:gs pos="42000">
                <a:schemeClr val="bg1"/>
              </a:gs>
              <a:gs pos="100000">
                <a:srgbClr val="8BFFBF"/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994" y="2180556"/>
            <a:ext cx="1203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GVHD: </a:t>
            </a:r>
          </a:p>
        </p:txBody>
      </p:sp>
    </p:spTree>
    <p:extLst>
      <p:ext uri="{BB962C8B-B14F-4D97-AF65-F5344CB8AC3E}">
        <p14:creationId xmlns:p14="http://schemas.microsoft.com/office/powerpoint/2010/main" val="23303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TRƯỜNG ĐẠI HỌC BÁCH KHOA TP. HỒ CHÍ MINH KHOA KHOA HỌC VÀ KỸ THUẬT MÁY TÍNH  BÁO CÁO LUẬN VĂN/THỰC TẬP TỐT NGHIỆP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Tuyen</dc:creator>
  <cp:lastModifiedBy>Vuong Hong Phat</cp:lastModifiedBy>
  <cp:revision>77</cp:revision>
  <dcterms:created xsi:type="dcterms:W3CDTF">2012-10-17T08:42:20Z</dcterms:created>
  <dcterms:modified xsi:type="dcterms:W3CDTF">2016-11-28T02:44:11Z</dcterms:modified>
</cp:coreProperties>
</file>