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8388" cy="30275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8BFFBF"/>
    <a:srgbClr val="3BFF94"/>
    <a:srgbClr val="FFF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93380" autoAdjust="0"/>
  </p:normalViewPr>
  <p:slideViewPr>
    <p:cSldViewPr>
      <p:cViewPr>
        <p:scale>
          <a:sx n="33" d="100"/>
          <a:sy n="33" d="100"/>
        </p:scale>
        <p:origin x="1044" y="-348"/>
      </p:cViewPr>
      <p:guideLst>
        <p:guide orient="horz" pos="9536"/>
        <p:guide pos="6737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EE5BA-00F0-4C92-A1B7-E5C8B6980DE0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26107-E8DF-477C-9743-5D3EC3506F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9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9404945"/>
            <a:ext cx="18180130" cy="64895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58" y="17155954"/>
            <a:ext cx="14971872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3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2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6584" y="1212423"/>
            <a:ext cx="4812387" cy="25832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421" y="1212423"/>
            <a:ext cx="14080689" cy="258320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0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1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5" y="19454634"/>
            <a:ext cx="18180130" cy="601299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5" y="12831933"/>
            <a:ext cx="18180130" cy="66227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1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419" y="7064227"/>
            <a:ext cx="9446538" cy="199802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2431" y="7064227"/>
            <a:ext cx="9446538" cy="199802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1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6776884"/>
            <a:ext cx="9450252" cy="28242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0" y="9601167"/>
            <a:ext cx="9450252" cy="174432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8" y="6776884"/>
            <a:ext cx="9453965" cy="28242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8" y="9601167"/>
            <a:ext cx="9453965" cy="174432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2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1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5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1205402"/>
            <a:ext cx="7036632" cy="51299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9" y="1205408"/>
            <a:ext cx="11956703" cy="258390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6335380"/>
            <a:ext cx="7036632" cy="207090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9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7" y="21192649"/>
            <a:ext cx="12833033" cy="25019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7" y="2705146"/>
            <a:ext cx="12833033" cy="181651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7" y="23694561"/>
            <a:ext cx="12833033" cy="35531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8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3" y="1212412"/>
            <a:ext cx="19249549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3" y="7064227"/>
            <a:ext cx="19249549" cy="1998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19" y="28060648"/>
            <a:ext cx="4990624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787CB-18CC-4955-912C-CC4503C70070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699" y="28060648"/>
            <a:ext cx="677299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5" y="28060648"/>
            <a:ext cx="4990624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E876F-8B3E-4ECB-8DA7-B027CA6F5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152" y="276621"/>
            <a:ext cx="13761042" cy="1550059"/>
          </a:xfrm>
        </p:spPr>
        <p:txBody>
          <a:bodyPr>
            <a:normAutofit/>
          </a:bodyPr>
          <a:lstStyle/>
          <a:p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BÁCH KHOA TP. HỒ CHÍ MINH</a:t>
            </a:r>
            <a:b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KHOA HỌC VÀ KỸ THUẬT MÁY TÍNH</a:t>
            </a:r>
            <a:endParaRPr lang="en-US" sz="53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94" y="381031"/>
            <a:ext cx="1270983" cy="1270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72261" y="7064923"/>
            <a:ext cx="9743355" cy="4314159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tx2">
                  <a:lumMod val="20000"/>
                  <a:lumOff val="80000"/>
                </a:schemeClr>
              </a:gs>
              <a:gs pos="42000">
                <a:schemeClr val="bg1"/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 nay,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261" y="6282687"/>
            <a:ext cx="9731909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Giới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thiệu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đề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tài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72259" y="12504574"/>
            <a:ext cx="9820573" cy="3190374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accent6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42900">
              <a:buFont typeface="Wingdings" panose="05000000000000000000" pitchFamily="2" charset="2"/>
              <a:buChar char="ü"/>
            </a:pP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Smartphone.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42900">
              <a:buFont typeface="Wingdings" panose="05000000000000000000" pitchFamily="2" charset="2"/>
              <a:buChar char="ü"/>
            </a:pP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truy xuất đến dữ liệu lịch sử di chuyển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42900">
              <a:buFont typeface="Wingdings" panose="05000000000000000000" pitchFamily="2" charset="2"/>
              <a:buChar char="ü"/>
            </a:pP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42900">
              <a:buFont typeface="Wingdings" panose="05000000000000000000" pitchFamily="2" charset="2"/>
              <a:buChar char="ü"/>
            </a:pP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truy xuất đến dữ liệu lịch sử di chuyển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lộ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2261" y="11714044"/>
            <a:ext cx="9832019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Đặc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tả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yêu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cầu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83707" y="16711094"/>
            <a:ext cx="9820573" cy="2453290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bg2">
                  <a:lumMod val="75000"/>
                </a:schemeClr>
              </a:gs>
              <a:gs pos="42000">
                <a:schemeClr val="bg1"/>
              </a:gs>
              <a:gs pos="100000">
                <a:schemeClr val="bg2">
                  <a:lumMod val="75000"/>
                </a:schemeClr>
              </a:gs>
            </a:gsLst>
            <a:lin ang="81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c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thống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3707" y="15911349"/>
            <a:ext cx="9820573" cy="70400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Phương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pháp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thực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hiện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27495" y="6281525"/>
            <a:ext cx="10737056" cy="709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Kiến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trúc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427496" y="24569283"/>
            <a:ext cx="10737054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quả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thực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hiện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3430" y="27351572"/>
            <a:ext cx="8679979" cy="2158142"/>
          </a:xfrm>
          <a:prstGeom prst="rect">
            <a:avLst/>
          </a:prstGeom>
          <a:noFill/>
        </p:spPr>
        <p:txBody>
          <a:bodyPr wrap="none" lIns="64630" tIns="32315" rIns="64630" bIns="32315" rtlCol="0" anchor="ctr">
            <a:spAutoFit/>
          </a:bodyPr>
          <a:lstStyle/>
          <a:p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Golden Bees </a:t>
            </a:r>
          </a:p>
          <a:p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SV1: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MSSV: 51201293</a:t>
            </a:r>
          </a:p>
          <a:p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SV2: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Bảy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	MSSV: 51200212</a:t>
            </a:r>
          </a:p>
          <a:p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SV3: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	MSSV: 51203208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2260" y="19597187"/>
            <a:ext cx="9820573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quả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thực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hiện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ounded Rectangle 28"/>
          <p:cNvSpPr/>
          <p:nvPr/>
        </p:nvSpPr>
        <p:spPr>
          <a:xfrm>
            <a:off x="10427494" y="25352305"/>
            <a:ext cx="10721693" cy="4263301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rgbClr val="FFFF9B"/>
              </a:gs>
              <a:gs pos="42000">
                <a:schemeClr val="bg1"/>
              </a:gs>
              <a:gs pos="100000">
                <a:srgbClr val="8BFFBF"/>
              </a:gs>
            </a:gsLst>
            <a:lin ang="135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lộ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lộ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chat, ...), …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3430" y="25961119"/>
            <a:ext cx="63149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GVHD:  	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TS. Phan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140F2-D50E-49CB-B733-18BA7A0A7FA8}"/>
              </a:ext>
            </a:extLst>
          </p:cNvPr>
          <p:cNvSpPr txBox="1"/>
          <p:nvPr/>
        </p:nvSpPr>
        <p:spPr>
          <a:xfrm>
            <a:off x="13947853" y="617752"/>
            <a:ext cx="6355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LUẬN VĂN</a:t>
            </a:r>
            <a:endParaRPr lang="en-US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A1C9C-7CF1-4BE5-B69A-706FB55DE0F1}"/>
              </a:ext>
            </a:extLst>
          </p:cNvPr>
          <p:cNvSpPr txBox="1"/>
          <p:nvPr/>
        </p:nvSpPr>
        <p:spPr>
          <a:xfrm>
            <a:off x="272261" y="2183606"/>
            <a:ext cx="20892290" cy="175432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C16C13-307A-4753-B954-52CD7800B7A3}"/>
              </a:ext>
            </a:extLst>
          </p:cNvPr>
          <p:cNvSpPr txBox="1"/>
          <p:nvPr/>
        </p:nvSpPr>
        <p:spPr>
          <a:xfrm>
            <a:off x="15868432" y="4180254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Golden Bees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7082B0D-05D2-44B6-BA63-13C7400802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43" y="14065616"/>
            <a:ext cx="2963356" cy="221921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D9F5572-6160-486F-A757-6DA57BDF91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346" y="16508478"/>
            <a:ext cx="1874794" cy="316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47D38D5-8CCE-4B3F-B731-E7C7744D9A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792" y="15066393"/>
            <a:ext cx="1683013" cy="260092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D1C7567-4A53-47A2-BF23-EB809A17E5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709" y="15066393"/>
            <a:ext cx="1683013" cy="260092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F9060E9-EBEC-4B02-B4A2-E20F3194C1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298" y="15880245"/>
            <a:ext cx="809178" cy="8091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9368FFC-FFE4-4081-92B8-2C8280BFA8B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0215" y="15880245"/>
            <a:ext cx="811142" cy="1113417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F8379F-304D-4F7F-A525-5A656FBB001B}"/>
              </a:ext>
            </a:extLst>
          </p:cNvPr>
          <p:cNvCxnSpPr/>
          <p:nvPr/>
        </p:nvCxnSpPr>
        <p:spPr>
          <a:xfrm>
            <a:off x="15164564" y="14751907"/>
            <a:ext cx="1430593" cy="60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A00F22-B157-4F29-BAA9-9074C05EF3B7}"/>
              </a:ext>
            </a:extLst>
          </p:cNvPr>
          <p:cNvCxnSpPr/>
          <p:nvPr/>
        </p:nvCxnSpPr>
        <p:spPr>
          <a:xfrm flipH="1" flipV="1">
            <a:off x="15077569" y="15430332"/>
            <a:ext cx="1403616" cy="58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63A3A05-D43D-494F-B57B-8EA27334B4F6}"/>
              </a:ext>
            </a:extLst>
          </p:cNvPr>
          <p:cNvCxnSpPr>
            <a:cxnSpLocks/>
          </p:cNvCxnSpPr>
          <p:nvPr/>
        </p:nvCxnSpPr>
        <p:spPr>
          <a:xfrm flipV="1">
            <a:off x="14594975" y="16993662"/>
            <a:ext cx="1764208" cy="78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0A6D9F-5DCE-4DD5-AD89-4000BC183DB6}"/>
              </a:ext>
            </a:extLst>
          </p:cNvPr>
          <p:cNvCxnSpPr/>
          <p:nvPr/>
        </p:nvCxnSpPr>
        <p:spPr>
          <a:xfrm flipH="1">
            <a:off x="14907429" y="17608628"/>
            <a:ext cx="1886210" cy="83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1806C4A-1CE2-4ADB-93A7-B930F74F5E1E}"/>
              </a:ext>
            </a:extLst>
          </p:cNvPr>
          <p:cNvSpPr/>
          <p:nvPr/>
        </p:nvSpPr>
        <p:spPr>
          <a:xfrm>
            <a:off x="10945421" y="8065149"/>
            <a:ext cx="4923011" cy="1219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  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85CBA77-ED2F-4585-BD87-7AC993A80D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073" y="8157305"/>
            <a:ext cx="1056968" cy="1056968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CE9AE0B-E5E3-44FD-8B27-19271C674BE7}"/>
              </a:ext>
            </a:extLst>
          </p:cNvPr>
          <p:cNvSpPr/>
          <p:nvPr/>
        </p:nvSpPr>
        <p:spPr>
          <a:xfrm>
            <a:off x="12398913" y="9437677"/>
            <a:ext cx="4923011" cy="11827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  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996D440-EE57-4296-9690-4E5BB739FB69}"/>
              </a:ext>
            </a:extLst>
          </p:cNvPr>
          <p:cNvSpPr/>
          <p:nvPr/>
        </p:nvSpPr>
        <p:spPr>
          <a:xfrm>
            <a:off x="12536565" y="9491071"/>
            <a:ext cx="1056968" cy="1075918"/>
          </a:xfrm>
          <a:prstGeom prst="ellipse">
            <a:avLst/>
          </a:prstGeom>
          <a:solidFill>
            <a:srgbClr val="D32DBB"/>
          </a:solidFill>
          <a:ln>
            <a:solidFill>
              <a:srgbClr val="D32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7A1CC3-E902-407D-9EA4-3DBAFF3DA96E}"/>
              </a:ext>
            </a:extLst>
          </p:cNvPr>
          <p:cNvSpPr/>
          <p:nvPr/>
        </p:nvSpPr>
        <p:spPr>
          <a:xfrm>
            <a:off x="13947853" y="10817281"/>
            <a:ext cx="4923011" cy="11827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  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FAFB831-7D3D-4672-ABC5-DCEFCB1C8BE0}"/>
              </a:ext>
            </a:extLst>
          </p:cNvPr>
          <p:cNvSpPr/>
          <p:nvPr/>
        </p:nvSpPr>
        <p:spPr>
          <a:xfrm>
            <a:off x="15367394" y="12244450"/>
            <a:ext cx="4923011" cy="11827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  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D58E9251-9CDF-48C7-8127-7DB4641F50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611" y="12307319"/>
            <a:ext cx="1119838" cy="111983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EEDE080-32C8-44EC-BB21-B7345CB20B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776" y="10745335"/>
            <a:ext cx="1322426" cy="1322426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E66E663A-0ED6-4AC7-A11E-12462728A889}"/>
              </a:ext>
            </a:extLst>
          </p:cNvPr>
          <p:cNvSpPr/>
          <p:nvPr/>
        </p:nvSpPr>
        <p:spPr>
          <a:xfrm>
            <a:off x="15275202" y="20365862"/>
            <a:ext cx="5678129" cy="121920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  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lộ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2E8647-588E-4801-B3D6-292FC042A8F8}"/>
              </a:ext>
            </a:extLst>
          </p:cNvPr>
          <p:cNvSpPr/>
          <p:nvPr/>
        </p:nvSpPr>
        <p:spPr>
          <a:xfrm>
            <a:off x="12398913" y="21919563"/>
            <a:ext cx="5678129" cy="11827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  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47FD411-5C6C-4515-8E80-DD99ECC50CC5}"/>
              </a:ext>
            </a:extLst>
          </p:cNvPr>
          <p:cNvSpPr/>
          <p:nvPr/>
        </p:nvSpPr>
        <p:spPr>
          <a:xfrm>
            <a:off x="15428094" y="20437503"/>
            <a:ext cx="1056968" cy="107591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47812E1-66CB-4FB5-97C3-4CF4E76F64F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722" y="20681965"/>
            <a:ext cx="727712" cy="58699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0A0862D-AE59-4A2C-970E-F115FCCF6B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805" y="21982432"/>
            <a:ext cx="1056968" cy="105696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443020-932D-4669-921F-73F63B49D65F}"/>
              </a:ext>
            </a:extLst>
          </p:cNvPr>
          <p:cNvCxnSpPr/>
          <p:nvPr/>
        </p:nvCxnSpPr>
        <p:spPr>
          <a:xfrm flipV="1">
            <a:off x="15077569" y="13689806"/>
            <a:ext cx="515153" cy="49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E4A8BC-9524-4810-B4B3-EF1B9C371A91}"/>
              </a:ext>
            </a:extLst>
          </p:cNvPr>
          <p:cNvCxnSpPr/>
          <p:nvPr/>
        </p:nvCxnSpPr>
        <p:spPr>
          <a:xfrm flipV="1">
            <a:off x="14123194" y="12239201"/>
            <a:ext cx="274946" cy="15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90657F-E169-4FF3-9A3F-5CB98436B57F}"/>
              </a:ext>
            </a:extLst>
          </p:cNvPr>
          <p:cNvCxnSpPr/>
          <p:nvPr/>
        </p:nvCxnSpPr>
        <p:spPr>
          <a:xfrm flipH="1" flipV="1">
            <a:off x="13208794" y="10971713"/>
            <a:ext cx="152400" cy="2766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DEA6948-26D8-46BC-A1C7-F3B300ED5036}"/>
              </a:ext>
            </a:extLst>
          </p:cNvPr>
          <p:cNvCxnSpPr/>
          <p:nvPr/>
        </p:nvCxnSpPr>
        <p:spPr>
          <a:xfrm flipH="1" flipV="1">
            <a:off x="11670438" y="9554315"/>
            <a:ext cx="900535" cy="407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CD74173-486C-415D-B7E1-7748C39874C4}"/>
              </a:ext>
            </a:extLst>
          </p:cNvPr>
          <p:cNvCxnSpPr/>
          <p:nvPr/>
        </p:nvCxnSpPr>
        <p:spPr>
          <a:xfrm>
            <a:off x="14594975" y="19404806"/>
            <a:ext cx="997747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0629CCD-BCDC-4DBC-9F91-BD5A77E8B413}"/>
              </a:ext>
            </a:extLst>
          </p:cNvPr>
          <p:cNvCxnSpPr/>
          <p:nvPr/>
        </p:nvCxnSpPr>
        <p:spPr>
          <a:xfrm flipH="1">
            <a:off x="13208794" y="19798283"/>
            <a:ext cx="384739" cy="195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72795880-893A-4193-AD79-947ADB66F6C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059" y="19677878"/>
            <a:ext cx="4736185" cy="800667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6863EA4-56E2-43A3-A644-89A07978B03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33" y="20907198"/>
            <a:ext cx="3050635" cy="543180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90D31F3-EA21-4264-95CB-04FBFA83A6D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6104" y="16981084"/>
            <a:ext cx="1219345" cy="218329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2CC0A55-FEF1-4560-9147-16FB55849C6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7692" y="14205750"/>
            <a:ext cx="2167091" cy="136426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42C4971-89FF-4944-9AA8-A2FD0D2E350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8" y="20556753"/>
            <a:ext cx="6215736" cy="37614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035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616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Tahoma</vt:lpstr>
      <vt:lpstr>Times New Roman</vt:lpstr>
      <vt:lpstr>Verdana</vt:lpstr>
      <vt:lpstr>Wingdings</vt:lpstr>
      <vt:lpstr>Office Theme</vt:lpstr>
      <vt:lpstr>TRƯỜNG ĐẠI HỌC BÁCH KHOA TP. HỒ CHÍ MINH KHOA KHOA HỌC VÀ KỸ THUẬT MÁY TÍNH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Tuyen</dc:creator>
  <cp:lastModifiedBy>Hong</cp:lastModifiedBy>
  <cp:revision>101</cp:revision>
  <dcterms:created xsi:type="dcterms:W3CDTF">2012-10-17T08:42:20Z</dcterms:created>
  <dcterms:modified xsi:type="dcterms:W3CDTF">2017-06-19T22:03:58Z</dcterms:modified>
</cp:coreProperties>
</file>