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BFFBF"/>
    <a:srgbClr val="3BFF94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3380" autoAdjust="0"/>
  </p:normalViewPr>
  <p:slideViewPr>
    <p:cSldViewPr>
      <p:cViewPr>
        <p:scale>
          <a:sx n="66" d="100"/>
          <a:sy n="66" d="100"/>
        </p:scale>
        <p:origin x="48" y="-9570"/>
      </p:cViewPr>
      <p:guideLst>
        <p:guide orient="horz" pos="9536"/>
        <p:guide pos="673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E5BA-00F0-4C92-A1B7-E5C8B6980DE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6107-E8DF-477C-9743-5D3EC3506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9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4" y="1212423"/>
            <a:ext cx="4812387" cy="25832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21" y="1212423"/>
            <a:ext cx="14080689" cy="25832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4"/>
            <a:ext cx="945396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7"/>
            <a:ext cx="945396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9" y="1205408"/>
            <a:ext cx="11956703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80"/>
            <a:ext cx="7036632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6"/>
            <a:ext cx="12833033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1"/>
            <a:ext cx="12833033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87CB-18CC-4955-912C-CC4503C70070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876F-8B3E-4ECB-8DA7-B027CA6F5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152" y="276621"/>
            <a:ext cx="13761042" cy="1550059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TP. HỒ CHÍ MINH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VÀ KỸ THUẬT MÁY TÍNH</a:t>
            </a:r>
            <a:endParaRPr lang="en-US" sz="53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4" y="381031"/>
            <a:ext cx="1270983" cy="127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72261" y="7064923"/>
            <a:ext cx="9743355" cy="431415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20000"/>
                  <a:lumOff val="80000"/>
                </a:schemeClr>
              </a:gs>
              <a:gs pos="4200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 nay,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261" y="6282687"/>
            <a:ext cx="9731909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83707" y="12707618"/>
            <a:ext cx="9820573" cy="2849491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Smartphone.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truy xuất đến dữ liệu lịch sử di chuyển.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261" y="11904184"/>
            <a:ext cx="9832019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Đặc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tả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yêu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cầu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3707" y="16711094"/>
            <a:ext cx="9820573" cy="245329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3707" y="15911349"/>
            <a:ext cx="9820573" cy="704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Phương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7495" y="6281525"/>
            <a:ext cx="10737056" cy="709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Kiến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27496" y="24569283"/>
            <a:ext cx="10737054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430" y="27351572"/>
            <a:ext cx="8679979" cy="2158142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Golden Bees </a:t>
            </a:r>
          </a:p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SV1: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MSSV: 51201293</a:t>
            </a:r>
          </a:p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SV2: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Bảy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MSSV: 51200212</a:t>
            </a:r>
          </a:p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SV3: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MSSV: 51203208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260" y="19597187"/>
            <a:ext cx="9820573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hiện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28"/>
          <p:cNvSpPr/>
          <p:nvPr/>
        </p:nvSpPr>
        <p:spPr>
          <a:xfrm>
            <a:off x="10427494" y="25352305"/>
            <a:ext cx="10721693" cy="4263301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chat, ...), …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430" y="25961119"/>
            <a:ext cx="6314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GVHD:  	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TS. Phan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5BD9B-CF86-4074-AF47-EACCD2B70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78" y="8507068"/>
            <a:ext cx="11084810" cy="13880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140F2-D50E-49CB-B733-18BA7A0A7FA8}"/>
              </a:ext>
            </a:extLst>
          </p:cNvPr>
          <p:cNvSpPr txBox="1"/>
          <p:nvPr/>
        </p:nvSpPr>
        <p:spPr>
          <a:xfrm>
            <a:off x="13947853" y="617752"/>
            <a:ext cx="635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A1C9C-7CF1-4BE5-B69A-706FB55DE0F1}"/>
              </a:ext>
            </a:extLst>
          </p:cNvPr>
          <p:cNvSpPr txBox="1"/>
          <p:nvPr/>
        </p:nvSpPr>
        <p:spPr>
          <a:xfrm>
            <a:off x="272261" y="2183606"/>
            <a:ext cx="20892290" cy="17543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334EE8-E02D-4B41-A4F6-FF3965AE2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0" y="20559502"/>
            <a:ext cx="6254273" cy="3514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09B5A6-519B-491D-9027-9C972547A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66" y="20435157"/>
            <a:ext cx="3466667" cy="6374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C16C13-307A-4753-B954-52CD7800B7A3}"/>
              </a:ext>
            </a:extLst>
          </p:cNvPr>
          <p:cNvSpPr txBox="1"/>
          <p:nvPr/>
        </p:nvSpPr>
        <p:spPr>
          <a:xfrm>
            <a:off x="15868432" y="4180254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Golden Bees</a:t>
            </a:r>
          </a:p>
        </p:txBody>
      </p:sp>
    </p:spTree>
    <p:extLst>
      <p:ext uri="{BB962C8B-B14F-4D97-AF65-F5344CB8AC3E}">
        <p14:creationId xmlns:p14="http://schemas.microsoft.com/office/powerpoint/2010/main" val="23303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592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Verdana</vt:lpstr>
      <vt:lpstr>Wingdings</vt:lpstr>
      <vt:lpstr>Office Theme</vt:lpstr>
      <vt:lpstr>TRƯỜNG ĐẠI HỌC BÁCH KHOA TP. HỒ CHÍ MINH KHOA KHOA HỌC VÀ KỸ THUẬT MÁY TÍNH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Tuyen</dc:creator>
  <cp:lastModifiedBy>Hong</cp:lastModifiedBy>
  <cp:revision>99</cp:revision>
  <dcterms:created xsi:type="dcterms:W3CDTF">2012-10-17T08:42:20Z</dcterms:created>
  <dcterms:modified xsi:type="dcterms:W3CDTF">2017-06-06T08:34:47Z</dcterms:modified>
</cp:coreProperties>
</file>