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6011a76f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6011a76f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6011a76f9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6011a76f9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6011a76f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6011a76f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6011a76f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6011a76f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6011a76f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6011a76f9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542054a92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542054a92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8542054a92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8542054a92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542054a92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542054a92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542054a92_0_4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542054a92_0_4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542054a92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542054a92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542054a92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542054a92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011a76f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011a76f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011a76f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011a76f9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243100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Project</a:t>
            </a:r>
            <a:endParaRPr sz="2500"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138855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-creating an application that can automatically dispatch tasks in a team-</a:t>
            </a:r>
            <a:endParaRPr dirty="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75" y="3401075"/>
            <a:ext cx="4204900" cy="14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9874" y="3430651"/>
            <a:ext cx="1938352" cy="137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Manager Screen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471900" y="1719650"/>
            <a:ext cx="23298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1500"/>
              <a:t>The manager has the responsibility to coordinate the team, and thus it should have access to all the useful information such as: Task List, Team Members and the details of each entry. The manager can also edit and/or delete tasks or employees.</a:t>
            </a:r>
            <a:endParaRPr sz="15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6600" y="1816913"/>
            <a:ext cx="6257400" cy="310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Manager Functions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78013"/>
            <a:ext cx="4176875" cy="29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50" y="1811225"/>
            <a:ext cx="3932593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Programmer Screen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3900" y="1863375"/>
            <a:ext cx="5882525" cy="2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63375"/>
            <a:ext cx="2819099" cy="2592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/>
              <a:t>Questions?</a:t>
            </a:r>
            <a:endParaRPr sz="4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4800"/>
              <a:t>Thank you!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o" sz="2700"/>
              <a:t>Ciucur Daniel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o" sz="2700"/>
              <a:t>Opra Andrei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o" sz="2700"/>
              <a:t>Tuns Adrian </a:t>
            </a:r>
            <a:endParaRPr sz="27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o" sz="2700"/>
              <a:t>Iovescu Andrei</a:t>
            </a:r>
            <a:endParaRPr sz="2700"/>
          </a:p>
        </p:txBody>
      </p:sp>
      <p:sp>
        <p:nvSpPr>
          <p:cNvPr id="77" name="Google Shape;77;p14"/>
          <p:cNvSpPr txBox="1"/>
          <p:nvPr/>
        </p:nvSpPr>
        <p:spPr>
          <a:xfrm>
            <a:off x="3928800" y="1919075"/>
            <a:ext cx="5094000" cy="25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000" dirty="0">
                <a:latin typeface="Roboto"/>
                <a:ea typeface="Roboto"/>
                <a:cs typeface="Roboto"/>
                <a:sym typeface="Roboto"/>
              </a:rPr>
              <a:t>Coord</a:t>
            </a:r>
            <a:r>
              <a:rPr lang="en-US" sz="2000" dirty="0" err="1">
                <a:latin typeface="Roboto"/>
                <a:ea typeface="Roboto"/>
                <a:cs typeface="Roboto"/>
                <a:sym typeface="Roboto"/>
              </a:rPr>
              <a:t>inator</a:t>
            </a: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 from Nokia company:</a:t>
            </a: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500" dirty="0">
                <a:latin typeface="Roboto"/>
                <a:ea typeface="Roboto"/>
                <a:cs typeface="Roboto"/>
                <a:sym typeface="Roboto"/>
              </a:rPr>
              <a:t>Gabriel Pistolescu</a:t>
            </a:r>
            <a:endParaRPr sz="25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Idea </a:t>
            </a:r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1065900" y="1854950"/>
            <a:ext cx="7937100" cy="26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 </a:t>
            </a:r>
            <a:r>
              <a:rPr lang="ro" sz="2200" b="1"/>
              <a:t>    Creating a web app which has two kind of users:</a:t>
            </a:r>
            <a:endParaRPr sz="2200" b="1"/>
          </a:p>
          <a:p>
            <a:pPr marL="13716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o" sz="2200" b="1"/>
              <a:t>Manager and Programator</a:t>
            </a:r>
            <a:endParaRPr sz="2200"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o" sz="2300" b="1"/>
              <a:t>Automatic dispatch of tasks based on employee workload</a:t>
            </a:r>
            <a:endParaRPr sz="2300" b="1"/>
          </a:p>
        </p:txBody>
      </p:sp>
      <p:sp>
        <p:nvSpPr>
          <p:cNvPr id="84" name="Google Shape;84;p15"/>
          <p:cNvSpPr/>
          <p:nvPr/>
        </p:nvSpPr>
        <p:spPr>
          <a:xfrm>
            <a:off x="111475" y="1970650"/>
            <a:ext cx="780900" cy="5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11475" y="3511200"/>
            <a:ext cx="780900" cy="501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775" y="0"/>
            <a:ext cx="1695226" cy="169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2800"/>
              <a:t>Tools, programming languages used...</a:t>
            </a:r>
            <a:endParaRPr sz="2800"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1679" y="1995354"/>
            <a:ext cx="1062021" cy="1152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350" y="3357425"/>
            <a:ext cx="1484255" cy="15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9605" y="3672850"/>
            <a:ext cx="870583" cy="894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6150" y="1864525"/>
            <a:ext cx="1259807" cy="141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58167" y="3488500"/>
            <a:ext cx="870585" cy="126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3696" y="2085075"/>
            <a:ext cx="3907649" cy="26051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7994125" y="1896275"/>
            <a:ext cx="7683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Roboto"/>
                <a:ea typeface="Roboto"/>
                <a:cs typeface="Roboto"/>
                <a:sym typeface="Roboto"/>
              </a:rPr>
              <a:t>ASP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037" y="-134100"/>
            <a:ext cx="8913926" cy="55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80493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 sz="4400"/>
              <a:t>How is the website structured</a:t>
            </a:r>
            <a:endParaRPr sz="4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675" y="54850"/>
            <a:ext cx="5240323" cy="5033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88" y="736425"/>
            <a:ext cx="8949826" cy="36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Login Page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2478300" cy="30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o" sz="1500"/>
              <a:t>All the employees that have access to the Automated Dispatcher web app have a dedicated user and password located in the application database. When a user starts the application, it is prompted with a screen where it has to fill in its login credentials.</a:t>
            </a:r>
            <a:endParaRPr sz="15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375" y="1681700"/>
            <a:ext cx="6127623" cy="34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On-screen Show (16:9)</PresentationFormat>
  <Paragraphs>26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Material</vt:lpstr>
      <vt:lpstr>Team Project</vt:lpstr>
      <vt:lpstr>Team Members</vt:lpstr>
      <vt:lpstr>Idea </vt:lpstr>
      <vt:lpstr>Tools, programming languages used...</vt:lpstr>
      <vt:lpstr>PowerPoint Presentation</vt:lpstr>
      <vt:lpstr>How is the website structured</vt:lpstr>
      <vt:lpstr>PowerPoint Presentation</vt:lpstr>
      <vt:lpstr>PowerPoint Presentation</vt:lpstr>
      <vt:lpstr>Login Page</vt:lpstr>
      <vt:lpstr>Manager Screen</vt:lpstr>
      <vt:lpstr>Manager Functions</vt:lpstr>
      <vt:lpstr>Programmer Screen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colectiv  </dc:title>
  <cp:lastModifiedBy>Adrian Tuns</cp:lastModifiedBy>
  <cp:revision>2</cp:revision>
  <dcterms:modified xsi:type="dcterms:W3CDTF">2022-01-02T15:39:27Z</dcterms:modified>
</cp:coreProperties>
</file>