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C1A7E54-DD41-4229-B92C-2429816343E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FEE820-2103-4246-8142-6C8291E2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8B80-5269-87AD-87B7-F24EA8BB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30" y="2404534"/>
            <a:ext cx="8504808" cy="16463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Photo Background Removal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0A419-841B-B6DA-2201-F732C5E52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Dr.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Petru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Radu 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Student: Adrian-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Tuns</a:t>
            </a:r>
          </a:p>
        </p:txBody>
      </p:sp>
    </p:spTree>
    <p:extLst>
      <p:ext uri="{BB962C8B-B14F-4D97-AF65-F5344CB8AC3E}">
        <p14:creationId xmlns:p14="http://schemas.microsoft.com/office/powerpoint/2010/main" val="395827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2623-A7F4-3584-26A7-56E2A2B9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4DE2-79CA-4278-90FD-9A099486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The need for background removal</a:t>
            </a:r>
          </a:p>
          <a:p>
            <a:pPr>
              <a:buClrTx/>
            </a:pPr>
            <a:r>
              <a:rPr lang="en-US" dirty="0"/>
              <a:t>Semantic Image segmentation</a:t>
            </a:r>
          </a:p>
          <a:p>
            <a:pPr>
              <a:buClrTx/>
            </a:pPr>
            <a:r>
              <a:rPr lang="en-US" dirty="0" err="1"/>
              <a:t>DeepLab</a:t>
            </a:r>
            <a:r>
              <a:rPr lang="en-US" dirty="0"/>
              <a:t> v3 from TensorFlow, Google</a:t>
            </a:r>
          </a:p>
          <a:p>
            <a:pPr lvl="1">
              <a:buClrTx/>
            </a:pPr>
            <a:r>
              <a:rPr lang="en-US" sz="1800" dirty="0"/>
              <a:t>20 categories supported, from objects to animals and humans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0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492F18-F864-2E05-6790-D01F9D31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06" y="1017603"/>
            <a:ext cx="11210387" cy="4822794"/>
          </a:xfrm>
        </p:spPr>
      </p:pic>
    </p:spTree>
    <p:extLst>
      <p:ext uri="{BB962C8B-B14F-4D97-AF65-F5344CB8AC3E}">
        <p14:creationId xmlns:p14="http://schemas.microsoft.com/office/powerpoint/2010/main" val="1167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F97C-5C29-F711-FE8C-F15D2F08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Background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E098-2DD8-8CAB-2F33-EC069528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797"/>
            <a:ext cx="10515600" cy="246422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Load foreground image</a:t>
            </a:r>
          </a:p>
          <a:p>
            <a:pPr>
              <a:buClrTx/>
            </a:pPr>
            <a:r>
              <a:rPr lang="en-US" dirty="0"/>
              <a:t>Create white background image</a:t>
            </a:r>
          </a:p>
          <a:p>
            <a:pPr>
              <a:buClrTx/>
            </a:pPr>
            <a:r>
              <a:rPr lang="en-US" dirty="0"/>
              <a:t>Binary thresholding is applied on the 3D </a:t>
            </a:r>
            <a:r>
              <a:rPr lang="en-US" dirty="0" err="1"/>
              <a:t>rgb</a:t>
            </a:r>
            <a:r>
              <a:rPr lang="en-US" dirty="0"/>
              <a:t> image obtained previously</a:t>
            </a:r>
          </a:p>
          <a:p>
            <a:pPr lvl="1">
              <a:buClrTx/>
            </a:pPr>
            <a:r>
              <a:rPr lang="en-US" dirty="0"/>
              <a:t>The binary mask is stored in the “alpha” variable</a:t>
            </a:r>
          </a:p>
          <a:p>
            <a:pPr>
              <a:buClrTx/>
            </a:pPr>
            <a:r>
              <a:rPr lang="en-US" dirty="0"/>
              <a:t>Blur alpha mask with </a:t>
            </a:r>
            <a:r>
              <a:rPr lang="en-US" dirty="0" err="1"/>
              <a:t>GaussianBlur</a:t>
            </a:r>
            <a:r>
              <a:rPr lang="en-US" dirty="0"/>
              <a:t>	</a:t>
            </a:r>
          </a:p>
          <a:p>
            <a:pPr>
              <a:buClrTx/>
            </a:pPr>
            <a:r>
              <a:rPr lang="en-US" dirty="0"/>
              <a:t>Alpha blending foreground with background</a:t>
            </a:r>
          </a:p>
        </p:txBody>
      </p:sp>
    </p:spTree>
    <p:extLst>
      <p:ext uri="{BB962C8B-B14F-4D97-AF65-F5344CB8AC3E}">
        <p14:creationId xmlns:p14="http://schemas.microsoft.com/office/powerpoint/2010/main" val="26562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0CF6E-3AF3-EB8C-2DD4-43BCC99D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450" y="376994"/>
            <a:ext cx="7395099" cy="6104012"/>
          </a:xfrm>
        </p:spPr>
      </p:pic>
    </p:spTree>
    <p:extLst>
      <p:ext uri="{BB962C8B-B14F-4D97-AF65-F5344CB8AC3E}">
        <p14:creationId xmlns:p14="http://schemas.microsoft.com/office/powerpoint/2010/main" val="192167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871-CAF3-57E8-8401-ADAFB280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Example of Background Removal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474E26-057C-8E4D-3062-E003A3EA6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80" y="2216348"/>
            <a:ext cx="2856245" cy="3825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4CC2718-2E6A-76BB-FA17-5ABD1D6A3D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4" y="2221004"/>
            <a:ext cx="2856245" cy="3821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181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4B9CFD-5982-A489-B1FF-694B963D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Thank you for your attention!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366</TotalTime>
  <Words>91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Century Gothic</vt:lpstr>
      <vt:lpstr>Wingdings</vt:lpstr>
      <vt:lpstr>Wood Type</vt:lpstr>
      <vt:lpstr>Photo Background Removal</vt:lpstr>
      <vt:lpstr>Introduction</vt:lpstr>
      <vt:lpstr>PowerPoint Presentation</vt:lpstr>
      <vt:lpstr>Background Removal</vt:lpstr>
      <vt:lpstr>PowerPoint Presentation</vt:lpstr>
      <vt:lpstr>Example of Background Removal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Tuns</dc:creator>
  <cp:lastModifiedBy>Adrian Tuns</cp:lastModifiedBy>
  <cp:revision>18</cp:revision>
  <dcterms:created xsi:type="dcterms:W3CDTF">2023-01-25T21:40:09Z</dcterms:created>
  <dcterms:modified xsi:type="dcterms:W3CDTF">2023-02-11T10:30:47Z</dcterms:modified>
</cp:coreProperties>
</file>