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871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57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6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6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9F216A-430F-404B-A09C-595EB7BADAF7}" type="datetimeFigureOut">
              <a:rPr lang="en-US" smtClean="0"/>
              <a:t>06-Jan-20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2B47CF-8567-4511-B3B8-7B13D61A6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44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1663-CA14-4F2F-ADF9-FF04CF69C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/>
              <a:t>Polynomial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DD400-D017-458E-803F-6E5E7D967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Adrian-Ioan Tuns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32ED2B4-8886-42FE-A0A1-B989EF315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5" r="29330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65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6EB5-ED77-45F9-9786-86B15B18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4F00-7338-4B26-8EA9-6171F995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Adding polynomials with more than one variable. </a:t>
            </a:r>
          </a:p>
          <a:p>
            <a:r>
              <a:rPr lang="en-US" sz="2400" dirty="0"/>
              <a:t>Finding the roots of an equation Polynomial = 0. </a:t>
            </a:r>
          </a:p>
          <a:p>
            <a:r>
              <a:rPr lang="en-US" sz="2400" dirty="0"/>
              <a:t>Improving the Graphical User Interface. </a:t>
            </a:r>
          </a:p>
          <a:p>
            <a:r>
              <a:rPr lang="en-US" sz="2400" dirty="0"/>
              <a:t>Memory buttons, to save polynomial in memory and recall when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0EB07-034F-4ACB-86A0-E4A689D5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0" r="293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FAB7-33B0-44C1-A084-2F22AEB3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 dirty="0"/>
              <a:t>Questions?</a:t>
            </a:r>
            <a:br>
              <a:rPr lang="en-US" sz="7000" cap="all" dirty="0"/>
            </a:br>
            <a:endParaRPr lang="en-US" sz="7000" cap="all" dirty="0"/>
          </a:p>
        </p:txBody>
      </p:sp>
    </p:spTree>
    <p:extLst>
      <p:ext uri="{BB962C8B-B14F-4D97-AF65-F5344CB8AC3E}">
        <p14:creationId xmlns:p14="http://schemas.microsoft.com/office/powerpoint/2010/main" val="11180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FF-7CDE-4819-A55C-EFA7040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220B-A293-451C-8061-30F34E6B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The idea for the Polynomial Calculator Project appeared as a need for a cross-platform, easy to use calculator for polynomials computing. </a:t>
            </a:r>
          </a:p>
          <a:p>
            <a:r>
              <a:rPr lang="en-US" sz="2400" dirty="0"/>
              <a:t>The calculator works on polynomials of integer coefficients with one variable. </a:t>
            </a:r>
          </a:p>
        </p:txBody>
      </p:sp>
    </p:spTree>
    <p:extLst>
      <p:ext uri="{BB962C8B-B14F-4D97-AF65-F5344CB8AC3E}">
        <p14:creationId xmlns:p14="http://schemas.microsoft.com/office/powerpoint/2010/main" val="12993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9DC9-D7BF-4922-B38F-C5AEADA2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Calculator GUI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EB7BD1-C603-468A-8B94-AEFBBD23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05258"/>
            <a:ext cx="8686800" cy="4366942"/>
          </a:xfrm>
        </p:spPr>
      </p:pic>
    </p:spTree>
    <p:extLst>
      <p:ext uri="{BB962C8B-B14F-4D97-AF65-F5344CB8AC3E}">
        <p14:creationId xmlns:p14="http://schemas.microsoft.com/office/powerpoint/2010/main" val="362176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EC8FA-AAEC-4F44-A889-CEBB3472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Mvc Design Pattern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1C29D-E6D2-4AF6-BA8B-9E741009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7" y="1340841"/>
            <a:ext cx="3981713" cy="437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77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C536-FB30-4160-AA23-24EEDA2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Implementation of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FA15-6C64-4529-BE48-F532CF87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Model: polynomial.</a:t>
            </a:r>
          </a:p>
          <a:p>
            <a:r>
              <a:rPr lang="en-US" sz="2400" dirty="0"/>
              <a:t>View: a simple Graphical User Interface.</a:t>
            </a:r>
          </a:p>
          <a:p>
            <a:r>
              <a:rPr lang="en-US" sz="2400" dirty="0"/>
              <a:t>Controller: a class which reads and processes the input from the text fields in the "View" and sends the output back to the "View".</a:t>
            </a:r>
          </a:p>
          <a:p>
            <a:r>
              <a:rPr lang="en-US" sz="2400" dirty="0"/>
              <a:t>The project contains 4 packages: one for each of the MVC units and one for the Main function, which combines the other three packages.</a:t>
            </a:r>
          </a:p>
        </p:txBody>
      </p:sp>
    </p:spTree>
    <p:extLst>
      <p:ext uri="{BB962C8B-B14F-4D97-AF65-F5344CB8AC3E}">
        <p14:creationId xmlns:p14="http://schemas.microsoft.com/office/powerpoint/2010/main" val="242754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973-E97D-4CAF-B670-C0FEFB0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0ECB-8C9D-4509-AD72-A8732C59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The "model" package has a Monomial class, which represents the core of the entire model, that it’s divided into IntegerMonomials and RealMonomials. </a:t>
            </a:r>
          </a:p>
          <a:p>
            <a:r>
              <a:rPr lang="en-US" sz="2400" dirty="0"/>
              <a:t>The previous mentioned are part of the Polynomial class. </a:t>
            </a:r>
          </a:p>
          <a:p>
            <a:r>
              <a:rPr lang="en-US" sz="2400" dirty="0"/>
              <a:t>The PolynomialUtilites represents the last class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156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89C0-A341-4DF7-A9F9-F9576EF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3BB-2A5C-4249-BF56-9A60E97D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sz="2400" dirty="0"/>
              <a:t>The "view" package consists of the class UserInterface, which is responsible for creating the Graphical User Interface. </a:t>
            </a:r>
          </a:p>
          <a:p>
            <a:r>
              <a:rPr lang="en-US" sz="2400" dirty="0"/>
              <a:t>Makes use of the Swing toolkit from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7B03-4E67-4243-BD77-447581E3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AF-6835-489E-9223-D68C7798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sz="2400" dirty="0"/>
              <a:t>The “controller" package consists of a single class that has the same name, which contains an UserInterface object, that reads the input data and process it, parsing the String input into Polynomial type objects.</a:t>
            </a:r>
          </a:p>
          <a:p>
            <a:r>
              <a:rPr lang="en-US" sz="2400" dirty="0"/>
              <a:t>The parsing is handled by Java Regex package, using the Pattern and Matcher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C286-2DD3-4844-8E19-ECE57DCF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F4C0-D668-448A-BB36-031B95A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2400" dirty="0"/>
              <a:t>If some random key was pressed while typing the input, instead of giving an error, the calculator will search for the valid characters and ignore the rest.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CC45E-B81B-4C5A-9D82-B20E0315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1631567"/>
            <a:ext cx="6517065" cy="32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3375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Polynomial Calculator</vt:lpstr>
      <vt:lpstr>Idea</vt:lpstr>
      <vt:lpstr>Calculator GUI</vt:lpstr>
      <vt:lpstr>Mvc Design Pattern</vt:lpstr>
      <vt:lpstr>Implementation of MVC</vt:lpstr>
      <vt:lpstr>Model</vt:lpstr>
      <vt:lpstr>View</vt:lpstr>
      <vt:lpstr>Controller</vt:lpstr>
      <vt:lpstr>Feature</vt:lpstr>
      <vt:lpstr>Further development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Calculator</dc:title>
  <dc:creator>Adrian Tuns</dc:creator>
  <cp:lastModifiedBy>Adrian Tuns</cp:lastModifiedBy>
  <cp:revision>6</cp:revision>
  <dcterms:created xsi:type="dcterms:W3CDTF">2020-01-04T20:39:57Z</dcterms:created>
  <dcterms:modified xsi:type="dcterms:W3CDTF">2020-01-06T07:41:37Z</dcterms:modified>
</cp:coreProperties>
</file>