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5"/>
  </p:notesMasterIdLst>
  <p:sldIdLst>
    <p:sldId id="256" r:id="rId2"/>
    <p:sldId id="267" r:id="rId3"/>
    <p:sldId id="277" r:id="rId4"/>
  </p:sldIdLst>
  <p:sldSz cx="9144000" cy="5143500" type="screen16x9"/>
  <p:notesSz cx="6858000" cy="9144000"/>
  <p:embeddedFontLst>
    <p:embeddedFont>
      <p:font typeface="Helvetica Neue" charset="0"/>
      <p:regular r:id="rId6"/>
      <p:bold r:id="rId7"/>
      <p:italic r:id="rId8"/>
      <p:boldItalic r:id="rId9"/>
    </p:embeddedFont>
    <p:embeddedFont>
      <p:font typeface="Muli" pitchFamily="2" charset="0"/>
      <p:regular r:id="rId10"/>
      <p:bold r:id="rId11"/>
      <p:italic r:id="rId12"/>
      <p:boldItalic r:id="rId13"/>
    </p:embeddedFont>
    <p:embeddedFont>
      <p:font typeface="Nixie One" pitchFamily="2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7280FB8-63B4-4FEB-913B-56493785964A}">
  <a:tblStyle styleId="{37280FB8-63B4-4FEB-913B-5649378596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77636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CryptoTracker</a:t>
            </a:r>
            <a:r>
              <a:rPr lang="en" baseline="30000" dirty="0" smtClean="0"/>
              <a:t>™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2860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But How Does It Work?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 of Our Process</a:t>
            </a:r>
            <a:endParaRPr dirty="0"/>
          </a:p>
        </p:txBody>
      </p:sp>
      <p:sp>
        <p:nvSpPr>
          <p:cNvPr id="414" name="Shape 414"/>
          <p:cNvSpPr/>
          <p:nvPr/>
        </p:nvSpPr>
        <p:spPr>
          <a:xfrm>
            <a:off x="328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Real-time Cryptocurrency Awareness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Shape 412"/>
          <p:cNvSpPr/>
          <p:nvPr/>
        </p:nvSpPr>
        <p:spPr>
          <a:xfrm>
            <a:off x="6272100" y="2156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Logistics and Resources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" name="Shape 415"/>
          <p:cNvSpPr/>
          <p:nvPr/>
        </p:nvSpPr>
        <p:spPr>
          <a:xfrm>
            <a:off x="4343400" y="21145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iOS Application Interface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19BBD5"/>
                </a:solidFill>
              </a:rPr>
              <a:t>Mobile Application </a:t>
            </a:r>
            <a:r>
              <a:rPr lang="en" b="1" dirty="0" smtClean="0">
                <a:solidFill>
                  <a:srgbClr val="19BBD5"/>
                </a:solidFill>
              </a:rPr>
              <a:t>Interface (iOS platform)</a:t>
            </a:r>
            <a:endParaRPr b="1" dirty="0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Easy access and user-friendly. Allows individuals to choose current cryptocoin display.</a:t>
            </a:r>
            <a:endParaRPr sz="1800" dirty="0"/>
          </a:p>
        </p:txBody>
      </p:sp>
      <p:sp>
        <p:nvSpPr>
          <p:cNvPr id="519" name="Shape 519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297" y="1175774"/>
            <a:ext cx="1591056" cy="281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41</Words>
  <Application>Microsoft Office PowerPoint</Application>
  <PresentationFormat>On-screen Show (16:9)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Helvetica Neue</vt:lpstr>
      <vt:lpstr>Muli</vt:lpstr>
      <vt:lpstr>Nixie One</vt:lpstr>
      <vt:lpstr>Imogen template</vt:lpstr>
      <vt:lpstr>CryptoTracker™</vt:lpstr>
      <vt:lpstr>Overview of Our Process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deryk_sauwer</dc:creator>
  <cp:lastModifiedBy>ecg</cp:lastModifiedBy>
  <cp:revision>15</cp:revision>
  <dcterms:modified xsi:type="dcterms:W3CDTF">2018-03-31T16:33:06Z</dcterms:modified>
</cp:coreProperties>
</file>