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E92F7-5194-445F-A28F-53C778C6C201}" v="8" dt="2025-03-25T14:45:32.572"/>
    <p1510:client id="{BD86A98E-6EE6-4E21-8610-1105FF754D34}" v="13" dt="2025-03-25T14:34:38.694"/>
    <p1510:client id="{F7B3C264-50AA-47F2-9D9F-1BD68F5D9448}" v="8" dt="2025-03-25T14:40:0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k7YXIBLnH9od6vS8CcENnxnRP_2btkb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locking Your Career Potential: Job Prediction Through Astrology">
            <a:extLst>
              <a:ext uri="{FF2B5EF4-FFF2-40B4-BE49-F238E27FC236}">
                <a16:creationId xmlns:a16="http://schemas.microsoft.com/office/drawing/2014/main" id="{81CF3FB7-74AB-54EF-4446-5989A471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5432"/>
            <a:ext cx="12192000" cy="74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CD486-A349-2F50-AC8F-53BA25B4E3E7}"/>
              </a:ext>
            </a:extLst>
          </p:cNvPr>
          <p:cNvSpPr txBox="1"/>
          <p:nvPr/>
        </p:nvSpPr>
        <p:spPr>
          <a:xfrm>
            <a:off x="962527" y="970547"/>
            <a:ext cx="9545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 Pathway Analytics:</a:t>
            </a:r>
          </a:p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Predicting Future Job Roles</a:t>
            </a:r>
            <a:endParaRPr lang="en-IN" sz="4000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FB0B6-638A-E8F7-DA1A-F39CB532821F}"/>
              </a:ext>
            </a:extLst>
          </p:cNvPr>
          <p:cNvSpPr txBox="1"/>
          <p:nvPr/>
        </p:nvSpPr>
        <p:spPr>
          <a:xfrm>
            <a:off x="1203158" y="344905"/>
            <a:ext cx="848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 Chose This Problem Statement</a:t>
            </a:r>
            <a:r>
              <a:rPr lang="en-IN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B27E6-734F-55F2-9FAD-74E287ABA347}"/>
              </a:ext>
            </a:extLst>
          </p:cNvPr>
          <p:cNvSpPr txBox="1"/>
          <p:nvPr/>
        </p:nvSpPr>
        <p:spPr>
          <a:xfrm>
            <a:off x="1291389" y="1227221"/>
            <a:ext cx="9649327" cy="506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Job Market Volatility: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Sudden shifts in industries render career planning difficult for job seekers.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 in Careers: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AI and machine learning assists in making well-informed career decisions.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Unemployment and Career Incompatibilities: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seekers find it difficult to secure appropriate jobs due to shortage of relevant skills and incorrect career choices.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Closing the Gap Between Skills &amp; Jobs: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path identification through skills and experience can improve job matching.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Decreasing Job Switching Uncertainty: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models can direct professionals towards stable and promising career paths.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6542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7D9BD-F098-E70B-A304-F86B13F51648}"/>
              </a:ext>
            </a:extLst>
          </p:cNvPr>
          <p:cNvSpPr txBox="1"/>
          <p:nvPr/>
        </p:nvSpPr>
        <p:spPr>
          <a:xfrm>
            <a:off x="1315453" y="328862"/>
            <a:ext cx="4780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System: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BC6E6-1C02-078E-A801-36D54496642B}"/>
              </a:ext>
            </a:extLst>
          </p:cNvPr>
          <p:cNvSpPr txBox="1"/>
          <p:nvPr/>
        </p:nvSpPr>
        <p:spPr>
          <a:xfrm>
            <a:off x="1315452" y="1291389"/>
            <a:ext cx="92883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Conventional Career Counselling: To make career decisions, the majority of job seekers turn to mentors, career counsellors, or self-research, which may not always yield precise or data-driven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 Portals &amp; Keyword Matching: Online job portals frequently recommend jobs that are irrelevant to a person's actual skill set due to their basic keyword-based filtering.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Absence of Predictive Analytics: No predictive modelling is available to predict future job demand, industry trends, or the development of skills that will be needed.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Generic Recommendations: Because current systems do not offer tailored career recommendations, job seekers and positions do not match.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Skill Analysis: Current systems do not thoroughly evaluate a candidate's skills or recommend the skill improvements required for future professional advancement.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4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02750-5902-DB06-E8ED-EE79FBDE56A0}"/>
              </a:ext>
            </a:extLst>
          </p:cNvPr>
          <p:cNvSpPr txBox="1"/>
          <p:nvPr/>
        </p:nvSpPr>
        <p:spPr>
          <a:xfrm>
            <a:off x="1283368" y="585537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backs of Existing System: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74F49-F54D-B51D-676C-2E607E5DE477}"/>
              </a:ext>
            </a:extLst>
          </p:cNvPr>
          <p:cNvSpPr txBox="1"/>
          <p:nvPr/>
        </p:nvSpPr>
        <p:spPr>
          <a:xfrm>
            <a:off x="1411705" y="1532021"/>
            <a:ext cx="9312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Utilization of AI and Data Science: Predictive analysis is not applied by the system to suggest career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Lack of Real-Time Industry Insights: Even though trends in jobs change regularly, existing systems fail to offer real-time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Job Switching Rate: Owing to poor career counselling, many professionals change jobs at a high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Predictive Analysis: Career advice does not take into account future job market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&amp; Time-Consuming Process: Career decision-making is a slow and time-consuming process.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6BB45-7A1F-97C6-5A4B-3445FB81B501}"/>
              </a:ext>
            </a:extLst>
          </p:cNvPr>
          <p:cNvSpPr txBox="1"/>
          <p:nvPr/>
        </p:nvSpPr>
        <p:spPr>
          <a:xfrm>
            <a:off x="1155031" y="368969"/>
            <a:ext cx="6649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B0400-9AB8-FACD-6A99-11DC56214A49}"/>
              </a:ext>
            </a:extLst>
          </p:cNvPr>
          <p:cNvSpPr txBox="1"/>
          <p:nvPr/>
        </p:nvSpPr>
        <p:spPr>
          <a:xfrm>
            <a:off x="1259305" y="1211179"/>
            <a:ext cx="10507579" cy="555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Approach: Using multiple algorithms provides greater reliability and accuracy in career option prediction from user skills and interests.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 Split: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Regression: Delivers output in the form of probabilities, contributing to classification problems.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 (Support Vector Machine): Suitable for high-dimensional data and works fine with clean margin separation.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Forest: Ensemble algorithm preventing overfitting and enhancing the accuracy of predictions.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Tree: Assists in decision-making visualization with clean hierarchical rules.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Overcoming Current System Limitations: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new system prevents bias in predictions from individual models and offers flexibility across different job categories.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Prediction Accuracy: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Unlike the current system, which can be based on a single model, this multi-model system offers improved classification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 code: </a:t>
            </a:r>
            <a:r>
              <a:rPr lang="en-IN" sz="1600" kern="1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https://colab.research.google.com/drive/16k7YXIBLnH9od6vS8CcENnxnRP_2btkb?usp=sharing</a:t>
            </a:r>
            <a:endParaRPr lang="en-IN" sz="1600" kern="1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B12FC-9091-B288-D46C-771BA4E23CA8}"/>
              </a:ext>
            </a:extLst>
          </p:cNvPr>
          <p:cNvSpPr txBox="1"/>
          <p:nvPr/>
        </p:nvSpPr>
        <p:spPr>
          <a:xfrm>
            <a:off x="1243262" y="393032"/>
            <a:ext cx="652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D71-C4B2-678F-A25E-68684239EB5B}"/>
              </a:ext>
            </a:extLst>
          </p:cNvPr>
          <p:cNvSpPr txBox="1"/>
          <p:nvPr/>
        </p:nvSpPr>
        <p:spPr>
          <a:xfrm>
            <a:off x="1307431" y="1267326"/>
            <a:ext cx="10202779" cy="544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Improved Career Prediction Accuracy: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The suggested system enhances the prediction of jobs through a combination of Logistic Regression, SVM, Random Forest, and Decision Tree.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2. Overcoming Current Limitations: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Overcomes the limitations of conventional systems through the minimization of bias, improvement in feature selection, and maximization of classification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3. Scalability and Efficiency: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The system can handle large volumes of data effectively, which makes it relevant in many different industries and career fields.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4. User-Centric Insights: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Offers well-informed career suggestions with confidence levels, enabling individuals to make informed job choices.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5. Future Scope: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The model can be enhanced further by integrating deep learning methods and real-time employment market trends for dynamic forecasts.</a:t>
            </a:r>
          </a:p>
        </p:txBody>
      </p:sp>
    </p:spTree>
    <p:extLst>
      <p:ext uri="{BB962C8B-B14F-4D97-AF65-F5344CB8AC3E}">
        <p14:creationId xmlns:p14="http://schemas.microsoft.com/office/powerpoint/2010/main" val="689613259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uld you send a thank-you note after an interview? – Career Center |  University of Southern California">
            <a:extLst>
              <a:ext uri="{FF2B5EF4-FFF2-40B4-BE49-F238E27FC236}">
                <a16:creationId xmlns:a16="http://schemas.microsoft.com/office/drawing/2014/main" id="{B6078395-612D-2558-3E46-A4268286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4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666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Gouri Niteesha Tunuguntla</dc:creator>
  <cp:lastModifiedBy>Gouri Niteesha Tunuguntla</cp:lastModifiedBy>
  <cp:revision>6</cp:revision>
  <dcterms:created xsi:type="dcterms:W3CDTF">2025-03-23T15:15:32Z</dcterms:created>
  <dcterms:modified xsi:type="dcterms:W3CDTF">2025-03-25T16:36:20Z</dcterms:modified>
</cp:coreProperties>
</file>