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B6BBEE-625E-4FC4-A2D3-19835287A89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4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78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07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2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2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75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62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D2EF9-117C-73D0-1174-D0A8266836F3}"/>
              </a:ext>
            </a:extLst>
          </p:cNvPr>
          <p:cNvSpPr txBox="1"/>
          <p:nvPr/>
        </p:nvSpPr>
        <p:spPr>
          <a:xfrm>
            <a:off x="391886" y="287609"/>
            <a:ext cx="1088571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indent="457200"/>
            <a:r>
              <a:rPr lang="en-US" sz="2000" b="1" dirty="0">
                <a:latin typeface="Sitka Small" pitchFamily="2" charset="0"/>
                <a:cs typeface="Times New Roman" panose="02020603050405020304" pitchFamily="18" charset="0"/>
                <a:sym typeface="+mn-ea"/>
              </a:rPr>
              <a:t>SESHADRI RAO GUDLAVALLERU ENGINEERING COLLEGE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dirty="0">
                <a:latin typeface="Aptos" panose="020B0004020202020204" pitchFamily="34" charset="0"/>
                <a:sym typeface="+mn-ea"/>
              </a:rPr>
              <a:t>Department of CSE(</a:t>
            </a:r>
            <a:r>
              <a:rPr lang="en-US" dirty="0" err="1">
                <a:latin typeface="Aptos" panose="020B0004020202020204" pitchFamily="34" charset="0"/>
                <a:sym typeface="+mn-ea"/>
              </a:rPr>
              <a:t>Aritificial</a:t>
            </a:r>
            <a:r>
              <a:rPr lang="en-US" dirty="0">
                <a:latin typeface="Aptos" panose="020B0004020202020204" pitchFamily="34" charset="0"/>
                <a:sym typeface="+mn-ea"/>
              </a:rPr>
              <a:t> Intelligence &amp; Machine Learning)</a:t>
            </a:r>
            <a:b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                            </a:t>
            </a:r>
            <a:r>
              <a:rPr lang="en-US" b="1" dirty="0">
                <a:sym typeface="+mn-ea"/>
              </a:rPr>
              <a:t>Community Service Project</a:t>
            </a:r>
          </a:p>
          <a:p>
            <a:pPr marL="1371600" lvl="3" indent="457200"/>
            <a:r>
              <a:rPr lang="en-US" b="1" dirty="0">
                <a:sym typeface="+mn-ea"/>
              </a:rPr>
              <a:t>                                                      on</a:t>
            </a:r>
          </a:p>
          <a:p>
            <a:pPr marL="1371600" lvl="3" indent="457200"/>
            <a:r>
              <a:rPr lang="en-US" sz="2400" b="1" dirty="0">
                <a:sym typeface="+mn-ea"/>
              </a:rPr>
              <a:t>                </a:t>
            </a:r>
            <a:r>
              <a:rPr lang="en-US" sz="2400" b="1" dirty="0" err="1">
                <a:sym typeface="+mn-ea"/>
              </a:rPr>
              <a:t>EchoHands</a:t>
            </a:r>
            <a:r>
              <a:rPr lang="en-US" sz="2400" b="1" dirty="0">
                <a:sym typeface="+mn-ea"/>
              </a:rPr>
              <a:t> : Bridging voice and gestures</a:t>
            </a:r>
            <a:r>
              <a:rPr lang="en-US" b="1" dirty="0">
                <a:sym typeface="+mn-ea"/>
              </a:rPr>
              <a:t>.</a:t>
            </a:r>
          </a:p>
          <a:p>
            <a:pPr marL="1371600" lvl="3" indent="457200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BE10C-E6DF-EAED-0F4A-67748887B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007" y="1982994"/>
            <a:ext cx="2043953" cy="1488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FB2FC-254F-FCE2-F29C-75261D31054F}"/>
              </a:ext>
            </a:extLst>
          </p:cNvPr>
          <p:cNvSpPr txBox="1"/>
          <p:nvPr/>
        </p:nvSpPr>
        <p:spPr>
          <a:xfrm>
            <a:off x="2784022" y="3570906"/>
            <a:ext cx="61014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3" indent="457200"/>
            <a:r>
              <a:rPr lang="en-US" dirty="0"/>
              <a:t>PRESENTED BY </a:t>
            </a:r>
            <a:r>
              <a:rPr lang="en-US" b="1" dirty="0"/>
              <a:t>BATCH B14</a:t>
            </a:r>
          </a:p>
          <a:p>
            <a:pPr marL="1371600" lvl="3" indent="457200"/>
            <a:r>
              <a:rPr lang="en-US" b="1" dirty="0"/>
              <a:t>N. Srija             (22481A4280)</a:t>
            </a:r>
          </a:p>
          <a:p>
            <a:pPr marL="1371600" lvl="3" indent="457200"/>
            <a:r>
              <a:rPr lang="en-US" b="1" dirty="0"/>
              <a:t>T. </a:t>
            </a:r>
            <a:r>
              <a:rPr lang="en-US" b="1" dirty="0" err="1"/>
              <a:t>Niteesha</a:t>
            </a:r>
            <a:r>
              <a:rPr lang="en-US" b="1" dirty="0"/>
              <a:t>       (22481A42B4)</a:t>
            </a:r>
          </a:p>
          <a:p>
            <a:pPr marL="1371600" lvl="3" indent="457200"/>
            <a:r>
              <a:rPr lang="en-US" b="1" dirty="0"/>
              <a:t>V. Keerthi         (22481A42C0)</a:t>
            </a:r>
          </a:p>
          <a:p>
            <a:pPr marL="1371600" lvl="3" indent="457200"/>
            <a:r>
              <a:rPr lang="en-US" b="1" dirty="0"/>
              <a:t>P. </a:t>
            </a:r>
            <a:r>
              <a:rPr lang="en-US" b="1" dirty="0" err="1"/>
              <a:t>Likhita</a:t>
            </a:r>
            <a:r>
              <a:rPr lang="en-US" b="1" dirty="0"/>
              <a:t>        (23485A4213)</a:t>
            </a:r>
          </a:p>
          <a:p>
            <a:pPr marL="1371600" lvl="3" indent="457200"/>
            <a:endParaRPr lang="en-US" dirty="0"/>
          </a:p>
          <a:p>
            <a:pPr marL="1371600" lvl="3" indent="457200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0025E-8735-C9A8-4539-8E3A3BE5DF7D}"/>
              </a:ext>
            </a:extLst>
          </p:cNvPr>
          <p:cNvSpPr txBox="1"/>
          <p:nvPr/>
        </p:nvSpPr>
        <p:spPr>
          <a:xfrm>
            <a:off x="718457" y="5166688"/>
            <a:ext cx="11070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0" lvl="5" indent="457200"/>
            <a:r>
              <a:rPr lang="en-US" sz="2000" dirty="0">
                <a:solidFill>
                  <a:schemeClr val="bg1"/>
                </a:solidFill>
              </a:rPr>
              <a:t>                   </a:t>
            </a:r>
            <a:r>
              <a:rPr lang="en-US" sz="2000" dirty="0"/>
              <a:t>Under the Guidance of</a:t>
            </a:r>
          </a:p>
          <a:p>
            <a:pPr marL="2286000" lvl="5" indent="457200"/>
            <a:r>
              <a:rPr lang="en-US" dirty="0"/>
              <a:t>                      </a:t>
            </a:r>
            <a:r>
              <a:rPr lang="en-US" sz="2400" dirty="0"/>
              <a:t>Mr. A. Manoj Kumar</a:t>
            </a:r>
          </a:p>
          <a:p>
            <a:r>
              <a:rPr lang="en-US" sz="2000" dirty="0"/>
              <a:t>      ASSISTANT PROFESSOR, DEPARTMENT OF CSE(ARTIFICIAL INTELLIGENCE AND MACHINE LEARNING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3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8B09-D991-F405-A11B-AD2A1BB9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3A49-6026-CE51-AEDF-A426955C6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39" y="1633491"/>
            <a:ext cx="9947671" cy="4237435"/>
          </a:xfrm>
        </p:spPr>
        <p:txBody>
          <a:bodyPr>
            <a:noAutofit/>
          </a:bodyPr>
          <a:lstStyle/>
          <a:p>
            <a:r>
              <a:rPr lang="en-US" sz="3200" b="1" dirty="0"/>
              <a:t>Abstract</a:t>
            </a:r>
          </a:p>
          <a:p>
            <a:r>
              <a:rPr lang="en-US" sz="3200" b="1" dirty="0"/>
              <a:t>Problem overview </a:t>
            </a:r>
          </a:p>
          <a:p>
            <a:r>
              <a:rPr lang="en-US" sz="3200" b="1" dirty="0"/>
              <a:t>Solution overview  </a:t>
            </a:r>
          </a:p>
          <a:p>
            <a:r>
              <a:rPr lang="en-US" sz="3200" b="1" dirty="0"/>
              <a:t>Technology stack</a:t>
            </a:r>
          </a:p>
          <a:p>
            <a:r>
              <a:rPr lang="en-US" sz="3200" b="1" dirty="0"/>
              <a:t>Deployment screen</a:t>
            </a:r>
          </a:p>
          <a:p>
            <a:r>
              <a:rPr lang="en-US" sz="3200" b="1" dirty="0"/>
              <a:t>Conclusion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5ED5C-B7D4-BB7A-4ECD-FA9C7278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89" y="1321595"/>
            <a:ext cx="6198196" cy="48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FDDC-FDC9-BF9D-F7A9-46522DB0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08782" y="607219"/>
            <a:ext cx="9164041" cy="750094"/>
          </a:xfrm>
        </p:spPr>
        <p:txBody>
          <a:bodyPr/>
          <a:lstStyle/>
          <a:p>
            <a:r>
              <a:rPr lang="en-US" b="1" u="sng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22DD-4EF8-373C-DE93-711B39EA4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83" y="1643061"/>
            <a:ext cx="6858000" cy="4045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Sign language is a visual language that is used by deaf people as their mother tongue.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Communication is the difficulty faced by deaf people with normal people as everyone does not know the sign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aim of the project is to develop a communication system which converts voice into the sign language.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47FCF-48EB-C8B1-F080-6014B2B30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83" y="848299"/>
            <a:ext cx="3988296" cy="48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5FD3-4610-4652-5A87-750B390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26" y="0"/>
            <a:ext cx="9905998" cy="1478570"/>
          </a:xfrm>
        </p:spPr>
        <p:txBody>
          <a:bodyPr/>
          <a:lstStyle/>
          <a:p>
            <a:r>
              <a:rPr lang="en-US" b="1" u="sng" dirty="0"/>
              <a:t>Problem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0704-869E-7FEF-26E6-4A486A86565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930275" y="1389273"/>
            <a:ext cx="6288089" cy="4603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 arises when people that are impaired tries to communicate with normal people.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reason is that they mostly communicate using sign language but most of the people don’t know the sign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 this project helps them to understand what normal people are speaking through sign language.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084B0-2A1E-169E-B8B4-5059B554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25" y="1478570"/>
            <a:ext cx="3952349" cy="42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53B-1B25-28A8-1920-4C5FEC5F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6315"/>
            <a:ext cx="9905998" cy="1478570"/>
          </a:xfrm>
        </p:spPr>
        <p:txBody>
          <a:bodyPr/>
          <a:lstStyle/>
          <a:p>
            <a:r>
              <a:rPr lang="en-US" b="1" u="sng" dirty="0"/>
              <a:t>Solution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83C5-E532-8ED9-B262-92443BC9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23" y="1112704"/>
            <a:ext cx="6904386" cy="49575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Our proposed system </a:t>
            </a:r>
            <a:r>
              <a:rPr lang="en-US" sz="2800" b="1" dirty="0"/>
              <a:t>is designed to overcome the problem faced by deaf and dumb people.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This system is designed to translate every word spoke by normal people into sign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Through this specially abled people are able to understand what is going on around them.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19B85-1D4D-AA1E-10E8-4E6FC0E2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293" y="1355074"/>
            <a:ext cx="4082254" cy="43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1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529C-698C-199D-21F3-88381150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187"/>
            <a:ext cx="5934508" cy="945614"/>
          </a:xfrm>
        </p:spPr>
        <p:txBody>
          <a:bodyPr/>
          <a:lstStyle/>
          <a:p>
            <a:r>
              <a:rPr lang="en-US" dirty="0"/>
              <a:t>Technology stack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D8D4207-B7D2-8603-2DE4-1C2FC23E57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452" r="26452"/>
          <a:stretch>
            <a:fillRect/>
          </a:stretch>
        </p:blipFill>
        <p:spPr>
          <a:xfrm>
            <a:off x="6973677" y="609601"/>
            <a:ext cx="4902506" cy="561492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C65E21-EAFA-559D-5C6E-53BA8C65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167789"/>
            <a:ext cx="5934511" cy="4891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Software Details:</a:t>
            </a:r>
          </a:p>
          <a:p>
            <a:r>
              <a:rPr lang="en-IN" sz="2400" dirty="0"/>
              <a:t>      Programming Language:Python3</a:t>
            </a:r>
          </a:p>
          <a:p>
            <a:r>
              <a:rPr lang="en-IN" sz="2400" dirty="0"/>
              <a:t>      Packages Used: </a:t>
            </a:r>
            <a:r>
              <a:rPr lang="en-IN" sz="2400" dirty="0" err="1"/>
              <a:t>opencv</a:t>
            </a:r>
            <a:r>
              <a:rPr lang="en-IN" sz="2400" dirty="0"/>
              <a:t>, </a:t>
            </a:r>
            <a:r>
              <a:rPr lang="en-IN" sz="2400" dirty="0" err="1"/>
              <a:t>tensorflow</a:t>
            </a:r>
            <a:endParaRPr lang="en-IN" sz="2400" dirty="0"/>
          </a:p>
          <a:p>
            <a:r>
              <a:rPr lang="en-IN" sz="2400" dirty="0"/>
              <a:t>       Framework: Django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Hardware Details:</a:t>
            </a:r>
          </a:p>
          <a:p>
            <a:r>
              <a:rPr lang="en-IN" sz="2400" dirty="0"/>
              <a:t>     Device(mobile/laptop)</a:t>
            </a:r>
          </a:p>
          <a:p>
            <a:r>
              <a:rPr lang="en-IN" sz="2400" dirty="0"/>
              <a:t>     Mic</a:t>
            </a:r>
          </a:p>
          <a:p>
            <a:r>
              <a:rPr lang="en-IN" sz="2400" dirty="0"/>
              <a:t>     Monitor to view</a:t>
            </a:r>
          </a:p>
          <a:p>
            <a:r>
              <a:rPr lang="en-IN" sz="2400" dirty="0"/>
              <a:t>     Web browser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919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B58D-6A4F-D2FE-EEC9-21D07928D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45735" y="0"/>
            <a:ext cx="6929610" cy="881349"/>
          </a:xfrm>
        </p:spPr>
        <p:txBody>
          <a:bodyPr/>
          <a:lstStyle/>
          <a:p>
            <a:r>
              <a:rPr lang="en-US" dirty="0"/>
              <a:t>DEPLOYMENT SCREEN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F416D7-64F0-7EE6-621D-E3B8639C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5" y="771181"/>
            <a:ext cx="4536012" cy="26578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BECA33-EF3C-6CC0-730B-B6EB22D6B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93" y="771181"/>
            <a:ext cx="4622294" cy="2657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C0F37-CD7C-656F-611F-D6D0DF9C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198" y="3602516"/>
            <a:ext cx="4781077" cy="30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4746-4432-1E89-25B2-A034E12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D5C354E-66FE-8C3D-609E-A2B9DF0FDB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307" r="32307"/>
          <a:stretch>
            <a:fillRect/>
          </a:stretch>
        </p:blipFill>
        <p:spPr>
          <a:xfrm>
            <a:off x="6643171" y="609601"/>
            <a:ext cx="4404240" cy="54937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FFFC-03CC-225A-93EF-B4DAEFD90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04956-D575-E63C-71AD-A68358A527DD}"/>
              </a:ext>
            </a:extLst>
          </p:cNvPr>
          <p:cNvSpPr txBox="1"/>
          <p:nvPr/>
        </p:nvSpPr>
        <p:spPr>
          <a:xfrm>
            <a:off x="1311611" y="736294"/>
            <a:ext cx="51613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</a:t>
            </a:r>
          </a:p>
          <a:p>
            <a:endParaRPr lang="en-US" sz="2800" b="1" dirty="0"/>
          </a:p>
          <a:p>
            <a:r>
              <a:rPr lang="en-US" sz="2800" b="1" dirty="0"/>
              <a:t>For hearing-impaired people, speech to sign language translation is essential in the modern era of online communication. This will close the communication gap between those with normal hearing </a:t>
            </a:r>
            <a:r>
              <a:rPr lang="en-US" sz="2800" b="1" dirty="0" err="1"/>
              <a:t>andthose</a:t>
            </a:r>
            <a:r>
              <a:rPr lang="en-US" sz="2800" b="1" dirty="0"/>
              <a:t> with hearing loss.</a:t>
            </a:r>
          </a:p>
        </p:txBody>
      </p:sp>
    </p:spTree>
    <p:extLst>
      <p:ext uri="{BB962C8B-B14F-4D97-AF65-F5344CB8AC3E}">
        <p14:creationId xmlns:p14="http://schemas.microsoft.com/office/powerpoint/2010/main" val="268616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8EE92-5792-B82F-91D5-FA40FC8B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28" y="947737"/>
            <a:ext cx="6661547" cy="48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339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Sitka Small</vt:lpstr>
      <vt:lpstr>Times New Roman</vt:lpstr>
      <vt:lpstr>Tw Cen MT</vt:lpstr>
      <vt:lpstr>Wingdings</vt:lpstr>
      <vt:lpstr>Circuit</vt:lpstr>
      <vt:lpstr>PowerPoint Presentation</vt:lpstr>
      <vt:lpstr>Contents </vt:lpstr>
      <vt:lpstr>ABSTRACT</vt:lpstr>
      <vt:lpstr>Problem overview </vt:lpstr>
      <vt:lpstr>Solution overview </vt:lpstr>
      <vt:lpstr>Technology stack </vt:lpstr>
      <vt:lpstr>DEPLOYMENT SCREEN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23485A4213</dc:creator>
  <cp:lastModifiedBy>srija nidamanuri</cp:lastModifiedBy>
  <cp:revision>8</cp:revision>
  <dcterms:created xsi:type="dcterms:W3CDTF">2024-10-26T14:06:24Z</dcterms:created>
  <dcterms:modified xsi:type="dcterms:W3CDTF">2024-10-27T14:06:43Z</dcterms:modified>
</cp:coreProperties>
</file>