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100" d="100"/>
          <a:sy n="100" d="100"/>
        </p:scale>
        <p:origin x="0" y="0"/>
      </p:cViewPr>
      <p:guideLst>
        <p:guide orient="horz" pos="1620"/>
        <p:guide pos="288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notesMaster" Target="notesMasters/notesMaster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11de03534ae_0_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11de03534ae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11de03534ae_0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11de03534ae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11dcca55088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11dcca5508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1dcca55088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1dcca55088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11df6198288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11df619828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11dcca55088_0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11dcca55088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11dcca55088_0_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11dcca55088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11de03534ae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11de03534ae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11dcca55088_0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11dcca55088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11de03534ae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11de03534ae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 /><Relationship Id="rId1" Type="http://schemas.openxmlformats.org/officeDocument/2006/relationships/slideLayout" Target="../slideLayouts/slideLayout3.xml" /></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 /><Relationship Id="rId1" Type="http://schemas.openxmlformats.org/officeDocument/2006/relationships/slideLayout" Target="../slideLayouts/slideLayout3.xml" /></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3.xml" /></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3.xml" /></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 /><Relationship Id="rId1" Type="http://schemas.openxmlformats.org/officeDocument/2006/relationships/slideLayout" Target="../slideLayouts/slideLayout3.xml" /></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 /><Relationship Id="rId1" Type="http://schemas.openxmlformats.org/officeDocument/2006/relationships/slideLayout" Target="../slideLayouts/slideLayout3.xml" /></Relationships>
</file>

<file path=ppt/slides/_rels/slide6.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6.xml" /><Relationship Id="rId1" Type="http://schemas.openxmlformats.org/officeDocument/2006/relationships/slideLayout" Target="../slideLayouts/slideLayout3.xml" /><Relationship Id="rId5" Type="http://schemas.openxmlformats.org/officeDocument/2006/relationships/image" Target="../media/image3.png" /><Relationship Id="rId4" Type="http://schemas.openxmlformats.org/officeDocument/2006/relationships/image" Target="../media/image2.png" /></Relationships>
</file>

<file path=ppt/slides/_rels/slide7.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notesSlide" Target="../notesSlides/notesSlide7.xml" /><Relationship Id="rId1" Type="http://schemas.openxmlformats.org/officeDocument/2006/relationships/slideLayout" Target="../slideLayouts/slideLayout3.xml" /></Relationships>
</file>

<file path=ppt/slides/_rels/slide8.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notesSlide" Target="../notesSlides/notesSlide8.xml" /><Relationship Id="rId1" Type="http://schemas.openxmlformats.org/officeDocument/2006/relationships/slideLayout" Target="../slideLayouts/slideLayout3.xml" /></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 /><Relationship Id="rId1" Type="http://schemas.openxmlformats.org/officeDocument/2006/relationships/slideLayout" Target="../slideLayouts/slideLayout3.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None/>
            </a:pPr>
            <a:r>
              <a:rPr lang="en" sz="4600"/>
              <a:t>Deployment of Image classification web application in cloud</a:t>
            </a:r>
            <a:endParaRPr sz="4600"/>
          </a:p>
        </p:txBody>
      </p:sp>
      <p:sp>
        <p:nvSpPr>
          <p:cNvPr id="55" name="Google Shape;55;p13"/>
          <p:cNvSpPr txBox="1">
            <a:spLocks noGrp="1"/>
          </p:cNvSpPr>
          <p:nvPr>
            <p:ph type="subTitle" idx="1"/>
          </p:nvPr>
        </p:nvSpPr>
        <p:spPr>
          <a:xfrm>
            <a:off x="311700" y="2834125"/>
            <a:ext cx="8520600" cy="15348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endParaRPr/>
          </a:p>
        </p:txBody>
      </p:sp>
      <p:sp>
        <p:nvSpPr>
          <p:cNvPr id="56" name="Google Shape;56;p13"/>
          <p:cNvSpPr txBox="1"/>
          <p:nvPr/>
        </p:nvSpPr>
        <p:spPr>
          <a:xfrm>
            <a:off x="4846600" y="3882550"/>
            <a:ext cx="45102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800" b="1"/>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 sz="4920"/>
              <a:t>Presented By</a:t>
            </a:r>
            <a:endParaRPr sz="4920"/>
          </a:p>
        </p:txBody>
      </p:sp>
      <p:sp>
        <p:nvSpPr>
          <p:cNvPr id="117" name="Google Shape;117;p22"/>
          <p:cNvSpPr txBox="1">
            <a:spLocks noGrp="1"/>
          </p:cNvSpPr>
          <p:nvPr>
            <p:ph type="body" idx="1"/>
          </p:nvPr>
        </p:nvSpPr>
        <p:spPr>
          <a:xfrm>
            <a:off x="311700" y="2456275"/>
            <a:ext cx="8520600" cy="211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sz="2000" b="1">
                <a:solidFill>
                  <a:schemeClr val="dk1"/>
                </a:solidFill>
              </a:rPr>
              <a:t>T. GuruTheja Reddy (19BCD7034)</a:t>
            </a:r>
            <a:endParaRPr sz="2000" b="1">
              <a:solidFill>
                <a:schemeClr val="dk1"/>
              </a:solidFill>
            </a:endParaRPr>
          </a:p>
          <a:p>
            <a:pPr marL="0" lvl="0" indent="0" algn="ctr" rtl="0">
              <a:spcBef>
                <a:spcPts val="1200"/>
              </a:spcBef>
              <a:spcAft>
                <a:spcPts val="1200"/>
              </a:spcAft>
              <a:buNone/>
            </a:pPr>
            <a:r>
              <a:rPr lang="en" sz="2000" b="1">
                <a:solidFill>
                  <a:schemeClr val="dk1"/>
                </a:solidFill>
              </a:rPr>
              <a:t>V. Manikanta Bhuvanesh (19BCD7088)</a:t>
            </a:r>
            <a:endParaRPr sz="2000" b="1">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 </a:t>
            </a:r>
            <a:endParaRPr/>
          </a:p>
        </p:txBody>
      </p:sp>
      <p:sp>
        <p:nvSpPr>
          <p:cNvPr id="123" name="Google Shape;123;p23"/>
          <p:cNvSpPr txBox="1">
            <a:spLocks noGrp="1"/>
          </p:cNvSpPr>
          <p:nvPr>
            <p:ph type="body" idx="1"/>
          </p:nvPr>
        </p:nvSpPr>
        <p:spPr>
          <a:xfrm>
            <a:off x="311700" y="1874725"/>
            <a:ext cx="8520600" cy="2694000"/>
          </a:xfrm>
          <a:prstGeom prst="rect">
            <a:avLst/>
          </a:prstGeom>
        </p:spPr>
        <p:txBody>
          <a:bodyPr spcFirstLastPara="1" wrap="square" lIns="91425" tIns="91425" rIns="91425" bIns="91425" anchor="t" anchorCtr="0">
            <a:normAutofit/>
          </a:bodyPr>
          <a:lstStyle/>
          <a:p>
            <a:pPr marL="0" lvl="0" indent="0" algn="ctr" rtl="0">
              <a:spcBef>
                <a:spcPts val="0"/>
              </a:spcBef>
              <a:spcAft>
                <a:spcPts val="1200"/>
              </a:spcAft>
              <a:buNone/>
            </a:pPr>
            <a:r>
              <a:rPr lang="en" sz="6000" b="1">
                <a:solidFill>
                  <a:schemeClr val="dk1"/>
                </a:solidFill>
              </a:rPr>
              <a:t>Thank You</a:t>
            </a:r>
            <a:endParaRPr sz="6000" b="1">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t>Description</a:t>
            </a:r>
            <a:endParaRPr b="1"/>
          </a:p>
        </p:txBody>
      </p:sp>
      <p:sp>
        <p:nvSpPr>
          <p:cNvPr id="62" name="Google Shape;62;p14"/>
          <p:cNvSpPr txBox="1">
            <a:spLocks noGrp="1"/>
          </p:cNvSpPr>
          <p:nvPr>
            <p:ph type="body" idx="1"/>
          </p:nvPr>
        </p:nvSpPr>
        <p:spPr>
          <a:xfrm>
            <a:off x="311700" y="1423375"/>
            <a:ext cx="8520600" cy="3145500"/>
          </a:xfrm>
          <a:prstGeom prst="rect">
            <a:avLst/>
          </a:prstGeom>
        </p:spPr>
        <p:txBody>
          <a:bodyPr spcFirstLastPara="1" wrap="square" lIns="91425" tIns="91425" rIns="91425" bIns="91425" anchor="t" anchorCtr="0">
            <a:normAutofit/>
          </a:bodyPr>
          <a:lstStyle/>
          <a:p>
            <a:pPr marL="0" lvl="0" indent="0" algn="just" rtl="0">
              <a:spcBef>
                <a:spcPts val="0"/>
              </a:spcBef>
              <a:spcAft>
                <a:spcPts val="1200"/>
              </a:spcAft>
              <a:buNone/>
            </a:pPr>
            <a:r>
              <a:rPr lang="en" sz="2300" b="1">
                <a:solidFill>
                  <a:schemeClr val="dk1"/>
                </a:solidFill>
              </a:rPr>
              <a:t>In this project we are going to use the machine learning technique in the web application where we can classify the image uploaded and to make this application accessible to everyone we are going to host it in cloud services and make it public.</a:t>
            </a:r>
            <a:endParaRPr sz="2300" b="1">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t>Use cases</a:t>
            </a:r>
            <a:endParaRPr b="1"/>
          </a:p>
        </p:txBody>
      </p:sp>
      <p:sp>
        <p:nvSpPr>
          <p:cNvPr id="68" name="Google Shape;68;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300" b="1">
                <a:solidFill>
                  <a:schemeClr val="dk1"/>
                </a:solidFill>
              </a:rPr>
              <a:t>How to discrete and analyse both the air traffic and the road traffic?</a:t>
            </a:r>
            <a:endParaRPr sz="2300" b="1">
              <a:solidFill>
                <a:schemeClr val="dk1"/>
              </a:solidFill>
            </a:endParaRPr>
          </a:p>
          <a:p>
            <a:pPr marL="0" lvl="0" indent="0" algn="l" rtl="0">
              <a:spcBef>
                <a:spcPts val="1200"/>
              </a:spcBef>
              <a:spcAft>
                <a:spcPts val="0"/>
              </a:spcAft>
              <a:buNone/>
            </a:pPr>
            <a:r>
              <a:rPr lang="en" sz="2000">
                <a:solidFill>
                  <a:schemeClr val="dk1"/>
                </a:solidFill>
              </a:rPr>
              <a:t>The satellite and aerial images are captured by the cameras on satellites and aircrafts. </a:t>
            </a:r>
            <a:endParaRPr sz="2000">
              <a:solidFill>
                <a:schemeClr val="dk1"/>
              </a:solidFill>
            </a:endParaRPr>
          </a:p>
          <a:p>
            <a:pPr marL="0" lvl="0" indent="0" algn="l" rtl="0">
              <a:spcBef>
                <a:spcPts val="1200"/>
              </a:spcBef>
              <a:spcAft>
                <a:spcPts val="0"/>
              </a:spcAft>
              <a:buNone/>
            </a:pPr>
            <a:r>
              <a:rPr lang="en" sz="2000">
                <a:solidFill>
                  <a:schemeClr val="dk1"/>
                </a:solidFill>
              </a:rPr>
              <a:t>Image classification is the key solution for the differentiation of the aerial and road traffic.</a:t>
            </a:r>
            <a:endParaRPr sz="2000">
              <a:solidFill>
                <a:schemeClr val="dk1"/>
              </a:solidFill>
            </a:endParaRPr>
          </a:p>
          <a:p>
            <a:pPr marL="0" lvl="0" indent="0" algn="l" rtl="0">
              <a:spcBef>
                <a:spcPts val="1200"/>
              </a:spcBef>
              <a:spcAft>
                <a:spcPts val="1200"/>
              </a:spcAft>
              <a:buNone/>
            </a:pPr>
            <a:r>
              <a:rPr lang="en" sz="2000">
                <a:solidFill>
                  <a:schemeClr val="dk1"/>
                </a:solidFill>
              </a:rPr>
              <a:t>These images are classified into various types.</a:t>
            </a:r>
            <a:endParaRPr sz="200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620" b="1"/>
              <a:t>Limitations</a:t>
            </a:r>
            <a:endParaRPr sz="2620" b="1"/>
          </a:p>
        </p:txBody>
      </p:sp>
      <p:sp>
        <p:nvSpPr>
          <p:cNvPr id="74" name="Google Shape;74;p16"/>
          <p:cNvSpPr txBox="1">
            <a:spLocks noGrp="1"/>
          </p:cNvSpPr>
          <p:nvPr>
            <p:ph type="body" idx="1"/>
          </p:nvPr>
        </p:nvSpPr>
        <p:spPr>
          <a:xfrm>
            <a:off x="311700" y="1368675"/>
            <a:ext cx="8520600" cy="3200100"/>
          </a:xfrm>
          <a:prstGeom prst="rect">
            <a:avLst/>
          </a:prstGeom>
        </p:spPr>
        <p:txBody>
          <a:bodyPr spcFirstLastPara="1" wrap="square" lIns="91425" tIns="91425" rIns="91425" bIns="91425" anchor="t" anchorCtr="0">
            <a:normAutofit lnSpcReduction="10000"/>
          </a:bodyPr>
          <a:lstStyle/>
          <a:p>
            <a:pPr marL="457200" lvl="0" indent="-355600" algn="just" rtl="0">
              <a:spcBef>
                <a:spcPts val="0"/>
              </a:spcBef>
              <a:spcAft>
                <a:spcPts val="0"/>
              </a:spcAft>
              <a:buClr>
                <a:schemeClr val="dk1"/>
              </a:buClr>
              <a:buSzPts val="2000"/>
              <a:buChar char="●"/>
            </a:pPr>
            <a:r>
              <a:rPr lang="en" sz="2000">
                <a:solidFill>
                  <a:schemeClr val="dk1"/>
                </a:solidFill>
              </a:rPr>
              <a:t>This is a prototype where we are classifying cars in the road traffic and aeroplanes in the aerial region. But there are various types of vehicles and aircrafts.</a:t>
            </a:r>
            <a:endParaRPr sz="2000">
              <a:solidFill>
                <a:schemeClr val="dk1"/>
              </a:solidFill>
            </a:endParaRPr>
          </a:p>
          <a:p>
            <a:pPr marL="457200" lvl="0" indent="-355600" algn="just" rtl="0">
              <a:spcBef>
                <a:spcPts val="0"/>
              </a:spcBef>
              <a:spcAft>
                <a:spcPts val="0"/>
              </a:spcAft>
              <a:buClr>
                <a:schemeClr val="dk1"/>
              </a:buClr>
              <a:buSzPts val="2000"/>
              <a:buChar char="●"/>
            </a:pPr>
            <a:r>
              <a:rPr lang="en" sz="2000">
                <a:solidFill>
                  <a:schemeClr val="dk1"/>
                </a:solidFill>
              </a:rPr>
              <a:t>This is a dynamically increasing dataset it requires high storage.</a:t>
            </a:r>
            <a:endParaRPr sz="2000">
              <a:solidFill>
                <a:schemeClr val="dk1"/>
              </a:solidFill>
            </a:endParaRPr>
          </a:p>
          <a:p>
            <a:pPr marL="457200" lvl="0" indent="-355600" algn="just" rtl="0">
              <a:spcBef>
                <a:spcPts val="0"/>
              </a:spcBef>
              <a:spcAft>
                <a:spcPts val="0"/>
              </a:spcAft>
              <a:buClr>
                <a:schemeClr val="dk1"/>
              </a:buClr>
              <a:buSzPts val="2000"/>
              <a:buChar char="●"/>
            </a:pPr>
            <a:r>
              <a:rPr lang="en" sz="2000">
                <a:solidFill>
                  <a:schemeClr val="dk1"/>
                </a:solidFill>
              </a:rPr>
              <a:t>As the data is increasing in high rate. The model needs to be updated frequently.</a:t>
            </a:r>
            <a:endParaRPr sz="2000">
              <a:solidFill>
                <a:schemeClr val="dk1"/>
              </a:solidFill>
            </a:endParaRPr>
          </a:p>
          <a:p>
            <a:pPr marL="457200" lvl="0" indent="-355600" algn="just" rtl="0">
              <a:spcBef>
                <a:spcPts val="0"/>
              </a:spcBef>
              <a:spcAft>
                <a:spcPts val="0"/>
              </a:spcAft>
              <a:buClr>
                <a:schemeClr val="dk1"/>
              </a:buClr>
              <a:buSzPts val="2000"/>
              <a:buChar char="●"/>
            </a:pPr>
            <a:r>
              <a:rPr lang="en" sz="2000">
                <a:solidFill>
                  <a:schemeClr val="dk1"/>
                </a:solidFill>
              </a:rPr>
              <a:t>In this machine learning project we are using tensorflow where the requirement of CPU is high. This leads to more consumption of CPU i.e we need higher horizontal scalability.</a:t>
            </a:r>
            <a:endParaRPr sz="200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t>Our Idea		</a:t>
            </a:r>
            <a:endParaRPr b="1"/>
          </a:p>
        </p:txBody>
      </p:sp>
      <p:sp>
        <p:nvSpPr>
          <p:cNvPr id="80" name="Google Shape;80;p17"/>
          <p:cNvSpPr txBox="1">
            <a:spLocks noGrp="1"/>
          </p:cNvSpPr>
          <p:nvPr>
            <p:ph type="body" idx="1"/>
          </p:nvPr>
        </p:nvSpPr>
        <p:spPr>
          <a:xfrm>
            <a:off x="581900" y="1848875"/>
            <a:ext cx="8250300" cy="2720100"/>
          </a:xfrm>
          <a:prstGeom prst="rect">
            <a:avLst/>
          </a:prstGeom>
        </p:spPr>
        <p:txBody>
          <a:bodyPr spcFirstLastPara="1" wrap="square" lIns="91425" tIns="91425" rIns="91425" bIns="91425" anchor="t" anchorCtr="0">
            <a:normAutofit/>
          </a:bodyPr>
          <a:lstStyle/>
          <a:p>
            <a:pPr marL="0" lvl="0" indent="0" algn="l" rtl="0">
              <a:lnSpc>
                <a:spcPct val="150000"/>
              </a:lnSpc>
              <a:spcBef>
                <a:spcPts val="0"/>
              </a:spcBef>
              <a:spcAft>
                <a:spcPts val="1200"/>
              </a:spcAft>
              <a:buNone/>
            </a:pPr>
            <a:r>
              <a:rPr lang="en" sz="2000" b="1">
                <a:solidFill>
                  <a:schemeClr val="dk1"/>
                </a:solidFill>
              </a:rPr>
              <a:t>The main idea underlying in this project is classifying an image given using machine learning  to the  web application and in return the application predicts whether the image contains the car or aeroplane so that we can distinguish and analyse the traffic respectively.</a:t>
            </a:r>
            <a:endParaRPr sz="2000" b="1">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t>Services</a:t>
            </a:r>
            <a:endParaRPr b="1"/>
          </a:p>
        </p:txBody>
      </p:sp>
      <p:sp>
        <p:nvSpPr>
          <p:cNvPr id="86" name="Google Shape;86;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 </a:t>
            </a:r>
            <a:endParaRPr/>
          </a:p>
        </p:txBody>
      </p:sp>
      <p:pic>
        <p:nvPicPr>
          <p:cNvPr id="87" name="Google Shape;87;p18"/>
          <p:cNvPicPr preferRelativeResize="0"/>
          <p:nvPr/>
        </p:nvPicPr>
        <p:blipFill>
          <a:blip r:embed="rId3">
            <a:alphaModFix/>
          </a:blip>
          <a:stretch>
            <a:fillRect/>
          </a:stretch>
        </p:blipFill>
        <p:spPr>
          <a:xfrm>
            <a:off x="0" y="1729575"/>
            <a:ext cx="3428921" cy="2554750"/>
          </a:xfrm>
          <a:prstGeom prst="rect">
            <a:avLst/>
          </a:prstGeom>
          <a:noFill/>
          <a:ln>
            <a:noFill/>
          </a:ln>
        </p:spPr>
      </p:pic>
      <p:pic>
        <p:nvPicPr>
          <p:cNvPr id="88" name="Google Shape;88;p18"/>
          <p:cNvPicPr preferRelativeResize="0"/>
          <p:nvPr/>
        </p:nvPicPr>
        <p:blipFill>
          <a:blip r:embed="rId4">
            <a:alphaModFix/>
          </a:blip>
          <a:stretch>
            <a:fillRect/>
          </a:stretch>
        </p:blipFill>
        <p:spPr>
          <a:xfrm>
            <a:off x="2537400" y="1729575"/>
            <a:ext cx="5109500" cy="2554750"/>
          </a:xfrm>
          <a:prstGeom prst="rect">
            <a:avLst/>
          </a:prstGeom>
          <a:noFill/>
          <a:ln>
            <a:noFill/>
          </a:ln>
        </p:spPr>
      </p:pic>
      <p:pic>
        <p:nvPicPr>
          <p:cNvPr id="89" name="Google Shape;89;p18"/>
          <p:cNvPicPr preferRelativeResize="0"/>
          <p:nvPr/>
        </p:nvPicPr>
        <p:blipFill>
          <a:blip r:embed="rId5">
            <a:alphaModFix/>
          </a:blip>
          <a:stretch>
            <a:fillRect/>
          </a:stretch>
        </p:blipFill>
        <p:spPr>
          <a:xfrm>
            <a:off x="6255475" y="2082400"/>
            <a:ext cx="2770676" cy="2079600"/>
          </a:xfrm>
          <a:prstGeom prst="rect">
            <a:avLst/>
          </a:prstGeom>
          <a:noFill/>
          <a:ln>
            <a:noFill/>
          </a:ln>
        </p:spPr>
      </p:pic>
      <p:sp>
        <p:nvSpPr>
          <p:cNvPr id="90" name="Google Shape;90;p18"/>
          <p:cNvSpPr txBox="1"/>
          <p:nvPr/>
        </p:nvSpPr>
        <p:spPr>
          <a:xfrm>
            <a:off x="6759250" y="3994050"/>
            <a:ext cx="1873800" cy="492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000" b="1"/>
              <a:t>Lambda</a:t>
            </a:r>
            <a:endParaRPr sz="2000" b="1"/>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 </a:t>
            </a:r>
            <a:endParaRPr/>
          </a:p>
        </p:txBody>
      </p:sp>
      <p:sp>
        <p:nvSpPr>
          <p:cNvPr id="96" name="Google Shape;96;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 </a:t>
            </a:r>
            <a:endParaRPr/>
          </a:p>
        </p:txBody>
      </p:sp>
      <p:pic>
        <p:nvPicPr>
          <p:cNvPr id="97" name="Google Shape;97;p19"/>
          <p:cNvPicPr preferRelativeResize="0"/>
          <p:nvPr/>
        </p:nvPicPr>
        <p:blipFill>
          <a:blip r:embed="rId3">
            <a:alphaModFix/>
          </a:blip>
          <a:stretch>
            <a:fillRect/>
          </a:stretch>
        </p:blipFill>
        <p:spPr>
          <a:xfrm>
            <a:off x="2102300" y="-103600"/>
            <a:ext cx="4786151" cy="5197573"/>
          </a:xfrm>
          <a:prstGeom prst="rect">
            <a:avLst/>
          </a:prstGeom>
          <a:noFill/>
          <a:ln>
            <a:noFill/>
          </a:ln>
        </p:spPr>
      </p:pic>
      <p:sp>
        <p:nvSpPr>
          <p:cNvPr id="98" name="Google Shape;98;p19"/>
          <p:cNvSpPr txBox="1"/>
          <p:nvPr/>
        </p:nvSpPr>
        <p:spPr>
          <a:xfrm>
            <a:off x="219125" y="226825"/>
            <a:ext cx="2506200" cy="585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600" b="1"/>
              <a:t>Architecture</a:t>
            </a:r>
            <a:endParaRPr sz="2600" b="1"/>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t>ML Architecture</a:t>
            </a:r>
            <a:r>
              <a:rPr lang="en"/>
              <a:t>	</a:t>
            </a:r>
            <a:endParaRPr/>
          </a:p>
        </p:txBody>
      </p:sp>
      <p:sp>
        <p:nvSpPr>
          <p:cNvPr id="104" name="Google Shape;104;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  </a:t>
            </a:r>
            <a:endParaRPr/>
          </a:p>
        </p:txBody>
      </p:sp>
      <p:pic>
        <p:nvPicPr>
          <p:cNvPr id="105" name="Google Shape;105;p20"/>
          <p:cNvPicPr preferRelativeResize="0"/>
          <p:nvPr/>
        </p:nvPicPr>
        <p:blipFill>
          <a:blip r:embed="rId3">
            <a:alphaModFix/>
          </a:blip>
          <a:stretch>
            <a:fillRect/>
          </a:stretch>
        </p:blipFill>
        <p:spPr>
          <a:xfrm>
            <a:off x="1434500" y="1017725"/>
            <a:ext cx="5720299" cy="401557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520" b="1"/>
              <a:t>Brief description about Services</a:t>
            </a:r>
            <a:endParaRPr sz="2520" b="1"/>
          </a:p>
        </p:txBody>
      </p:sp>
      <p:sp>
        <p:nvSpPr>
          <p:cNvPr id="111" name="Google Shape;111;p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23850" algn="just" rtl="0">
              <a:lnSpc>
                <a:spcPct val="115000"/>
              </a:lnSpc>
              <a:spcBef>
                <a:spcPts val="0"/>
              </a:spcBef>
              <a:spcAft>
                <a:spcPts val="0"/>
              </a:spcAft>
              <a:buClr>
                <a:schemeClr val="dk1"/>
              </a:buClr>
              <a:buSzPts val="1500"/>
              <a:buAutoNum type="arabicPeriod"/>
            </a:pPr>
            <a:r>
              <a:rPr lang="en" sz="1500" b="1">
                <a:solidFill>
                  <a:schemeClr val="dk1"/>
                </a:solidFill>
                <a:highlight>
                  <a:srgbClr val="FFFFFF"/>
                </a:highlight>
              </a:rPr>
              <a:t>AWS EC2 instance</a:t>
            </a:r>
            <a:r>
              <a:rPr lang="en" sz="1500">
                <a:solidFill>
                  <a:schemeClr val="dk1"/>
                </a:solidFill>
                <a:highlight>
                  <a:srgbClr val="FFFFFF"/>
                </a:highlight>
              </a:rPr>
              <a:t> is a virtual server in Amazon's Elastic Compute Cloud (EC2) for running applications on the Amazon Web Services (AWS) infrastructure. EC2 is a service that enables customers  to run application programs in the computing environment.</a:t>
            </a:r>
            <a:r>
              <a:rPr lang="en" sz="1500">
                <a:solidFill>
                  <a:schemeClr val="dk1"/>
                </a:solidFill>
              </a:rPr>
              <a:t> </a:t>
            </a:r>
            <a:endParaRPr sz="1500">
              <a:solidFill>
                <a:schemeClr val="dk1"/>
              </a:solidFill>
            </a:endParaRPr>
          </a:p>
          <a:p>
            <a:pPr marL="457200" lvl="0" indent="-323850" algn="just" rtl="0">
              <a:lnSpc>
                <a:spcPct val="115000"/>
              </a:lnSpc>
              <a:spcBef>
                <a:spcPts val="0"/>
              </a:spcBef>
              <a:spcAft>
                <a:spcPts val="0"/>
              </a:spcAft>
              <a:buClr>
                <a:schemeClr val="dk1"/>
              </a:buClr>
              <a:buSzPts val="1500"/>
              <a:buAutoNum type="arabicPeriod"/>
            </a:pPr>
            <a:r>
              <a:rPr lang="en" sz="1500" b="1">
                <a:solidFill>
                  <a:srgbClr val="212529"/>
                </a:solidFill>
                <a:highlight>
                  <a:srgbClr val="FFFFFF"/>
                </a:highlight>
              </a:rPr>
              <a:t>AWS Elastic Beanstalk</a:t>
            </a:r>
            <a:r>
              <a:rPr lang="en" sz="1500">
                <a:solidFill>
                  <a:srgbClr val="212529"/>
                </a:solidFill>
                <a:highlight>
                  <a:srgbClr val="FFFFFF"/>
                </a:highlight>
              </a:rPr>
              <a:t> is a compute service that makes it easier for the developers to quickly deploy and manage applications that you upload to the AWS cloud. Developers simply upload their application to the AWS cloud, and then let the AWS Beanstalk provision and handle the configuration for you. Your application will be provided with capacity provisioning, load balancing, auto-scaling, and health monitoring.</a:t>
            </a:r>
            <a:endParaRPr sz="1500">
              <a:solidFill>
                <a:srgbClr val="212529"/>
              </a:solidFill>
              <a:highlight>
                <a:srgbClr val="FFFFFF"/>
              </a:highlight>
            </a:endParaRPr>
          </a:p>
          <a:p>
            <a:pPr marL="457200" lvl="0" indent="-323850" algn="just" rtl="0">
              <a:lnSpc>
                <a:spcPct val="115000"/>
              </a:lnSpc>
              <a:spcBef>
                <a:spcPts val="0"/>
              </a:spcBef>
              <a:spcAft>
                <a:spcPts val="0"/>
              </a:spcAft>
              <a:buClr>
                <a:srgbClr val="212529"/>
              </a:buClr>
              <a:buSzPts val="1500"/>
              <a:buAutoNum type="arabicPeriod"/>
            </a:pPr>
            <a:r>
              <a:rPr lang="en" sz="1500" b="1">
                <a:solidFill>
                  <a:srgbClr val="222222"/>
                </a:solidFill>
                <a:highlight>
                  <a:srgbClr val="FFFFFF"/>
                </a:highlight>
              </a:rPr>
              <a:t>AWS Lambda</a:t>
            </a:r>
            <a:r>
              <a:rPr lang="en" sz="1500">
                <a:solidFill>
                  <a:srgbClr val="222222"/>
                </a:solidFill>
                <a:highlight>
                  <a:srgbClr val="FFFFFF"/>
                </a:highlight>
              </a:rPr>
              <a:t> is an event-driven, serverless computing platform provided by Amazon as a part of Amazon Web Services. Therefore you don’t need to worry about which AWS resources to launch, or how will you manage them. Instead, you need to put the code on Lambda, and it runs.</a:t>
            </a:r>
            <a:endParaRPr sz="1500">
              <a:solidFill>
                <a:srgbClr val="212529"/>
              </a:solidFill>
              <a:highlight>
                <a:srgbClr val="FFFFFF"/>
              </a:highlight>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11</Slides>
  <Notes>11</Notes>
  <HiddenSlides>0</HiddenSlide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Simple Light</vt:lpstr>
      <vt:lpstr>Deployment of Image classification web application in cloud</vt:lpstr>
      <vt:lpstr>Description</vt:lpstr>
      <vt:lpstr>Use cases</vt:lpstr>
      <vt:lpstr>Limitations</vt:lpstr>
      <vt:lpstr>Our Idea  </vt:lpstr>
      <vt:lpstr>Services</vt:lpstr>
      <vt:lpstr> </vt:lpstr>
      <vt:lpstr>ML Architecture </vt:lpstr>
      <vt:lpstr>Brief description about Services</vt:lpstr>
      <vt:lpstr>Presented By</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Deployment of Image classification web application in cloud</dc:title>
  <cp:lastModifiedBy>GURUTHEJA THOTA REDDY</cp:lastModifiedBy>
  <cp:revision>1</cp:revision>
  <dcterms:modified xsi:type="dcterms:W3CDTF">2022-03-17T08:28:42Z</dcterms:modified>
</cp:coreProperties>
</file>