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673" r:id="rId2"/>
    <p:sldId id="716" r:id="rId3"/>
    <p:sldId id="717" r:id="rId4"/>
    <p:sldId id="719" r:id="rId5"/>
    <p:sldId id="720" r:id="rId6"/>
    <p:sldId id="721" r:id="rId7"/>
    <p:sldId id="722" r:id="rId8"/>
    <p:sldId id="723" r:id="rId9"/>
    <p:sldId id="724" r:id="rId10"/>
    <p:sldId id="725" r:id="rId11"/>
    <p:sldId id="726" r:id="rId12"/>
    <p:sldId id="727" r:id="rId13"/>
    <p:sldId id="728" r:id="rId14"/>
    <p:sldId id="729" r:id="rId15"/>
    <p:sldId id="730" r:id="rId16"/>
    <p:sldId id="731" r:id="rId17"/>
    <p:sldId id="734" r:id="rId18"/>
    <p:sldId id="736" r:id="rId19"/>
    <p:sldId id="737" r:id="rId20"/>
    <p:sldId id="718"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979"/>
    <a:srgbClr val="293E51"/>
    <a:srgbClr val="70AC45"/>
    <a:srgbClr val="2D662F"/>
    <a:srgbClr val="3598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405" autoAdjust="0"/>
  </p:normalViewPr>
  <p:slideViewPr>
    <p:cSldViewPr snapToGrid="0">
      <p:cViewPr varScale="1">
        <p:scale>
          <a:sx n="82" d="100"/>
          <a:sy n="82" d="100"/>
        </p:scale>
        <p:origin x="72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4DC60-8486-4748-95EB-32FD7207363B}" type="datetimeFigureOut">
              <a:rPr lang="en-US" smtClean="0"/>
              <a:t>4/3/2021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EE838-9495-468E-A569-557A3E0AC08B}" type="slidenum">
              <a:rPr lang="en-US" smtClean="0"/>
              <a:t>‹#›</a:t>
            </a:fld>
            <a:endParaRPr lang="en-US"/>
          </a:p>
        </p:txBody>
      </p:sp>
    </p:spTree>
    <p:extLst>
      <p:ext uri="{BB962C8B-B14F-4D97-AF65-F5344CB8AC3E}">
        <p14:creationId xmlns:p14="http://schemas.microsoft.com/office/powerpoint/2010/main" val="2167729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35D55F-90E0-4C40-8867-BCBD05C9153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8BB96504-DB98-48CF-BD60-1C9BB1D5E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446455CB-554E-4487-9FC5-C86F25130E17}"/>
              </a:ext>
            </a:extLst>
          </p:cNvPr>
          <p:cNvSpPr>
            <a:spLocks noGrp="1"/>
          </p:cNvSpPr>
          <p:nvPr>
            <p:ph type="dt" sz="half" idx="10"/>
          </p:nvPr>
        </p:nvSpPr>
        <p:spPr/>
        <p:txBody>
          <a:bodyPr/>
          <a:lstStyle/>
          <a:p>
            <a:fld id="{59D3F94E-0126-41F7-9D2F-82416DB7D3CC}" type="datetimeFigureOut">
              <a:rPr lang="en-US" smtClean="0"/>
              <a:t>4/3/2021</a:t>
            </a:fld>
            <a:endParaRPr lang="en-US"/>
          </a:p>
        </p:txBody>
      </p:sp>
      <p:sp>
        <p:nvSpPr>
          <p:cNvPr id="5" name="Espace réservé du pied de page 4">
            <a:extLst>
              <a:ext uri="{FF2B5EF4-FFF2-40B4-BE49-F238E27FC236}">
                <a16:creationId xmlns:a16="http://schemas.microsoft.com/office/drawing/2014/main" id="{768C046B-63FF-4F88-8840-0AE3AD41639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F217C7B3-1793-4887-BB28-EF7C3933FA67}"/>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3515724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40BEA-A335-4ABF-8D27-9F2938717362}"/>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1D5FD269-9476-4345-ACD3-FB851E4E076D}"/>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00878DE-18EE-47EE-A5DB-37D3C990D986}"/>
              </a:ext>
            </a:extLst>
          </p:cNvPr>
          <p:cNvSpPr>
            <a:spLocks noGrp="1"/>
          </p:cNvSpPr>
          <p:nvPr>
            <p:ph type="dt" sz="half" idx="10"/>
          </p:nvPr>
        </p:nvSpPr>
        <p:spPr/>
        <p:txBody>
          <a:bodyPr/>
          <a:lstStyle/>
          <a:p>
            <a:fld id="{59D3F94E-0126-41F7-9D2F-82416DB7D3CC}" type="datetimeFigureOut">
              <a:rPr lang="en-US" smtClean="0"/>
              <a:t>4/3/2021</a:t>
            </a:fld>
            <a:endParaRPr lang="en-US"/>
          </a:p>
        </p:txBody>
      </p:sp>
      <p:sp>
        <p:nvSpPr>
          <p:cNvPr id="5" name="Espace réservé du pied de page 4">
            <a:extLst>
              <a:ext uri="{FF2B5EF4-FFF2-40B4-BE49-F238E27FC236}">
                <a16:creationId xmlns:a16="http://schemas.microsoft.com/office/drawing/2014/main" id="{174A9629-B8C2-47E7-A3A1-089E30CD481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7C9FF458-86C9-4E7F-A790-C785A8172F75}"/>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1861793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159D626-1DC1-4159-880E-9BC2A18651DD}"/>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19254366-E494-4DF3-8181-9444F48B842E}"/>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BC4E726-3C01-4563-94C5-49FA96399FB5}"/>
              </a:ext>
            </a:extLst>
          </p:cNvPr>
          <p:cNvSpPr>
            <a:spLocks noGrp="1"/>
          </p:cNvSpPr>
          <p:nvPr>
            <p:ph type="dt" sz="half" idx="10"/>
          </p:nvPr>
        </p:nvSpPr>
        <p:spPr/>
        <p:txBody>
          <a:bodyPr/>
          <a:lstStyle/>
          <a:p>
            <a:fld id="{59D3F94E-0126-41F7-9D2F-82416DB7D3CC}" type="datetimeFigureOut">
              <a:rPr lang="en-US" smtClean="0"/>
              <a:t>4/3/2021</a:t>
            </a:fld>
            <a:endParaRPr lang="en-US"/>
          </a:p>
        </p:txBody>
      </p:sp>
      <p:sp>
        <p:nvSpPr>
          <p:cNvPr id="5" name="Espace réservé du pied de page 4">
            <a:extLst>
              <a:ext uri="{FF2B5EF4-FFF2-40B4-BE49-F238E27FC236}">
                <a16:creationId xmlns:a16="http://schemas.microsoft.com/office/drawing/2014/main" id="{8A05D125-53D3-499E-B66A-F6671CF896C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02597D8-3CF0-4837-AC53-ADA70F09048A}"/>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2309969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Agenda">
    <p:spTree>
      <p:nvGrpSpPr>
        <p:cNvPr id="1" name=""/>
        <p:cNvGrpSpPr/>
        <p:nvPr/>
      </p:nvGrpSpPr>
      <p:grpSpPr>
        <a:xfrm>
          <a:off x="0" y="0"/>
          <a:ext cx="0" cy="0"/>
          <a:chOff x="0" y="0"/>
          <a:chExt cx="0" cy="0"/>
        </a:xfrm>
      </p:grpSpPr>
      <p:sp>
        <p:nvSpPr>
          <p:cNvPr id="12" name="Teardrop 11"/>
          <p:cNvSpPr/>
          <p:nvPr userDrawn="1"/>
        </p:nvSpPr>
        <p:spPr>
          <a:xfrm>
            <a:off x="11433842" y="6425740"/>
            <a:ext cx="314348" cy="306512"/>
          </a:xfrm>
          <a:prstGeom prst="teardrop">
            <a:avLst/>
          </a:prstGeom>
          <a:solidFill>
            <a:srgbClr val="70AC4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3" y="-23717"/>
            <a:ext cx="4781566" cy="6881719"/>
          </a:xfrm>
          <a:prstGeom prst="rect">
            <a:avLst/>
          </a:prstGeom>
          <a:solidFill>
            <a:srgbClr val="70AC45"/>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endParaRPr lang="en-US" sz="3023" baseline="0">
              <a:solidFill>
                <a:srgbClr val="67B4E4"/>
              </a:solidFill>
              <a:latin typeface="Calibri"/>
            </a:endParaRPr>
          </a:p>
        </p:txBody>
      </p:sp>
      <p:sp>
        <p:nvSpPr>
          <p:cNvPr id="7" name="Text Placeholder 2"/>
          <p:cNvSpPr>
            <a:spLocks noGrp="1"/>
          </p:cNvSpPr>
          <p:nvPr>
            <p:ph type="body" idx="1" hasCustomPrompt="1"/>
          </p:nvPr>
        </p:nvSpPr>
        <p:spPr>
          <a:xfrm>
            <a:off x="5245879" y="841409"/>
            <a:ext cx="6481808" cy="5197641"/>
          </a:xfrm>
          <a:prstGeom prst="rect">
            <a:avLst/>
          </a:prstGeom>
        </p:spPr>
        <p:txBody>
          <a:bodyPr vert="horz" lIns="91430" tIns="45715" rIns="91430" bIns="45715" rtlCol="0" anchor="ctr">
            <a:normAutofit/>
          </a:bodyPr>
          <a:lstStyle>
            <a:lvl1pPr marL="342900" marR="0" indent="-342900" algn="l" defTabSz="609625" rtl="0" eaLnBrk="1" fontAlgn="auto" latinLnBrk="0" hangingPunct="1">
              <a:lnSpc>
                <a:spcPct val="100000"/>
              </a:lnSpc>
              <a:spcBef>
                <a:spcPct val="20000"/>
              </a:spcBef>
              <a:spcAft>
                <a:spcPts val="0"/>
              </a:spcAft>
              <a:buClr>
                <a:srgbClr val="F26E28"/>
              </a:buClr>
              <a:buSzPct val="100000"/>
              <a:buFont typeface="Arial" charset="0"/>
              <a:buChar char="•"/>
              <a:tabLst/>
              <a:defRPr sz="2800">
                <a:solidFill>
                  <a:srgbClr val="404040"/>
                </a:solidFill>
              </a:defRPr>
            </a:lvl1pPr>
            <a:lvl2pPr>
              <a:buClr>
                <a:schemeClr val="accent1"/>
              </a:buClr>
              <a:defRPr/>
            </a:lvl2pPr>
            <a:lvl3pPr>
              <a:buClr>
                <a:schemeClr val="accent1"/>
              </a:buClr>
              <a:defRPr/>
            </a:lvl3pPr>
          </a:lstStyle>
          <a:p>
            <a:pPr lvl="0"/>
            <a:r>
              <a:rPr lang="en-US" dirty="0"/>
              <a:t>Edit Master text styles</a:t>
            </a:r>
          </a:p>
          <a:p>
            <a:pPr marL="342900" marR="0" lvl="0" indent="-342900" algn="l" defTabSz="609625" rtl="0" eaLnBrk="1" fontAlgn="auto" latinLnBrk="0" hangingPunct="1">
              <a:lnSpc>
                <a:spcPct val="100000"/>
              </a:lnSpc>
              <a:spcBef>
                <a:spcPct val="20000"/>
              </a:spcBef>
              <a:spcAft>
                <a:spcPts val="0"/>
              </a:spcAft>
              <a:buClr>
                <a:srgbClr val="F26E28"/>
              </a:buClr>
              <a:buSzPct val="100000"/>
              <a:buFont typeface="Arial" charset="0"/>
              <a:buChar char="•"/>
              <a:tabLst/>
              <a:defRPr/>
            </a:pPr>
            <a:r>
              <a:rPr lang="en-US" dirty="0"/>
              <a:t>Edit Master text styles</a:t>
            </a:r>
          </a:p>
          <a:p>
            <a:pPr marL="342900" marR="0" lvl="0" indent="-342900" algn="l" defTabSz="609625" rtl="0" eaLnBrk="1" fontAlgn="auto" latinLnBrk="0" hangingPunct="1">
              <a:lnSpc>
                <a:spcPct val="100000"/>
              </a:lnSpc>
              <a:spcBef>
                <a:spcPct val="20000"/>
              </a:spcBef>
              <a:spcAft>
                <a:spcPts val="0"/>
              </a:spcAft>
              <a:buClr>
                <a:srgbClr val="F26E28"/>
              </a:buClr>
              <a:buSzPct val="100000"/>
              <a:buFont typeface="Arial" charset="0"/>
              <a:buChar char="•"/>
              <a:tabLst/>
              <a:defRPr/>
            </a:pPr>
            <a:r>
              <a:rPr lang="en-US" dirty="0"/>
              <a:t>Edit Master text styles</a:t>
            </a:r>
          </a:p>
        </p:txBody>
      </p:sp>
      <p:sp>
        <p:nvSpPr>
          <p:cNvPr id="8" name="Title Placeholder 1"/>
          <p:cNvSpPr>
            <a:spLocks noGrp="1"/>
          </p:cNvSpPr>
          <p:nvPr>
            <p:ph type="title" hasCustomPrompt="1"/>
          </p:nvPr>
        </p:nvSpPr>
        <p:spPr>
          <a:xfrm>
            <a:off x="464313" y="3054027"/>
            <a:ext cx="4141555" cy="772404"/>
          </a:xfrm>
          <a:prstGeom prst="rect">
            <a:avLst/>
          </a:prstGeom>
        </p:spPr>
        <p:txBody>
          <a:bodyPr vert="horz" lIns="91430" tIns="0" rIns="91430" bIns="0" rtlCol="0" anchor="ctr" anchorCtr="0">
            <a:noAutofit/>
          </a:bodyPr>
          <a:lstStyle>
            <a:lvl1pPr algn="ctr">
              <a:defRPr sz="4800" b="1" i="0">
                <a:solidFill>
                  <a:srgbClr val="FFFFFF"/>
                </a:solidFill>
                <a:latin typeface="Calibri" charset="0"/>
                <a:ea typeface="Calibri" charset="0"/>
                <a:cs typeface="Calibri" charset="0"/>
              </a:defRPr>
            </a:lvl1pPr>
          </a:lstStyle>
          <a:p>
            <a:r>
              <a:rPr lang="en-US" dirty="0"/>
              <a:t>AGENDA</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l="70219" t="32366" b="4904"/>
          <a:stretch/>
        </p:blipFill>
        <p:spPr>
          <a:xfrm>
            <a:off x="0" y="-23716"/>
            <a:ext cx="3630882" cy="3077744"/>
          </a:xfrm>
          <a:prstGeom prst="rect">
            <a:avLst/>
          </a:prstGeom>
        </p:spPr>
      </p:pic>
      <p:sp>
        <p:nvSpPr>
          <p:cNvPr id="9" name="Slide Number Placeholder 2"/>
          <p:cNvSpPr>
            <a:spLocks noGrp="1"/>
          </p:cNvSpPr>
          <p:nvPr>
            <p:ph type="sldNum" sz="quarter" idx="10"/>
          </p:nvPr>
        </p:nvSpPr>
        <p:spPr>
          <a:xfrm>
            <a:off x="11344082" y="6446281"/>
            <a:ext cx="392159" cy="225704"/>
          </a:xfrm>
        </p:spPr>
        <p:txBody>
          <a:bodyPr/>
          <a:lstStyle>
            <a:lvl1pPr>
              <a:defRPr>
                <a:solidFill>
                  <a:schemeClr val="bg1"/>
                </a:solidFill>
              </a:defRPr>
            </a:lvl1pPr>
          </a:lstStyle>
          <a:p>
            <a:fld id="{7F0C0638-1B9A-A247-8307-B3AEFFB0D215}" type="slidenum">
              <a:rPr lang="en-US" smtClean="0"/>
              <a:pPr/>
              <a:t>‹#›</a:t>
            </a:fld>
            <a:endParaRPr lang="en-US" dirty="0"/>
          </a:p>
        </p:txBody>
      </p:sp>
    </p:spTree>
    <p:extLst>
      <p:ext uri="{BB962C8B-B14F-4D97-AF65-F5344CB8AC3E}">
        <p14:creationId xmlns:p14="http://schemas.microsoft.com/office/powerpoint/2010/main" val="92391914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Agenda">
    <p:spTree>
      <p:nvGrpSpPr>
        <p:cNvPr id="1" name=""/>
        <p:cNvGrpSpPr/>
        <p:nvPr/>
      </p:nvGrpSpPr>
      <p:grpSpPr>
        <a:xfrm>
          <a:off x="0" y="0"/>
          <a:ext cx="0" cy="0"/>
          <a:chOff x="0" y="0"/>
          <a:chExt cx="0" cy="0"/>
        </a:xfrm>
      </p:grpSpPr>
      <p:sp>
        <p:nvSpPr>
          <p:cNvPr id="12" name="Teardrop 11"/>
          <p:cNvSpPr/>
          <p:nvPr userDrawn="1"/>
        </p:nvSpPr>
        <p:spPr>
          <a:xfrm>
            <a:off x="11433842" y="6425740"/>
            <a:ext cx="314348" cy="306512"/>
          </a:xfrm>
          <a:prstGeom prst="teardrop">
            <a:avLst/>
          </a:prstGeom>
          <a:solidFill>
            <a:srgbClr val="70AC4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3" y="-23717"/>
            <a:ext cx="4781566" cy="6881719"/>
          </a:xfrm>
          <a:prstGeom prst="rect">
            <a:avLst/>
          </a:prstGeom>
          <a:solidFill>
            <a:srgbClr val="70AC45"/>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endParaRPr lang="en-US" sz="3023" baseline="0">
              <a:solidFill>
                <a:srgbClr val="67B4E4"/>
              </a:solidFill>
              <a:latin typeface="Calibri"/>
            </a:endParaRPr>
          </a:p>
        </p:txBody>
      </p:sp>
      <p:sp>
        <p:nvSpPr>
          <p:cNvPr id="7" name="Text Placeholder 2"/>
          <p:cNvSpPr>
            <a:spLocks noGrp="1"/>
          </p:cNvSpPr>
          <p:nvPr>
            <p:ph type="body" idx="1" hasCustomPrompt="1"/>
          </p:nvPr>
        </p:nvSpPr>
        <p:spPr>
          <a:xfrm>
            <a:off x="5245879" y="841409"/>
            <a:ext cx="6481808" cy="5197641"/>
          </a:xfrm>
          <a:prstGeom prst="rect">
            <a:avLst/>
          </a:prstGeom>
        </p:spPr>
        <p:txBody>
          <a:bodyPr vert="horz" lIns="91430" tIns="45715" rIns="91430" bIns="45715" rtlCol="0" anchor="ctr">
            <a:normAutofit/>
          </a:bodyPr>
          <a:lstStyle>
            <a:lvl1pPr marL="0" marR="0" indent="0" algn="ctr" defTabSz="609625" rtl="0" eaLnBrk="1" fontAlgn="auto" latinLnBrk="0" hangingPunct="1">
              <a:lnSpc>
                <a:spcPct val="100000"/>
              </a:lnSpc>
              <a:spcBef>
                <a:spcPct val="20000"/>
              </a:spcBef>
              <a:spcAft>
                <a:spcPts val="0"/>
              </a:spcAft>
              <a:buClr>
                <a:srgbClr val="F26E28"/>
              </a:buClr>
              <a:buSzPct val="100000"/>
              <a:buFont typeface="Arial" charset="0"/>
              <a:buNone/>
              <a:tabLst/>
              <a:defRPr sz="4800" b="1">
                <a:solidFill>
                  <a:srgbClr val="70AC45"/>
                </a:solidFill>
              </a:defRPr>
            </a:lvl1pPr>
            <a:lvl2pPr>
              <a:buClr>
                <a:schemeClr val="accent1"/>
              </a:buClr>
              <a:defRPr/>
            </a:lvl2pPr>
            <a:lvl3pPr>
              <a:buClr>
                <a:schemeClr val="accent1"/>
              </a:buClr>
              <a:defRPr/>
            </a:lvl3pPr>
          </a:lstStyle>
          <a:p>
            <a:pPr lvl="0"/>
            <a:r>
              <a:rPr lang="en-US" dirty="0"/>
              <a:t>CONTENT TITLE</a:t>
            </a:r>
          </a:p>
        </p:txBody>
      </p:sp>
      <p:sp>
        <p:nvSpPr>
          <p:cNvPr id="8" name="Title Placeholder 1"/>
          <p:cNvSpPr>
            <a:spLocks noGrp="1"/>
          </p:cNvSpPr>
          <p:nvPr>
            <p:ph type="title" hasCustomPrompt="1"/>
          </p:nvPr>
        </p:nvSpPr>
        <p:spPr>
          <a:xfrm>
            <a:off x="464313" y="3054027"/>
            <a:ext cx="4141555" cy="772404"/>
          </a:xfrm>
          <a:prstGeom prst="rect">
            <a:avLst/>
          </a:prstGeom>
        </p:spPr>
        <p:txBody>
          <a:bodyPr vert="horz" lIns="91430" tIns="0" rIns="91430" bIns="0" rtlCol="0" anchor="ctr" anchorCtr="0">
            <a:noAutofit/>
          </a:bodyPr>
          <a:lstStyle>
            <a:lvl1pPr algn="ctr">
              <a:defRPr sz="4800" b="1" i="0">
                <a:solidFill>
                  <a:srgbClr val="FFFFFF"/>
                </a:solidFill>
                <a:latin typeface="Calibri" charset="0"/>
                <a:ea typeface="Calibri" charset="0"/>
                <a:cs typeface="Calibri" charset="0"/>
              </a:defRPr>
            </a:lvl1pPr>
          </a:lstStyle>
          <a:p>
            <a:r>
              <a:rPr lang="en-US" dirty="0"/>
              <a:t>AGENDA</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l="70219" t="32366" b="4904"/>
          <a:stretch/>
        </p:blipFill>
        <p:spPr>
          <a:xfrm>
            <a:off x="0" y="-23716"/>
            <a:ext cx="3630882" cy="3077744"/>
          </a:xfrm>
          <a:prstGeom prst="rect">
            <a:avLst/>
          </a:prstGeom>
        </p:spPr>
      </p:pic>
      <p:sp>
        <p:nvSpPr>
          <p:cNvPr id="9" name="Slide Number Placeholder 2"/>
          <p:cNvSpPr>
            <a:spLocks noGrp="1"/>
          </p:cNvSpPr>
          <p:nvPr>
            <p:ph type="sldNum" sz="quarter" idx="10"/>
          </p:nvPr>
        </p:nvSpPr>
        <p:spPr>
          <a:xfrm>
            <a:off x="11344082" y="6446281"/>
            <a:ext cx="392159" cy="225704"/>
          </a:xfrm>
        </p:spPr>
        <p:txBody>
          <a:bodyPr/>
          <a:lstStyle>
            <a:lvl1pPr>
              <a:defRPr>
                <a:solidFill>
                  <a:schemeClr val="bg1"/>
                </a:solidFill>
              </a:defRPr>
            </a:lvl1pPr>
          </a:lstStyle>
          <a:p>
            <a:fld id="{7F0C0638-1B9A-A247-8307-B3AEFFB0D215}" type="slidenum">
              <a:rPr lang="en-US" smtClean="0"/>
              <a:pPr/>
              <a:t>‹#›</a:t>
            </a:fld>
            <a:endParaRPr lang="en-US" dirty="0"/>
          </a:p>
        </p:txBody>
      </p:sp>
    </p:spTree>
    <p:extLst>
      <p:ext uri="{BB962C8B-B14F-4D97-AF65-F5344CB8AC3E}">
        <p14:creationId xmlns:p14="http://schemas.microsoft.com/office/powerpoint/2010/main" val="45620952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w/ Bullets">
    <p:spTree>
      <p:nvGrpSpPr>
        <p:cNvPr id="1" name=""/>
        <p:cNvGrpSpPr/>
        <p:nvPr/>
      </p:nvGrpSpPr>
      <p:grpSpPr>
        <a:xfrm>
          <a:off x="0" y="0"/>
          <a:ext cx="0" cy="0"/>
          <a:chOff x="0" y="0"/>
          <a:chExt cx="0" cy="0"/>
        </a:xfrm>
      </p:grpSpPr>
      <p:sp>
        <p:nvSpPr>
          <p:cNvPr id="4" name="Teardrop 3"/>
          <p:cNvSpPr/>
          <p:nvPr userDrawn="1"/>
        </p:nvSpPr>
        <p:spPr>
          <a:xfrm>
            <a:off x="11433842" y="6425740"/>
            <a:ext cx="314348" cy="306512"/>
          </a:xfrm>
          <a:prstGeom prst="teardrop">
            <a:avLst/>
          </a:prstGeom>
          <a:solidFill>
            <a:srgbClr val="70AC4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2"/>
          <p:cNvSpPr>
            <a:spLocks noGrp="1"/>
          </p:cNvSpPr>
          <p:nvPr>
            <p:ph type="body" idx="1"/>
          </p:nvPr>
        </p:nvSpPr>
        <p:spPr>
          <a:xfrm>
            <a:off x="626873" y="1621019"/>
            <a:ext cx="11081564" cy="4714415"/>
          </a:xfrm>
          <a:prstGeom prst="rect">
            <a:avLst/>
          </a:prstGeom>
        </p:spPr>
        <p:txBody>
          <a:bodyPr vert="horz" lIns="91430" tIns="45715" rIns="91430" bIns="45715" rtlCol="0">
            <a:normAutofit/>
          </a:bodyPr>
          <a:lstStyle>
            <a:lvl1pPr marL="302651" indent="-302651">
              <a:buClr>
                <a:srgbClr val="F26E28"/>
              </a:buClr>
              <a:buFont typeface="Arial"/>
              <a:buChar char="•"/>
              <a:defRPr>
                <a:solidFill>
                  <a:srgbClr val="404040"/>
                </a:solidFill>
              </a:defRPr>
            </a:lvl1pPr>
            <a:lvl2pPr>
              <a:buClr>
                <a:srgbClr val="F26E28"/>
              </a:buClr>
              <a:defRPr>
                <a:solidFill>
                  <a:srgbClr val="404040"/>
                </a:solidFill>
              </a:defRPr>
            </a:lvl2pPr>
            <a:lvl3pPr>
              <a:buClr>
                <a:srgbClr val="F26E28"/>
              </a:buClr>
              <a:defRPr>
                <a:solidFill>
                  <a:srgbClr val="404040"/>
                </a:solidFill>
              </a:defRPr>
            </a:lvl3pPr>
          </a:lstStyle>
          <a:p>
            <a:pPr lvl="0"/>
            <a:r>
              <a:rPr lang="en-US" dirty="0"/>
              <a:t>Edit Master text styles</a:t>
            </a:r>
          </a:p>
          <a:p>
            <a:pPr lvl="1"/>
            <a:r>
              <a:rPr lang="en-US" dirty="0"/>
              <a:t>Second level</a:t>
            </a:r>
          </a:p>
          <a:p>
            <a:pPr lvl="2"/>
            <a:r>
              <a:rPr lang="en-US" dirty="0"/>
              <a:t>Third level</a:t>
            </a:r>
          </a:p>
        </p:txBody>
      </p:sp>
      <p:sp>
        <p:nvSpPr>
          <p:cNvPr id="13" name="Rectangle 12"/>
          <p:cNvSpPr/>
          <p:nvPr userDrawn="1"/>
        </p:nvSpPr>
        <p:spPr>
          <a:xfrm>
            <a:off x="1" y="0"/>
            <a:ext cx="12192000" cy="919135"/>
          </a:xfrm>
          <a:prstGeom prst="rect">
            <a:avLst/>
          </a:prstGeom>
          <a:solidFill>
            <a:srgbClr val="70AC45"/>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endParaRPr lang="en-US" sz="3023" baseline="0" dirty="0">
              <a:solidFill>
                <a:srgbClr val="FFFFFF"/>
              </a:solidFill>
              <a:latin typeface="Calibri"/>
            </a:endParaRPr>
          </a:p>
        </p:txBody>
      </p:sp>
      <p:sp>
        <p:nvSpPr>
          <p:cNvPr id="6" name="Title 5"/>
          <p:cNvSpPr>
            <a:spLocks noGrp="1"/>
          </p:cNvSpPr>
          <p:nvPr>
            <p:ph type="title"/>
          </p:nvPr>
        </p:nvSpPr>
        <p:spPr>
          <a:xfrm>
            <a:off x="576743" y="69275"/>
            <a:ext cx="11081568" cy="772404"/>
          </a:xfrm>
        </p:spPr>
        <p:txBody>
          <a:bodyPr/>
          <a:lstStyle>
            <a:lvl1pPr>
              <a:defRPr sz="4800" b="1" i="0">
                <a:solidFill>
                  <a:schemeClr val="bg1"/>
                </a:solidFill>
                <a:latin typeface="Calibri" charset="0"/>
                <a:ea typeface="Calibri" charset="0"/>
                <a:cs typeface="Calibri" charset="0"/>
              </a:defRPr>
            </a:lvl1pPr>
          </a:lstStyle>
          <a:p>
            <a:r>
              <a:rPr lang="en-US" dirty="0"/>
              <a:t>Click to edit Master title style</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t="46647" r="65629"/>
          <a:stretch/>
        </p:blipFill>
        <p:spPr>
          <a:xfrm>
            <a:off x="8001481" y="0"/>
            <a:ext cx="4190520" cy="2617680"/>
          </a:xfrm>
          <a:prstGeom prst="rect">
            <a:avLst/>
          </a:prstGeom>
        </p:spPr>
      </p:pic>
      <p:sp>
        <p:nvSpPr>
          <p:cNvPr id="14" name="Slide Number Placeholder 2">
            <a:extLst>
              <a:ext uri="{FF2B5EF4-FFF2-40B4-BE49-F238E27FC236}">
                <a16:creationId xmlns:a16="http://schemas.microsoft.com/office/drawing/2014/main" id="{86524822-0FC5-4072-A27F-4267F3F586C7}"/>
              </a:ext>
            </a:extLst>
          </p:cNvPr>
          <p:cNvSpPr>
            <a:spLocks noGrp="1"/>
          </p:cNvSpPr>
          <p:nvPr>
            <p:ph type="sldNum" sz="quarter" idx="10"/>
          </p:nvPr>
        </p:nvSpPr>
        <p:spPr>
          <a:xfrm>
            <a:off x="11344082" y="6446281"/>
            <a:ext cx="392159" cy="225704"/>
          </a:xfrm>
        </p:spPr>
        <p:txBody>
          <a:bodyPr/>
          <a:lstStyle>
            <a:lvl1pPr>
              <a:defRPr>
                <a:solidFill>
                  <a:schemeClr val="bg1"/>
                </a:solidFill>
              </a:defRPr>
            </a:lvl1pPr>
          </a:lstStyle>
          <a:p>
            <a:fld id="{7F0C0638-1B9A-A247-8307-B3AEFFB0D215}" type="slidenum">
              <a:rPr lang="en-US" smtClean="0"/>
              <a:pPr/>
              <a:t>‹#›</a:t>
            </a:fld>
            <a:endParaRPr lang="en-US" dirty="0"/>
          </a:p>
        </p:txBody>
      </p:sp>
      <p:sp>
        <p:nvSpPr>
          <p:cNvPr id="8" name="Text Placeholder 7"/>
          <p:cNvSpPr>
            <a:spLocks noGrp="1"/>
          </p:cNvSpPr>
          <p:nvPr>
            <p:ph type="body" sz="quarter" idx="11" hasCustomPrompt="1"/>
          </p:nvPr>
        </p:nvSpPr>
        <p:spPr>
          <a:xfrm>
            <a:off x="585418" y="953146"/>
            <a:ext cx="9691203" cy="60102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a:solidFill>
                  <a:srgbClr val="293E5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200" dirty="0">
                <a:solidFill>
                  <a:schemeClr val="tx1">
                    <a:lumMod val="75000"/>
                    <a:lumOff val="25000"/>
                  </a:schemeClr>
                </a:solidFill>
              </a:rPr>
              <a:t>Click to edit Master title style</a:t>
            </a:r>
          </a:p>
          <a:p>
            <a:pPr lvl="0"/>
            <a:endParaRPr lang="en-US" dirty="0"/>
          </a:p>
        </p:txBody>
      </p:sp>
    </p:spTree>
    <p:extLst>
      <p:ext uri="{BB962C8B-B14F-4D97-AF65-F5344CB8AC3E}">
        <p14:creationId xmlns:p14="http://schemas.microsoft.com/office/powerpoint/2010/main" val="2535732142"/>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w/ Bullets">
    <p:spTree>
      <p:nvGrpSpPr>
        <p:cNvPr id="1" name=""/>
        <p:cNvGrpSpPr/>
        <p:nvPr/>
      </p:nvGrpSpPr>
      <p:grpSpPr>
        <a:xfrm>
          <a:off x="0" y="0"/>
          <a:ext cx="0" cy="0"/>
          <a:chOff x="0" y="0"/>
          <a:chExt cx="0" cy="0"/>
        </a:xfrm>
      </p:grpSpPr>
      <p:sp>
        <p:nvSpPr>
          <p:cNvPr id="4" name="Teardrop 3"/>
          <p:cNvSpPr/>
          <p:nvPr userDrawn="1"/>
        </p:nvSpPr>
        <p:spPr>
          <a:xfrm>
            <a:off x="11433842" y="6425740"/>
            <a:ext cx="314348" cy="306512"/>
          </a:xfrm>
          <a:prstGeom prst="teardrop">
            <a:avLst/>
          </a:prstGeom>
          <a:solidFill>
            <a:srgbClr val="70AC4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2"/>
          <p:cNvSpPr>
            <a:spLocks noGrp="1"/>
          </p:cNvSpPr>
          <p:nvPr>
            <p:ph type="body" idx="1"/>
          </p:nvPr>
        </p:nvSpPr>
        <p:spPr>
          <a:xfrm>
            <a:off x="626873" y="935847"/>
            <a:ext cx="11081564" cy="5399588"/>
          </a:xfrm>
          <a:prstGeom prst="rect">
            <a:avLst/>
          </a:prstGeom>
        </p:spPr>
        <p:txBody>
          <a:bodyPr vert="horz" lIns="91430" tIns="45715" rIns="91430" bIns="45715" rtlCol="0">
            <a:normAutofit/>
          </a:bodyPr>
          <a:lstStyle>
            <a:lvl1pPr marL="302651" indent="-302651">
              <a:buClr>
                <a:srgbClr val="F26E28"/>
              </a:buClr>
              <a:buFont typeface="Arial"/>
              <a:buChar char="•"/>
              <a:defRPr>
                <a:solidFill>
                  <a:srgbClr val="404040"/>
                </a:solidFill>
              </a:defRPr>
            </a:lvl1pPr>
            <a:lvl2pPr>
              <a:buClr>
                <a:srgbClr val="F26E28"/>
              </a:buClr>
              <a:defRPr>
                <a:solidFill>
                  <a:srgbClr val="404040"/>
                </a:solidFill>
              </a:defRPr>
            </a:lvl2pPr>
            <a:lvl3pPr>
              <a:buClr>
                <a:srgbClr val="F26E28"/>
              </a:buClr>
              <a:defRPr>
                <a:solidFill>
                  <a:srgbClr val="404040"/>
                </a:solidFill>
              </a:defRPr>
            </a:lvl3pPr>
          </a:lstStyle>
          <a:p>
            <a:pPr lvl="0"/>
            <a:r>
              <a:rPr lang="en-US" dirty="0"/>
              <a:t>Edit Master text styles</a:t>
            </a:r>
          </a:p>
          <a:p>
            <a:pPr lvl="1"/>
            <a:r>
              <a:rPr lang="en-US" dirty="0"/>
              <a:t>Second level</a:t>
            </a:r>
          </a:p>
          <a:p>
            <a:pPr lvl="2"/>
            <a:r>
              <a:rPr lang="en-US" dirty="0"/>
              <a:t>Third level</a:t>
            </a:r>
          </a:p>
        </p:txBody>
      </p:sp>
      <p:sp>
        <p:nvSpPr>
          <p:cNvPr id="13" name="Rectangle 12"/>
          <p:cNvSpPr/>
          <p:nvPr userDrawn="1"/>
        </p:nvSpPr>
        <p:spPr>
          <a:xfrm>
            <a:off x="1" y="0"/>
            <a:ext cx="12192000" cy="919135"/>
          </a:xfrm>
          <a:prstGeom prst="rect">
            <a:avLst/>
          </a:prstGeom>
          <a:solidFill>
            <a:srgbClr val="70AC45"/>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endParaRPr lang="en-US" sz="3023" baseline="0" dirty="0">
              <a:solidFill>
                <a:srgbClr val="FFFFFF"/>
              </a:solidFill>
              <a:latin typeface="Calibri"/>
            </a:endParaRPr>
          </a:p>
        </p:txBody>
      </p:sp>
      <p:sp>
        <p:nvSpPr>
          <p:cNvPr id="6" name="Title 5"/>
          <p:cNvSpPr>
            <a:spLocks noGrp="1"/>
          </p:cNvSpPr>
          <p:nvPr>
            <p:ph type="title"/>
          </p:nvPr>
        </p:nvSpPr>
        <p:spPr>
          <a:xfrm>
            <a:off x="576743" y="69275"/>
            <a:ext cx="11081568" cy="772404"/>
          </a:xfrm>
        </p:spPr>
        <p:txBody>
          <a:bodyPr/>
          <a:lstStyle>
            <a:lvl1pPr>
              <a:defRPr sz="4800" b="1" i="0">
                <a:solidFill>
                  <a:schemeClr val="bg1"/>
                </a:solidFill>
                <a:latin typeface="Calibri" charset="0"/>
                <a:ea typeface="Calibri" charset="0"/>
                <a:cs typeface="Calibri" charset="0"/>
              </a:defRPr>
            </a:lvl1pPr>
          </a:lstStyle>
          <a:p>
            <a:r>
              <a:rPr lang="en-US" dirty="0"/>
              <a:t>Click to edit Master title style</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t="46647" r="65629"/>
          <a:stretch/>
        </p:blipFill>
        <p:spPr>
          <a:xfrm>
            <a:off x="8001481" y="0"/>
            <a:ext cx="4190520" cy="2617680"/>
          </a:xfrm>
          <a:prstGeom prst="rect">
            <a:avLst/>
          </a:prstGeom>
        </p:spPr>
      </p:pic>
      <p:sp>
        <p:nvSpPr>
          <p:cNvPr id="14" name="Slide Number Placeholder 2">
            <a:extLst>
              <a:ext uri="{FF2B5EF4-FFF2-40B4-BE49-F238E27FC236}">
                <a16:creationId xmlns:a16="http://schemas.microsoft.com/office/drawing/2014/main" id="{86524822-0FC5-4072-A27F-4267F3F586C7}"/>
              </a:ext>
            </a:extLst>
          </p:cNvPr>
          <p:cNvSpPr>
            <a:spLocks noGrp="1"/>
          </p:cNvSpPr>
          <p:nvPr>
            <p:ph type="sldNum" sz="quarter" idx="10"/>
          </p:nvPr>
        </p:nvSpPr>
        <p:spPr>
          <a:xfrm>
            <a:off x="11344082" y="6446281"/>
            <a:ext cx="392159" cy="225704"/>
          </a:xfrm>
        </p:spPr>
        <p:txBody>
          <a:bodyPr/>
          <a:lstStyle>
            <a:lvl1pPr>
              <a:defRPr>
                <a:solidFill>
                  <a:schemeClr val="bg1"/>
                </a:solidFill>
              </a:defRPr>
            </a:lvl1pPr>
          </a:lstStyle>
          <a:p>
            <a:fld id="{7F0C0638-1B9A-A247-8307-B3AEFFB0D215}" type="slidenum">
              <a:rPr lang="en-US" smtClean="0"/>
              <a:pPr/>
              <a:t>‹#›</a:t>
            </a:fld>
            <a:endParaRPr lang="en-US" dirty="0"/>
          </a:p>
        </p:txBody>
      </p:sp>
    </p:spTree>
    <p:extLst>
      <p:ext uri="{BB962C8B-B14F-4D97-AF65-F5344CB8AC3E}">
        <p14:creationId xmlns:p14="http://schemas.microsoft.com/office/powerpoint/2010/main" val="152789993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A25AC5-FD5E-4064-AB48-9EE60355E01E}"/>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37608126-254B-4D73-8A09-9A1758E9297E}"/>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9412C698-EF57-4EA1-B0EB-08677BB3C7CF}"/>
              </a:ext>
            </a:extLst>
          </p:cNvPr>
          <p:cNvSpPr>
            <a:spLocks noGrp="1"/>
          </p:cNvSpPr>
          <p:nvPr>
            <p:ph type="dt" sz="half" idx="10"/>
          </p:nvPr>
        </p:nvSpPr>
        <p:spPr/>
        <p:txBody>
          <a:bodyPr/>
          <a:lstStyle/>
          <a:p>
            <a:fld id="{59D3F94E-0126-41F7-9D2F-82416DB7D3CC}" type="datetimeFigureOut">
              <a:rPr lang="en-US" smtClean="0"/>
              <a:t>4/3/2021</a:t>
            </a:fld>
            <a:endParaRPr lang="en-US"/>
          </a:p>
        </p:txBody>
      </p:sp>
      <p:sp>
        <p:nvSpPr>
          <p:cNvPr id="5" name="Espace réservé du pied de page 4">
            <a:extLst>
              <a:ext uri="{FF2B5EF4-FFF2-40B4-BE49-F238E27FC236}">
                <a16:creationId xmlns:a16="http://schemas.microsoft.com/office/drawing/2014/main" id="{847C9B7A-F6DB-4CC0-AFF6-7C79240CE57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5E28E18E-64BA-4283-BD8F-48B980EC3279}"/>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2059854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277CFB-7AFF-48DC-878E-02E03BAEED7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65A82D1E-831A-423D-A6A8-A6D401DD3C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39D8D92A-409A-4F8C-93B0-86EE3E45838D}"/>
              </a:ext>
            </a:extLst>
          </p:cNvPr>
          <p:cNvSpPr>
            <a:spLocks noGrp="1"/>
          </p:cNvSpPr>
          <p:nvPr>
            <p:ph type="dt" sz="half" idx="10"/>
          </p:nvPr>
        </p:nvSpPr>
        <p:spPr/>
        <p:txBody>
          <a:bodyPr/>
          <a:lstStyle/>
          <a:p>
            <a:fld id="{59D3F94E-0126-41F7-9D2F-82416DB7D3CC}" type="datetimeFigureOut">
              <a:rPr lang="en-US" smtClean="0"/>
              <a:t>4/3/2021</a:t>
            </a:fld>
            <a:endParaRPr lang="en-US"/>
          </a:p>
        </p:txBody>
      </p:sp>
      <p:sp>
        <p:nvSpPr>
          <p:cNvPr id="5" name="Espace réservé du pied de page 4">
            <a:extLst>
              <a:ext uri="{FF2B5EF4-FFF2-40B4-BE49-F238E27FC236}">
                <a16:creationId xmlns:a16="http://schemas.microsoft.com/office/drawing/2014/main" id="{0D48D737-F714-4B10-87E2-2626F951DBC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C9CE52C-F89E-4071-870D-7E7EFF37068B}"/>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1690721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CB1766-92EF-4594-9FB9-50C4C21F4DF5}"/>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E2A718FA-6886-43E7-ACB5-20B2B78236E9}"/>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02FE0AF3-0606-4B78-9D43-4A433DCE3E3F}"/>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B57A4276-65A4-4D4E-9C79-A80BBA5E1C0B}"/>
              </a:ext>
            </a:extLst>
          </p:cNvPr>
          <p:cNvSpPr>
            <a:spLocks noGrp="1"/>
          </p:cNvSpPr>
          <p:nvPr>
            <p:ph type="dt" sz="half" idx="10"/>
          </p:nvPr>
        </p:nvSpPr>
        <p:spPr/>
        <p:txBody>
          <a:bodyPr/>
          <a:lstStyle/>
          <a:p>
            <a:fld id="{59D3F94E-0126-41F7-9D2F-82416DB7D3CC}" type="datetimeFigureOut">
              <a:rPr lang="en-US" smtClean="0"/>
              <a:t>4/3/2021</a:t>
            </a:fld>
            <a:endParaRPr lang="en-US"/>
          </a:p>
        </p:txBody>
      </p:sp>
      <p:sp>
        <p:nvSpPr>
          <p:cNvPr id="6" name="Espace réservé du pied de page 5">
            <a:extLst>
              <a:ext uri="{FF2B5EF4-FFF2-40B4-BE49-F238E27FC236}">
                <a16:creationId xmlns:a16="http://schemas.microsoft.com/office/drawing/2014/main" id="{64766B3C-0FBF-459E-9C1A-F2CA5F8814DC}"/>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9FED53D6-F40B-44A2-82A9-85153917CDEC}"/>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409509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05FAB8-0438-4BBA-9516-512E271EE518}"/>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C7EDBACA-F794-4C04-BCB7-0982AED15F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0934FBB-EA8E-41DA-A9F4-E8D15773B9EC}"/>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C812515A-821F-46CB-96BA-5DE2EC5E10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E6CC808E-D2C6-4A4E-8582-61ABA0731FDC}"/>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D2F476EF-9996-452F-945B-FF5BD217B5CA}"/>
              </a:ext>
            </a:extLst>
          </p:cNvPr>
          <p:cNvSpPr>
            <a:spLocks noGrp="1"/>
          </p:cNvSpPr>
          <p:nvPr>
            <p:ph type="dt" sz="half" idx="10"/>
          </p:nvPr>
        </p:nvSpPr>
        <p:spPr/>
        <p:txBody>
          <a:bodyPr/>
          <a:lstStyle/>
          <a:p>
            <a:fld id="{59D3F94E-0126-41F7-9D2F-82416DB7D3CC}" type="datetimeFigureOut">
              <a:rPr lang="en-US" smtClean="0"/>
              <a:t>4/3/2021</a:t>
            </a:fld>
            <a:endParaRPr lang="en-US"/>
          </a:p>
        </p:txBody>
      </p:sp>
      <p:sp>
        <p:nvSpPr>
          <p:cNvPr id="8" name="Espace réservé du pied de page 7">
            <a:extLst>
              <a:ext uri="{FF2B5EF4-FFF2-40B4-BE49-F238E27FC236}">
                <a16:creationId xmlns:a16="http://schemas.microsoft.com/office/drawing/2014/main" id="{4E97244A-16E1-4C9A-9EBC-D5A7AE17C1D3}"/>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744D486C-5786-4191-A620-095965B314AD}"/>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379173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212BDA-DD8E-4725-886E-2B37707C7177}"/>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100A5F96-FF02-412E-8DEA-720E36626283}"/>
              </a:ext>
            </a:extLst>
          </p:cNvPr>
          <p:cNvSpPr>
            <a:spLocks noGrp="1"/>
          </p:cNvSpPr>
          <p:nvPr>
            <p:ph type="dt" sz="half" idx="10"/>
          </p:nvPr>
        </p:nvSpPr>
        <p:spPr/>
        <p:txBody>
          <a:bodyPr/>
          <a:lstStyle/>
          <a:p>
            <a:fld id="{59D3F94E-0126-41F7-9D2F-82416DB7D3CC}" type="datetimeFigureOut">
              <a:rPr lang="en-US" smtClean="0"/>
              <a:t>4/3/2021</a:t>
            </a:fld>
            <a:endParaRPr lang="en-US"/>
          </a:p>
        </p:txBody>
      </p:sp>
      <p:sp>
        <p:nvSpPr>
          <p:cNvPr id="4" name="Espace réservé du pied de page 3">
            <a:extLst>
              <a:ext uri="{FF2B5EF4-FFF2-40B4-BE49-F238E27FC236}">
                <a16:creationId xmlns:a16="http://schemas.microsoft.com/office/drawing/2014/main" id="{5F75B037-B5B2-49D5-9D00-1A699D847FAE}"/>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24FCD285-C15C-492C-9347-F9D9098CB51B}"/>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264444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0F3335B-6B38-42ED-847F-A563E5FB1949}"/>
              </a:ext>
            </a:extLst>
          </p:cNvPr>
          <p:cNvSpPr>
            <a:spLocks noGrp="1"/>
          </p:cNvSpPr>
          <p:nvPr>
            <p:ph type="dt" sz="half" idx="10"/>
          </p:nvPr>
        </p:nvSpPr>
        <p:spPr/>
        <p:txBody>
          <a:bodyPr/>
          <a:lstStyle/>
          <a:p>
            <a:fld id="{59D3F94E-0126-41F7-9D2F-82416DB7D3CC}" type="datetimeFigureOut">
              <a:rPr lang="en-US" smtClean="0"/>
              <a:t>4/3/2021</a:t>
            </a:fld>
            <a:endParaRPr lang="en-US"/>
          </a:p>
        </p:txBody>
      </p:sp>
      <p:sp>
        <p:nvSpPr>
          <p:cNvPr id="3" name="Espace réservé du pied de page 2">
            <a:extLst>
              <a:ext uri="{FF2B5EF4-FFF2-40B4-BE49-F238E27FC236}">
                <a16:creationId xmlns:a16="http://schemas.microsoft.com/office/drawing/2014/main" id="{67A7F3DD-D009-4D56-86ED-E231B5A3104F}"/>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730A8ED2-D6D0-484C-A148-C9FA1B0A8984}"/>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388324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946FD0-D27A-48B3-9409-A42E0E90F6A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27363EBA-ED01-4683-82FD-16E18D5D00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C05EA60E-CA34-4431-BDC9-A1D8AAA12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D182276B-6A9F-4330-A6D0-77C1A45F072A}"/>
              </a:ext>
            </a:extLst>
          </p:cNvPr>
          <p:cNvSpPr>
            <a:spLocks noGrp="1"/>
          </p:cNvSpPr>
          <p:nvPr>
            <p:ph type="dt" sz="half" idx="10"/>
          </p:nvPr>
        </p:nvSpPr>
        <p:spPr/>
        <p:txBody>
          <a:bodyPr/>
          <a:lstStyle/>
          <a:p>
            <a:fld id="{59D3F94E-0126-41F7-9D2F-82416DB7D3CC}" type="datetimeFigureOut">
              <a:rPr lang="en-US" smtClean="0"/>
              <a:t>4/3/2021</a:t>
            </a:fld>
            <a:endParaRPr lang="en-US"/>
          </a:p>
        </p:txBody>
      </p:sp>
      <p:sp>
        <p:nvSpPr>
          <p:cNvPr id="6" name="Espace réservé du pied de page 5">
            <a:extLst>
              <a:ext uri="{FF2B5EF4-FFF2-40B4-BE49-F238E27FC236}">
                <a16:creationId xmlns:a16="http://schemas.microsoft.com/office/drawing/2014/main" id="{4451D08B-6C11-4CFC-B309-718FB0155998}"/>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A51FB055-3B6E-4BDB-BD9D-9AF572A9B7E6}"/>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721694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F0292-79A3-48EF-BC96-230A32E6E69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6E68E216-BE9B-4A48-B8FD-EF365A291E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DE7ABEB1-CE6C-4220-B631-0D0BCB660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404C9156-23F5-413B-ABA4-3A52EE6BEFC0}"/>
              </a:ext>
            </a:extLst>
          </p:cNvPr>
          <p:cNvSpPr>
            <a:spLocks noGrp="1"/>
          </p:cNvSpPr>
          <p:nvPr>
            <p:ph type="dt" sz="half" idx="10"/>
          </p:nvPr>
        </p:nvSpPr>
        <p:spPr/>
        <p:txBody>
          <a:bodyPr/>
          <a:lstStyle/>
          <a:p>
            <a:fld id="{59D3F94E-0126-41F7-9D2F-82416DB7D3CC}" type="datetimeFigureOut">
              <a:rPr lang="en-US" smtClean="0"/>
              <a:t>4/3/2021</a:t>
            </a:fld>
            <a:endParaRPr lang="en-US"/>
          </a:p>
        </p:txBody>
      </p:sp>
      <p:sp>
        <p:nvSpPr>
          <p:cNvPr id="6" name="Espace réservé du pied de page 5">
            <a:extLst>
              <a:ext uri="{FF2B5EF4-FFF2-40B4-BE49-F238E27FC236}">
                <a16:creationId xmlns:a16="http://schemas.microsoft.com/office/drawing/2014/main" id="{FC1B6913-BE8D-4C94-9BDB-519EF203CE04}"/>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09E7378A-88CA-45F9-98F0-AA385F22B8AD}"/>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2628521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730B8A2-4B42-47D6-8B61-F3E8964F84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8A58089A-428C-49EA-88BE-02BAB30F9A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6A62FDBB-9B9A-4B8B-846A-CAEE609C5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3F94E-0126-41F7-9D2F-82416DB7D3CC}" type="datetimeFigureOut">
              <a:rPr lang="en-US" smtClean="0"/>
              <a:t>4/3/2021</a:t>
            </a:fld>
            <a:endParaRPr lang="en-US"/>
          </a:p>
        </p:txBody>
      </p:sp>
      <p:sp>
        <p:nvSpPr>
          <p:cNvPr id="5" name="Espace réservé du pied de page 4">
            <a:extLst>
              <a:ext uri="{FF2B5EF4-FFF2-40B4-BE49-F238E27FC236}">
                <a16:creationId xmlns:a16="http://schemas.microsoft.com/office/drawing/2014/main" id="{B9A2B69C-161D-4D87-A5EF-99C0CCC7A7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80267B51-DD62-4A9F-BCAB-A6C44A8617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3C200-6296-4F51-B878-BE8DEE74F9D2}" type="slidenum">
              <a:rPr lang="en-US" smtClean="0"/>
              <a:t>‹#›</a:t>
            </a:fld>
            <a:endParaRPr lang="en-US"/>
          </a:p>
        </p:txBody>
      </p:sp>
    </p:spTree>
    <p:extLst>
      <p:ext uri="{BB962C8B-B14F-4D97-AF65-F5344CB8AC3E}">
        <p14:creationId xmlns:p14="http://schemas.microsoft.com/office/powerpoint/2010/main" val="3650313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2"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469CB7EA-8CDB-43D0-B77B-FF1CB5671D0B}"/>
              </a:ext>
            </a:extLst>
          </p:cNvPr>
          <p:cNvSpPr>
            <a:spLocks noGrp="1"/>
          </p:cNvSpPr>
          <p:nvPr>
            <p:ph type="body" idx="1"/>
          </p:nvPr>
        </p:nvSpPr>
        <p:spPr>
          <a:xfrm>
            <a:off x="4912726" y="841409"/>
            <a:ext cx="7118441" cy="5197641"/>
          </a:xfrm>
        </p:spPr>
        <p:txBody>
          <a:bodyPr>
            <a:normAutofit/>
          </a:bodyPr>
          <a:lstStyle/>
          <a:p>
            <a:pPr marL="0" indent="0" algn="ctr">
              <a:buNone/>
            </a:pPr>
            <a:r>
              <a:rPr lang="en-US" sz="4800" b="1" dirty="0">
                <a:solidFill>
                  <a:srgbClr val="70AC45"/>
                </a:solidFill>
              </a:rPr>
              <a:t>Working with Selenium API</a:t>
            </a:r>
          </a:p>
        </p:txBody>
      </p:sp>
      <p:sp>
        <p:nvSpPr>
          <p:cNvPr id="4" name="Espace réservé du numéro de diapositive 3">
            <a:extLst>
              <a:ext uri="{FF2B5EF4-FFF2-40B4-BE49-F238E27FC236}">
                <a16:creationId xmlns:a16="http://schemas.microsoft.com/office/drawing/2014/main" id="{12152390-4D94-49B2-9AEE-0F96B95488C8}"/>
              </a:ext>
            </a:extLst>
          </p:cNvPr>
          <p:cNvSpPr>
            <a:spLocks noGrp="1"/>
          </p:cNvSpPr>
          <p:nvPr>
            <p:ph type="sldNum" sz="quarter" idx="10"/>
          </p:nvPr>
        </p:nvSpPr>
        <p:spPr/>
        <p:txBody>
          <a:bodyPr/>
          <a:lstStyle/>
          <a:p>
            <a:fld id="{7F0C0638-1B9A-A247-8307-B3AEFFB0D215}" type="slidenum">
              <a:rPr lang="en-US" smtClean="0"/>
              <a:pPr/>
              <a:t>1</a:t>
            </a:fld>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79467509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Performing double-click on an element</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10</a:t>
            </a:fld>
            <a:endParaRPr lang="en-US" dirty="0"/>
          </a:p>
        </p:txBody>
      </p:sp>
      <p:sp>
        <p:nvSpPr>
          <p:cNvPr id="7" name="Rectangle 6">
            <a:extLst>
              <a:ext uri="{FF2B5EF4-FFF2-40B4-BE49-F238E27FC236}">
                <a16:creationId xmlns:a16="http://schemas.microsoft.com/office/drawing/2014/main" id="{8BE468AA-B87D-4B2B-9E12-AEE578E34476}"/>
              </a:ext>
            </a:extLst>
          </p:cNvPr>
          <p:cNvSpPr/>
          <p:nvPr/>
        </p:nvSpPr>
        <p:spPr>
          <a:xfrm>
            <a:off x="572022" y="1173203"/>
            <a:ext cx="11271819" cy="830997"/>
          </a:xfrm>
          <a:prstGeom prst="rect">
            <a:avLst/>
          </a:prstGeom>
        </p:spPr>
        <p:txBody>
          <a:bodyPr wrap="square">
            <a:spAutoFit/>
          </a:bodyPr>
          <a:lstStyle/>
          <a:p>
            <a:r>
              <a:rPr lang="en-US" sz="2400" dirty="0">
                <a:solidFill>
                  <a:srgbClr val="6B6B6B"/>
                </a:solidFill>
                <a:latin typeface="Calibri (Body)"/>
              </a:rPr>
              <a:t>The </a:t>
            </a:r>
            <a:r>
              <a:rPr lang="en-US" sz="2400" b="1" dirty="0" err="1">
                <a:solidFill>
                  <a:srgbClr val="6B6B6B"/>
                </a:solidFill>
                <a:latin typeface="Calibri (Body)"/>
              </a:rPr>
              <a:t>doubleClick</a:t>
            </a:r>
            <a:r>
              <a:rPr lang="en-US" sz="2400" b="1" dirty="0">
                <a:solidFill>
                  <a:srgbClr val="6B6B6B"/>
                </a:solidFill>
                <a:latin typeface="Calibri (Body)"/>
              </a:rPr>
              <a:t>() </a:t>
            </a:r>
            <a:r>
              <a:rPr lang="en-US" sz="2400" dirty="0">
                <a:solidFill>
                  <a:srgbClr val="6B6B6B"/>
                </a:solidFill>
                <a:latin typeface="Calibri (Body)"/>
              </a:rPr>
              <a:t>method needs the element on which the </a:t>
            </a:r>
            <a:r>
              <a:rPr lang="en-US" sz="2400" b="1" dirty="0">
                <a:solidFill>
                  <a:srgbClr val="6B6B6B"/>
                </a:solidFill>
                <a:latin typeface="Calibri (Body)"/>
              </a:rPr>
              <a:t>double-click event </a:t>
            </a:r>
            <a:r>
              <a:rPr lang="en-US" sz="2400" dirty="0">
                <a:solidFill>
                  <a:srgbClr val="6B6B6B"/>
                </a:solidFill>
                <a:latin typeface="Calibri (Body)"/>
              </a:rPr>
              <a:t>will be fired. We can call the </a:t>
            </a:r>
            <a:r>
              <a:rPr lang="en-US" sz="2400" b="1" dirty="0" err="1">
                <a:solidFill>
                  <a:srgbClr val="6B6B6B"/>
                </a:solidFill>
                <a:latin typeface="Calibri (Body)"/>
              </a:rPr>
              <a:t>doubleClick</a:t>
            </a:r>
            <a:r>
              <a:rPr lang="en-US" sz="2400" b="1" dirty="0">
                <a:solidFill>
                  <a:srgbClr val="6B6B6B"/>
                </a:solidFill>
                <a:latin typeface="Calibri (Body)"/>
              </a:rPr>
              <a:t>() </a:t>
            </a:r>
            <a:r>
              <a:rPr lang="en-US" sz="2400" dirty="0">
                <a:solidFill>
                  <a:srgbClr val="6B6B6B"/>
                </a:solidFill>
                <a:latin typeface="Calibri (Body)"/>
              </a:rPr>
              <a:t>method by passing the element, as follows:</a:t>
            </a:r>
          </a:p>
        </p:txBody>
      </p:sp>
      <p:pic>
        <p:nvPicPr>
          <p:cNvPr id="8" name="Picture 7">
            <a:extLst>
              <a:ext uri="{FF2B5EF4-FFF2-40B4-BE49-F238E27FC236}">
                <a16:creationId xmlns:a16="http://schemas.microsoft.com/office/drawing/2014/main" id="{8D7E8094-95CF-4A6E-86C5-AC09AB7E3CD8}"/>
              </a:ext>
            </a:extLst>
          </p:cNvPr>
          <p:cNvPicPr>
            <a:picLocks noChangeAspect="1"/>
          </p:cNvPicPr>
          <p:nvPr/>
        </p:nvPicPr>
        <p:blipFill>
          <a:blip r:embed="rId2"/>
          <a:stretch>
            <a:fillRect/>
          </a:stretch>
        </p:blipFill>
        <p:spPr>
          <a:xfrm>
            <a:off x="1664016" y="3214467"/>
            <a:ext cx="8863968" cy="8309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248550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Performing drag-and-drop operations</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11</a:t>
            </a:fld>
            <a:endParaRPr lang="en-US" dirty="0"/>
          </a:p>
        </p:txBody>
      </p:sp>
      <p:sp>
        <p:nvSpPr>
          <p:cNvPr id="7" name="Rectangle 6">
            <a:extLst>
              <a:ext uri="{FF2B5EF4-FFF2-40B4-BE49-F238E27FC236}">
                <a16:creationId xmlns:a16="http://schemas.microsoft.com/office/drawing/2014/main" id="{8BE468AA-B87D-4B2B-9E12-AEE578E34476}"/>
              </a:ext>
            </a:extLst>
          </p:cNvPr>
          <p:cNvSpPr/>
          <p:nvPr/>
        </p:nvSpPr>
        <p:spPr>
          <a:xfrm>
            <a:off x="572022" y="1173203"/>
            <a:ext cx="11271819" cy="1569660"/>
          </a:xfrm>
          <a:prstGeom prst="rect">
            <a:avLst/>
          </a:prstGeom>
        </p:spPr>
        <p:txBody>
          <a:bodyPr wrap="square">
            <a:spAutoFit/>
          </a:bodyPr>
          <a:lstStyle/>
          <a:p>
            <a:r>
              <a:rPr lang="en-US" sz="2400" dirty="0">
                <a:solidFill>
                  <a:srgbClr val="6B6B6B"/>
                </a:solidFill>
                <a:latin typeface="Calibri (Body)"/>
              </a:rPr>
              <a:t>The </a:t>
            </a:r>
            <a:r>
              <a:rPr lang="en-US" sz="2400" b="1" dirty="0" err="1">
                <a:solidFill>
                  <a:srgbClr val="6B6B6B"/>
                </a:solidFill>
                <a:latin typeface="Calibri (Body)"/>
              </a:rPr>
              <a:t>dragAndDrop</a:t>
            </a:r>
            <a:r>
              <a:rPr lang="en-US" sz="2400" b="1" dirty="0">
                <a:solidFill>
                  <a:srgbClr val="6B6B6B"/>
                </a:solidFill>
                <a:latin typeface="Calibri (Body)"/>
              </a:rPr>
              <a:t>()</a:t>
            </a:r>
            <a:r>
              <a:rPr lang="en-US" sz="2400" dirty="0">
                <a:solidFill>
                  <a:srgbClr val="6B6B6B"/>
                </a:solidFill>
                <a:latin typeface="Calibri (Body)"/>
              </a:rPr>
              <a:t> method needs the source element and target element, where the source element will be dragged and dropped. We can call the </a:t>
            </a:r>
            <a:r>
              <a:rPr lang="en-US" sz="2400" b="1" dirty="0" err="1">
                <a:solidFill>
                  <a:srgbClr val="6B6B6B"/>
                </a:solidFill>
                <a:latin typeface="Calibri (Body)"/>
              </a:rPr>
              <a:t>dragAndDrop</a:t>
            </a:r>
            <a:r>
              <a:rPr lang="en-US" sz="2400" b="1" dirty="0">
                <a:solidFill>
                  <a:srgbClr val="6B6B6B"/>
                </a:solidFill>
                <a:latin typeface="Calibri (Body)"/>
              </a:rPr>
              <a:t>() </a:t>
            </a:r>
            <a:r>
              <a:rPr lang="en-US" sz="2400" dirty="0">
                <a:solidFill>
                  <a:srgbClr val="6B6B6B"/>
                </a:solidFill>
                <a:latin typeface="Calibri (Body)"/>
              </a:rPr>
              <a:t>method  in the following way:</a:t>
            </a:r>
          </a:p>
          <a:p>
            <a:endParaRPr lang="en-US" sz="2400" dirty="0">
              <a:solidFill>
                <a:srgbClr val="6B6B6B"/>
              </a:solidFill>
              <a:latin typeface="Calibri (Body)"/>
            </a:endParaRPr>
          </a:p>
        </p:txBody>
      </p:sp>
      <p:pic>
        <p:nvPicPr>
          <p:cNvPr id="6" name="Picture 5">
            <a:extLst>
              <a:ext uri="{FF2B5EF4-FFF2-40B4-BE49-F238E27FC236}">
                <a16:creationId xmlns:a16="http://schemas.microsoft.com/office/drawing/2014/main" id="{04318FF6-3A4C-433D-B49B-7E8EA53409C7}"/>
              </a:ext>
            </a:extLst>
          </p:cNvPr>
          <p:cNvPicPr>
            <a:picLocks noChangeAspect="1"/>
          </p:cNvPicPr>
          <p:nvPr/>
        </p:nvPicPr>
        <p:blipFill>
          <a:blip r:embed="rId2"/>
          <a:stretch>
            <a:fillRect/>
          </a:stretch>
        </p:blipFill>
        <p:spPr>
          <a:xfrm>
            <a:off x="1369564" y="3429000"/>
            <a:ext cx="9452872" cy="6540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78202128"/>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Working with context menus</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12</a:t>
            </a:fld>
            <a:endParaRPr lang="en-US" dirty="0"/>
          </a:p>
        </p:txBody>
      </p:sp>
      <p:sp>
        <p:nvSpPr>
          <p:cNvPr id="7" name="Rectangle 6">
            <a:extLst>
              <a:ext uri="{FF2B5EF4-FFF2-40B4-BE49-F238E27FC236}">
                <a16:creationId xmlns:a16="http://schemas.microsoft.com/office/drawing/2014/main" id="{8BE468AA-B87D-4B2B-9E12-AEE578E34476}"/>
              </a:ext>
            </a:extLst>
          </p:cNvPr>
          <p:cNvSpPr/>
          <p:nvPr/>
        </p:nvSpPr>
        <p:spPr>
          <a:xfrm>
            <a:off x="572022" y="1173203"/>
            <a:ext cx="11271819" cy="2308324"/>
          </a:xfrm>
          <a:prstGeom prst="rect">
            <a:avLst/>
          </a:prstGeom>
        </p:spPr>
        <p:txBody>
          <a:bodyPr wrap="square">
            <a:spAutoFit/>
          </a:bodyPr>
          <a:lstStyle/>
          <a:p>
            <a:r>
              <a:rPr lang="en-US" sz="2400" dirty="0">
                <a:solidFill>
                  <a:srgbClr val="6B6B6B"/>
                </a:solidFill>
                <a:latin typeface="Calibri (Body)"/>
              </a:rPr>
              <a:t>A context menu (also known as a </a:t>
            </a:r>
            <a:r>
              <a:rPr lang="en-US" sz="2400" b="1" dirty="0">
                <a:solidFill>
                  <a:srgbClr val="6B6B6B"/>
                </a:solidFill>
                <a:latin typeface="Calibri (Body)"/>
              </a:rPr>
              <a:t>shortcut</a:t>
            </a:r>
            <a:r>
              <a:rPr lang="en-US" sz="2400" dirty="0">
                <a:solidFill>
                  <a:srgbClr val="6B6B6B"/>
                </a:solidFill>
                <a:latin typeface="Calibri (Body)"/>
              </a:rPr>
              <a:t>, a </a:t>
            </a:r>
            <a:r>
              <a:rPr lang="en-US" sz="2400" b="1" dirty="0">
                <a:solidFill>
                  <a:srgbClr val="6B6B6B"/>
                </a:solidFill>
                <a:latin typeface="Calibri (Body)"/>
              </a:rPr>
              <a:t>popup</a:t>
            </a:r>
            <a:r>
              <a:rPr lang="en-US" sz="2400" dirty="0">
                <a:solidFill>
                  <a:srgbClr val="6B6B6B"/>
                </a:solidFill>
                <a:latin typeface="Calibri (Body)"/>
              </a:rPr>
              <a:t>, or a </a:t>
            </a:r>
            <a:r>
              <a:rPr lang="en-US" sz="2400" b="1" dirty="0">
                <a:solidFill>
                  <a:srgbClr val="6B6B6B"/>
                </a:solidFill>
                <a:latin typeface="Calibri (Body)"/>
              </a:rPr>
              <a:t>pop-up menu</a:t>
            </a:r>
            <a:r>
              <a:rPr lang="en-US" sz="2400" dirty="0">
                <a:solidFill>
                  <a:srgbClr val="6B6B6B"/>
                </a:solidFill>
                <a:latin typeface="Calibri (Body)"/>
              </a:rPr>
              <a:t>) is a menu displayed on a web page that appears when a user performs a right-click mouse operation.</a:t>
            </a:r>
          </a:p>
          <a:p>
            <a:r>
              <a:rPr lang="en-US" sz="2400" dirty="0">
                <a:solidFill>
                  <a:srgbClr val="6B6B6B"/>
                </a:solidFill>
                <a:latin typeface="Calibri (Body)"/>
              </a:rPr>
              <a:t>The Selenium WebDriver Actions class provides the </a:t>
            </a:r>
            <a:r>
              <a:rPr lang="en-US" sz="2400" b="1" dirty="0" err="1">
                <a:solidFill>
                  <a:srgbClr val="6B6B6B"/>
                </a:solidFill>
                <a:latin typeface="Calibri (Body)"/>
              </a:rPr>
              <a:t>contextClick</a:t>
            </a:r>
            <a:r>
              <a:rPr lang="en-US" sz="2400" b="1" dirty="0">
                <a:solidFill>
                  <a:srgbClr val="6B6B6B"/>
                </a:solidFill>
                <a:latin typeface="Calibri (Body)"/>
              </a:rPr>
              <a:t>() </a:t>
            </a:r>
            <a:r>
              <a:rPr lang="en-US" sz="2400" dirty="0">
                <a:solidFill>
                  <a:srgbClr val="6B6B6B"/>
                </a:solidFill>
                <a:latin typeface="Calibri (Body)"/>
              </a:rPr>
              <a:t>method to  perform a </a:t>
            </a:r>
            <a:r>
              <a:rPr lang="en-US" sz="2400" b="1" dirty="0">
                <a:solidFill>
                  <a:srgbClr val="6B6B6B"/>
                </a:solidFill>
                <a:latin typeface="Calibri (Body)"/>
              </a:rPr>
              <a:t>right-click operation</a:t>
            </a:r>
            <a:r>
              <a:rPr lang="en-US" sz="2400" dirty="0">
                <a:solidFill>
                  <a:srgbClr val="6B6B6B"/>
                </a:solidFill>
                <a:latin typeface="Calibri (Body)"/>
              </a:rPr>
              <a:t>.</a:t>
            </a:r>
          </a:p>
          <a:p>
            <a:endParaRPr lang="en-US" sz="2400" dirty="0">
              <a:solidFill>
                <a:srgbClr val="6B6B6B"/>
              </a:solidFill>
              <a:latin typeface="Calibri (Body)"/>
            </a:endParaRPr>
          </a:p>
        </p:txBody>
      </p:sp>
      <p:pic>
        <p:nvPicPr>
          <p:cNvPr id="3" name="Picture 2">
            <a:extLst>
              <a:ext uri="{FF2B5EF4-FFF2-40B4-BE49-F238E27FC236}">
                <a16:creationId xmlns:a16="http://schemas.microsoft.com/office/drawing/2014/main" id="{295AEB93-0DF2-49BC-92B2-73A94FDA2704}"/>
              </a:ext>
            </a:extLst>
          </p:cNvPr>
          <p:cNvPicPr>
            <a:picLocks noChangeAspect="1"/>
          </p:cNvPicPr>
          <p:nvPr/>
        </p:nvPicPr>
        <p:blipFill>
          <a:blip r:embed="rId2"/>
          <a:stretch>
            <a:fillRect/>
          </a:stretch>
        </p:blipFill>
        <p:spPr>
          <a:xfrm>
            <a:off x="2277083" y="3583158"/>
            <a:ext cx="7637833" cy="2308323"/>
          </a:xfrm>
          <a:prstGeom prst="rect">
            <a:avLst/>
          </a:prstGeom>
        </p:spPr>
      </p:pic>
    </p:spTree>
    <p:extLst>
      <p:ext uri="{BB962C8B-B14F-4D97-AF65-F5344CB8AC3E}">
        <p14:creationId xmlns:p14="http://schemas.microsoft.com/office/powerpoint/2010/main" val="2291321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Executing the JavaScript code</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13</a:t>
            </a:fld>
            <a:endParaRPr lang="en-US" dirty="0"/>
          </a:p>
        </p:txBody>
      </p:sp>
      <p:sp>
        <p:nvSpPr>
          <p:cNvPr id="7" name="Rectangle 6">
            <a:extLst>
              <a:ext uri="{FF2B5EF4-FFF2-40B4-BE49-F238E27FC236}">
                <a16:creationId xmlns:a16="http://schemas.microsoft.com/office/drawing/2014/main" id="{8BE468AA-B87D-4B2B-9E12-AEE578E34476}"/>
              </a:ext>
            </a:extLst>
          </p:cNvPr>
          <p:cNvSpPr/>
          <p:nvPr/>
        </p:nvSpPr>
        <p:spPr>
          <a:xfrm>
            <a:off x="572022" y="1173203"/>
            <a:ext cx="11271819" cy="830997"/>
          </a:xfrm>
          <a:prstGeom prst="rect">
            <a:avLst/>
          </a:prstGeom>
        </p:spPr>
        <p:txBody>
          <a:bodyPr wrap="square">
            <a:spAutoFit/>
          </a:bodyPr>
          <a:lstStyle/>
          <a:p>
            <a:r>
              <a:rPr lang="en-US" sz="2400" dirty="0">
                <a:solidFill>
                  <a:srgbClr val="6B6B6B"/>
                </a:solidFill>
                <a:latin typeface="Calibri (Body)"/>
              </a:rPr>
              <a:t>Selenium WebDriver provides a </a:t>
            </a:r>
            <a:r>
              <a:rPr lang="en-US" sz="2400" b="1" dirty="0" err="1">
                <a:solidFill>
                  <a:srgbClr val="6B6B6B"/>
                </a:solidFill>
                <a:latin typeface="Calibri (Body)"/>
              </a:rPr>
              <a:t>JavascriptExecutor</a:t>
            </a:r>
            <a:r>
              <a:rPr lang="en-US" sz="2400" dirty="0">
                <a:solidFill>
                  <a:srgbClr val="6B6B6B"/>
                </a:solidFill>
                <a:latin typeface="Calibri (Body)"/>
              </a:rPr>
              <a:t> interface that can be used to execute arbitrary JavaScript code within the context of the browser.</a:t>
            </a:r>
          </a:p>
        </p:txBody>
      </p:sp>
      <p:sp>
        <p:nvSpPr>
          <p:cNvPr id="5" name="Rectangle 4">
            <a:extLst>
              <a:ext uri="{FF2B5EF4-FFF2-40B4-BE49-F238E27FC236}">
                <a16:creationId xmlns:a16="http://schemas.microsoft.com/office/drawing/2014/main" id="{2302CACB-1C4C-45EA-A3F6-3F8997DCA7F8}"/>
              </a:ext>
            </a:extLst>
          </p:cNvPr>
          <p:cNvSpPr/>
          <p:nvPr/>
        </p:nvSpPr>
        <p:spPr>
          <a:xfrm>
            <a:off x="572022" y="2484242"/>
            <a:ext cx="10861141" cy="830997"/>
          </a:xfrm>
          <a:prstGeom prst="rect">
            <a:avLst/>
          </a:prstGeom>
        </p:spPr>
        <p:txBody>
          <a:bodyPr wrap="square">
            <a:spAutoFit/>
          </a:bodyPr>
          <a:lstStyle/>
          <a:p>
            <a:r>
              <a:rPr lang="en-US" sz="2400" dirty="0">
                <a:solidFill>
                  <a:srgbClr val="6B6B6B"/>
                </a:solidFill>
                <a:latin typeface="Calibri (Body)"/>
              </a:rPr>
              <a:t>By casting the WebDriver instance to a </a:t>
            </a:r>
            <a:r>
              <a:rPr lang="en-US" sz="2400" b="1" dirty="0" err="1">
                <a:solidFill>
                  <a:srgbClr val="6B6B6B"/>
                </a:solidFill>
                <a:latin typeface="Calibri (Body)"/>
              </a:rPr>
              <a:t>JavascriptExecutor</a:t>
            </a:r>
            <a:r>
              <a:rPr lang="en-US" sz="2400" dirty="0">
                <a:solidFill>
                  <a:srgbClr val="6B6B6B"/>
                </a:solidFill>
                <a:latin typeface="Calibri (Body)"/>
              </a:rPr>
              <a:t> interface, we can execute the JavaScript code in Selenium WebDriver:</a:t>
            </a:r>
          </a:p>
        </p:txBody>
      </p:sp>
      <p:pic>
        <p:nvPicPr>
          <p:cNvPr id="8" name="Picture 7">
            <a:extLst>
              <a:ext uri="{FF2B5EF4-FFF2-40B4-BE49-F238E27FC236}">
                <a16:creationId xmlns:a16="http://schemas.microsoft.com/office/drawing/2014/main" id="{2642DDE3-A726-4C95-8A45-C5DD63EAF85B}"/>
              </a:ext>
            </a:extLst>
          </p:cNvPr>
          <p:cNvPicPr>
            <a:picLocks noChangeAspect="1"/>
          </p:cNvPicPr>
          <p:nvPr/>
        </p:nvPicPr>
        <p:blipFill>
          <a:blip r:embed="rId2"/>
          <a:stretch>
            <a:fillRect/>
          </a:stretch>
        </p:blipFill>
        <p:spPr>
          <a:xfrm>
            <a:off x="1008152" y="3795282"/>
            <a:ext cx="10175695" cy="5703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5286334"/>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Executing the JavaScript code</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14</a:t>
            </a:fld>
            <a:endParaRPr lang="en-US" dirty="0"/>
          </a:p>
        </p:txBody>
      </p:sp>
      <p:sp>
        <p:nvSpPr>
          <p:cNvPr id="7" name="Rectangle 6">
            <a:extLst>
              <a:ext uri="{FF2B5EF4-FFF2-40B4-BE49-F238E27FC236}">
                <a16:creationId xmlns:a16="http://schemas.microsoft.com/office/drawing/2014/main" id="{8BE468AA-B87D-4B2B-9E12-AEE578E34476}"/>
              </a:ext>
            </a:extLst>
          </p:cNvPr>
          <p:cNvSpPr/>
          <p:nvPr/>
        </p:nvSpPr>
        <p:spPr>
          <a:xfrm>
            <a:off x="572022" y="1173203"/>
            <a:ext cx="11271819" cy="830997"/>
          </a:xfrm>
          <a:prstGeom prst="rect">
            <a:avLst/>
          </a:prstGeom>
        </p:spPr>
        <p:txBody>
          <a:bodyPr wrap="square">
            <a:spAutoFit/>
          </a:bodyPr>
          <a:lstStyle/>
          <a:p>
            <a:r>
              <a:rPr lang="en-US" sz="2400" dirty="0">
                <a:solidFill>
                  <a:srgbClr val="6B6B6B"/>
                </a:solidFill>
                <a:latin typeface="Calibri (Body)"/>
              </a:rPr>
              <a:t>Selenium WebDriver provides a </a:t>
            </a:r>
            <a:r>
              <a:rPr lang="en-US" sz="2400" b="1" dirty="0" err="1">
                <a:solidFill>
                  <a:srgbClr val="6B6B6B"/>
                </a:solidFill>
                <a:latin typeface="Calibri (Body)"/>
              </a:rPr>
              <a:t>JavascriptExecutor</a:t>
            </a:r>
            <a:r>
              <a:rPr lang="en-US" sz="2400" dirty="0">
                <a:solidFill>
                  <a:srgbClr val="6B6B6B"/>
                </a:solidFill>
                <a:latin typeface="Calibri (Body)"/>
              </a:rPr>
              <a:t> interface that can be used to execute arbitrary JavaScript code within the context of the browser.</a:t>
            </a:r>
          </a:p>
        </p:txBody>
      </p:sp>
      <p:sp>
        <p:nvSpPr>
          <p:cNvPr id="5" name="Rectangle 4">
            <a:extLst>
              <a:ext uri="{FF2B5EF4-FFF2-40B4-BE49-F238E27FC236}">
                <a16:creationId xmlns:a16="http://schemas.microsoft.com/office/drawing/2014/main" id="{2302CACB-1C4C-45EA-A3F6-3F8997DCA7F8}"/>
              </a:ext>
            </a:extLst>
          </p:cNvPr>
          <p:cNvSpPr/>
          <p:nvPr/>
        </p:nvSpPr>
        <p:spPr>
          <a:xfrm>
            <a:off x="572022" y="2484242"/>
            <a:ext cx="10861141" cy="1200329"/>
          </a:xfrm>
          <a:prstGeom prst="rect">
            <a:avLst/>
          </a:prstGeom>
        </p:spPr>
        <p:txBody>
          <a:bodyPr wrap="square">
            <a:spAutoFit/>
          </a:bodyPr>
          <a:lstStyle/>
          <a:p>
            <a:r>
              <a:rPr lang="en-US" sz="2400" dirty="0">
                <a:solidFill>
                  <a:srgbClr val="6B6B6B"/>
                </a:solidFill>
                <a:latin typeface="Calibri (Body)"/>
              </a:rPr>
              <a:t>In the following example, a single line of JavaScript code is executed to return the title of the page displayed in the driver. The </a:t>
            </a:r>
            <a:r>
              <a:rPr lang="en-US" sz="2400" b="1" dirty="0" err="1">
                <a:solidFill>
                  <a:srgbClr val="6B6B6B"/>
                </a:solidFill>
                <a:latin typeface="Calibri (Body)"/>
              </a:rPr>
              <a:t>JavascriptExecutor</a:t>
            </a:r>
            <a:r>
              <a:rPr lang="en-US" sz="2400" dirty="0">
                <a:solidFill>
                  <a:srgbClr val="6B6B6B"/>
                </a:solidFill>
                <a:latin typeface="Calibri (Body)"/>
              </a:rPr>
              <a:t> interface provides the </a:t>
            </a:r>
            <a:r>
              <a:rPr lang="en-US" sz="2400" b="1" dirty="0" err="1">
                <a:solidFill>
                  <a:srgbClr val="6B6B6B"/>
                </a:solidFill>
                <a:latin typeface="Calibri (Body)"/>
              </a:rPr>
              <a:t>executeScript</a:t>
            </a:r>
            <a:r>
              <a:rPr lang="en-US" sz="2400" b="1" dirty="0">
                <a:solidFill>
                  <a:srgbClr val="6B6B6B"/>
                </a:solidFill>
                <a:latin typeface="Calibri (Body)"/>
              </a:rPr>
              <a:t>() </a:t>
            </a:r>
            <a:r>
              <a:rPr lang="en-US" sz="2400" dirty="0">
                <a:solidFill>
                  <a:srgbClr val="6B6B6B"/>
                </a:solidFill>
                <a:latin typeface="Calibri (Body)"/>
              </a:rPr>
              <a:t>method to which we need to pass the JavaScript code:</a:t>
            </a:r>
          </a:p>
        </p:txBody>
      </p:sp>
      <p:pic>
        <p:nvPicPr>
          <p:cNvPr id="10" name="Picture 9">
            <a:extLst>
              <a:ext uri="{FF2B5EF4-FFF2-40B4-BE49-F238E27FC236}">
                <a16:creationId xmlns:a16="http://schemas.microsoft.com/office/drawing/2014/main" id="{D9F1880F-4B5F-4433-A26F-C0C55E9984B8}"/>
              </a:ext>
            </a:extLst>
          </p:cNvPr>
          <p:cNvPicPr>
            <a:picLocks noChangeAspect="1"/>
          </p:cNvPicPr>
          <p:nvPr/>
        </p:nvPicPr>
        <p:blipFill>
          <a:blip r:embed="rId2"/>
          <a:stretch>
            <a:fillRect/>
          </a:stretch>
        </p:blipFill>
        <p:spPr>
          <a:xfrm>
            <a:off x="832471" y="4379708"/>
            <a:ext cx="10903770" cy="7724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3892867"/>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Capturing screenshots with Selenium WebDriver</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15</a:t>
            </a:fld>
            <a:endParaRPr lang="en-US" dirty="0"/>
          </a:p>
        </p:txBody>
      </p:sp>
      <p:sp>
        <p:nvSpPr>
          <p:cNvPr id="7" name="Rectangle 6">
            <a:extLst>
              <a:ext uri="{FF2B5EF4-FFF2-40B4-BE49-F238E27FC236}">
                <a16:creationId xmlns:a16="http://schemas.microsoft.com/office/drawing/2014/main" id="{8BE468AA-B87D-4B2B-9E12-AEE578E34476}"/>
              </a:ext>
            </a:extLst>
          </p:cNvPr>
          <p:cNvSpPr/>
          <p:nvPr/>
        </p:nvSpPr>
        <p:spPr>
          <a:xfrm>
            <a:off x="572022" y="1173203"/>
            <a:ext cx="11271819" cy="2308324"/>
          </a:xfrm>
          <a:prstGeom prst="rect">
            <a:avLst/>
          </a:prstGeom>
        </p:spPr>
        <p:txBody>
          <a:bodyPr wrap="square">
            <a:spAutoFit/>
          </a:bodyPr>
          <a:lstStyle/>
          <a:p>
            <a:r>
              <a:rPr lang="en-US" sz="2400" dirty="0">
                <a:solidFill>
                  <a:srgbClr val="6B6B6B"/>
                </a:solidFill>
                <a:latin typeface="Calibri (Body)"/>
              </a:rPr>
              <a:t>Selenium WebDriver provides the </a:t>
            </a:r>
            <a:r>
              <a:rPr lang="en-US" sz="2400" b="1" dirty="0" err="1">
                <a:solidFill>
                  <a:srgbClr val="6B6B6B"/>
                </a:solidFill>
                <a:latin typeface="Calibri (Body)"/>
              </a:rPr>
              <a:t>TakesScreenshot</a:t>
            </a:r>
            <a:r>
              <a:rPr lang="en-US" sz="2400" dirty="0">
                <a:solidFill>
                  <a:srgbClr val="6B6B6B"/>
                </a:solidFill>
                <a:latin typeface="Calibri (Body)"/>
              </a:rPr>
              <a:t> interface to capture a screenshot of a web page.</a:t>
            </a:r>
          </a:p>
          <a:p>
            <a:r>
              <a:rPr lang="en-US" sz="2400" dirty="0">
                <a:solidFill>
                  <a:srgbClr val="6B6B6B"/>
                </a:solidFill>
                <a:latin typeface="Calibri (Body)"/>
              </a:rPr>
              <a:t>This helps in test runs, showing exactly what happened when an exception or error has occurred during execution, and so on.</a:t>
            </a:r>
          </a:p>
          <a:p>
            <a:r>
              <a:rPr lang="en-US" sz="2400" dirty="0">
                <a:solidFill>
                  <a:srgbClr val="6B6B6B"/>
                </a:solidFill>
                <a:latin typeface="Calibri (Body)"/>
              </a:rPr>
              <a:t>We can also capture screenshots during verification of element state, values displayed in elements, or state after an action is completed. </a:t>
            </a:r>
          </a:p>
        </p:txBody>
      </p:sp>
      <p:pic>
        <p:nvPicPr>
          <p:cNvPr id="8" name="Picture 7">
            <a:extLst>
              <a:ext uri="{FF2B5EF4-FFF2-40B4-BE49-F238E27FC236}">
                <a16:creationId xmlns:a16="http://schemas.microsoft.com/office/drawing/2014/main" id="{46099E3A-AA64-4D14-9B9D-2C358FD54068}"/>
              </a:ext>
            </a:extLst>
          </p:cNvPr>
          <p:cNvPicPr>
            <a:picLocks noChangeAspect="1"/>
          </p:cNvPicPr>
          <p:nvPr/>
        </p:nvPicPr>
        <p:blipFill>
          <a:blip r:embed="rId2"/>
          <a:stretch>
            <a:fillRect/>
          </a:stretch>
        </p:blipFill>
        <p:spPr>
          <a:xfrm>
            <a:off x="2356093" y="3625949"/>
            <a:ext cx="8181975" cy="189547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14913908-5E70-4311-AE4B-7718C01C32E6}"/>
              </a:ext>
            </a:extLst>
          </p:cNvPr>
          <p:cNvPicPr>
            <a:picLocks noChangeAspect="1"/>
          </p:cNvPicPr>
          <p:nvPr/>
        </p:nvPicPr>
        <p:blipFill>
          <a:blip r:embed="rId3"/>
          <a:stretch>
            <a:fillRect/>
          </a:stretch>
        </p:blipFill>
        <p:spPr>
          <a:xfrm>
            <a:off x="2489442" y="5881746"/>
            <a:ext cx="791527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97417365"/>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Maximizing the browser window</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16</a:t>
            </a:fld>
            <a:endParaRPr lang="en-US" dirty="0"/>
          </a:p>
        </p:txBody>
      </p:sp>
      <p:sp>
        <p:nvSpPr>
          <p:cNvPr id="7" name="Rectangle 6">
            <a:extLst>
              <a:ext uri="{FF2B5EF4-FFF2-40B4-BE49-F238E27FC236}">
                <a16:creationId xmlns:a16="http://schemas.microsoft.com/office/drawing/2014/main" id="{8BE468AA-B87D-4B2B-9E12-AEE578E34476}"/>
              </a:ext>
            </a:extLst>
          </p:cNvPr>
          <p:cNvSpPr/>
          <p:nvPr/>
        </p:nvSpPr>
        <p:spPr>
          <a:xfrm>
            <a:off x="572022" y="1173203"/>
            <a:ext cx="11271819" cy="1200329"/>
          </a:xfrm>
          <a:prstGeom prst="rect">
            <a:avLst/>
          </a:prstGeom>
        </p:spPr>
        <p:txBody>
          <a:bodyPr wrap="square">
            <a:spAutoFit/>
          </a:bodyPr>
          <a:lstStyle/>
          <a:p>
            <a:r>
              <a:rPr lang="en-US" sz="2400" dirty="0">
                <a:solidFill>
                  <a:srgbClr val="6B6B6B"/>
                </a:solidFill>
                <a:latin typeface="Calibri (Body)"/>
              </a:rPr>
              <a:t>To maximize a browser window, we need to call the </a:t>
            </a:r>
            <a:r>
              <a:rPr lang="en-US" sz="2400" b="1" dirty="0">
                <a:solidFill>
                  <a:srgbClr val="6B6B6B"/>
                </a:solidFill>
                <a:latin typeface="Calibri (Body)"/>
              </a:rPr>
              <a:t>maximize()</a:t>
            </a:r>
            <a:r>
              <a:rPr lang="en-US" sz="2400" dirty="0">
                <a:solidFill>
                  <a:srgbClr val="6B6B6B"/>
                </a:solidFill>
                <a:latin typeface="Calibri (Body)"/>
              </a:rPr>
              <a:t> method of the Window interface of the driver class. Add the second line of code from the following code; this is where you define an instance of </a:t>
            </a:r>
            <a:r>
              <a:rPr lang="en-US" sz="2400" b="1" dirty="0" err="1">
                <a:solidFill>
                  <a:srgbClr val="6B6B6B"/>
                </a:solidFill>
                <a:latin typeface="Calibri (Body)"/>
              </a:rPr>
              <a:t>FirefoxDriver</a:t>
            </a:r>
            <a:r>
              <a:rPr lang="en-US" sz="2400" dirty="0">
                <a:solidFill>
                  <a:srgbClr val="6B6B6B"/>
                </a:solidFill>
                <a:latin typeface="Calibri (Body)"/>
              </a:rPr>
              <a:t>:</a:t>
            </a:r>
          </a:p>
        </p:txBody>
      </p:sp>
      <p:pic>
        <p:nvPicPr>
          <p:cNvPr id="10" name="Picture 9">
            <a:extLst>
              <a:ext uri="{FF2B5EF4-FFF2-40B4-BE49-F238E27FC236}">
                <a16:creationId xmlns:a16="http://schemas.microsoft.com/office/drawing/2014/main" id="{ECC47C11-E518-4460-B63E-125BAEFB1BAA}"/>
              </a:ext>
            </a:extLst>
          </p:cNvPr>
          <p:cNvPicPr>
            <a:picLocks noChangeAspect="1"/>
          </p:cNvPicPr>
          <p:nvPr/>
        </p:nvPicPr>
        <p:blipFill>
          <a:blip r:embed="rId2"/>
          <a:stretch>
            <a:fillRect/>
          </a:stretch>
        </p:blipFill>
        <p:spPr>
          <a:xfrm>
            <a:off x="2995466" y="3294821"/>
            <a:ext cx="6640904" cy="9363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2119811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Working with browser navigation</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17</a:t>
            </a:fld>
            <a:endParaRPr lang="en-US" dirty="0"/>
          </a:p>
        </p:txBody>
      </p:sp>
      <p:sp>
        <p:nvSpPr>
          <p:cNvPr id="3" name="Rectangle 2">
            <a:extLst>
              <a:ext uri="{FF2B5EF4-FFF2-40B4-BE49-F238E27FC236}">
                <a16:creationId xmlns:a16="http://schemas.microsoft.com/office/drawing/2014/main" id="{60AF97A6-C341-4C41-8039-4ACAD9369DF3}"/>
              </a:ext>
            </a:extLst>
          </p:cNvPr>
          <p:cNvSpPr/>
          <p:nvPr/>
        </p:nvSpPr>
        <p:spPr>
          <a:xfrm>
            <a:off x="21526" y="1032527"/>
            <a:ext cx="12034485" cy="1938992"/>
          </a:xfrm>
          <a:prstGeom prst="rect">
            <a:avLst/>
          </a:prstGeom>
        </p:spPr>
        <p:txBody>
          <a:bodyPr wrap="square">
            <a:spAutoFit/>
          </a:bodyPr>
          <a:lstStyle/>
          <a:p>
            <a:r>
              <a:rPr lang="en-US" sz="2400" dirty="0">
                <a:solidFill>
                  <a:srgbClr val="6B6B6B"/>
                </a:solidFill>
                <a:latin typeface="Calibri (Body)"/>
              </a:rPr>
              <a:t>Browsers provide various navigation methods to access web pages from the browser history or by refreshing the current page with the </a:t>
            </a:r>
            <a:r>
              <a:rPr lang="en-US" sz="2400" b="1" dirty="0">
                <a:solidFill>
                  <a:srgbClr val="6B6B6B"/>
                </a:solidFill>
                <a:latin typeface="Calibri (Body)"/>
              </a:rPr>
              <a:t>back, forward, and refresh/reload buttons </a:t>
            </a:r>
            <a:r>
              <a:rPr lang="en-US" sz="2400" dirty="0">
                <a:solidFill>
                  <a:srgbClr val="6B6B6B"/>
                </a:solidFill>
                <a:latin typeface="Calibri (Body)"/>
              </a:rPr>
              <a:t>on the browser window's toolbar. </a:t>
            </a:r>
          </a:p>
          <a:p>
            <a:r>
              <a:rPr lang="en-US" sz="2400" dirty="0">
                <a:solidFill>
                  <a:srgbClr val="6B6B6B"/>
                </a:solidFill>
                <a:latin typeface="Calibri (Body)"/>
              </a:rPr>
              <a:t>The Selenium WebDriver API provides access to these buttons with various methods of </a:t>
            </a:r>
            <a:r>
              <a:rPr lang="en-US" sz="2400" b="1" dirty="0" err="1">
                <a:solidFill>
                  <a:srgbClr val="6B6B6B"/>
                </a:solidFill>
                <a:latin typeface="Calibri (Body)"/>
              </a:rPr>
              <a:t>WebDriver.Navigation</a:t>
            </a:r>
            <a:r>
              <a:rPr lang="en-US" sz="2400" b="1" dirty="0">
                <a:solidFill>
                  <a:srgbClr val="6B6B6B"/>
                </a:solidFill>
                <a:latin typeface="Calibri (Body)"/>
              </a:rPr>
              <a:t> </a:t>
            </a:r>
            <a:r>
              <a:rPr lang="en-US" sz="2400" dirty="0">
                <a:solidFill>
                  <a:srgbClr val="6B6B6B"/>
                </a:solidFill>
                <a:latin typeface="Calibri (Body)"/>
              </a:rPr>
              <a:t>interface. </a:t>
            </a:r>
          </a:p>
        </p:txBody>
      </p:sp>
      <p:pic>
        <p:nvPicPr>
          <p:cNvPr id="6" name="Picture 5">
            <a:extLst>
              <a:ext uri="{FF2B5EF4-FFF2-40B4-BE49-F238E27FC236}">
                <a16:creationId xmlns:a16="http://schemas.microsoft.com/office/drawing/2014/main" id="{7F66C761-9CE5-4885-A6CA-6D749D42845C}"/>
              </a:ext>
            </a:extLst>
          </p:cNvPr>
          <p:cNvPicPr>
            <a:picLocks noChangeAspect="1"/>
          </p:cNvPicPr>
          <p:nvPr/>
        </p:nvPicPr>
        <p:blipFill>
          <a:blip r:embed="rId2"/>
          <a:stretch>
            <a:fillRect/>
          </a:stretch>
        </p:blipFill>
        <p:spPr>
          <a:xfrm>
            <a:off x="1539353" y="3043306"/>
            <a:ext cx="9692863" cy="3154027"/>
          </a:xfrm>
          <a:prstGeom prst="rect">
            <a:avLst/>
          </a:prstGeom>
        </p:spPr>
      </p:pic>
    </p:spTree>
    <p:extLst>
      <p:ext uri="{BB962C8B-B14F-4D97-AF65-F5344CB8AC3E}">
        <p14:creationId xmlns:p14="http://schemas.microsoft.com/office/powerpoint/2010/main" val="3588502937"/>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Working with browser navigation</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18</a:t>
            </a:fld>
            <a:endParaRPr lang="en-US" dirty="0"/>
          </a:p>
        </p:txBody>
      </p:sp>
      <p:sp>
        <p:nvSpPr>
          <p:cNvPr id="3" name="Rectangle 2">
            <a:extLst>
              <a:ext uri="{FF2B5EF4-FFF2-40B4-BE49-F238E27FC236}">
                <a16:creationId xmlns:a16="http://schemas.microsoft.com/office/drawing/2014/main" id="{60AF97A6-C341-4C41-8039-4ACAD9369DF3}"/>
              </a:ext>
            </a:extLst>
          </p:cNvPr>
          <p:cNvSpPr/>
          <p:nvPr/>
        </p:nvSpPr>
        <p:spPr>
          <a:xfrm>
            <a:off x="349" y="962512"/>
            <a:ext cx="12034485" cy="1938992"/>
          </a:xfrm>
          <a:prstGeom prst="rect">
            <a:avLst/>
          </a:prstGeom>
        </p:spPr>
        <p:txBody>
          <a:bodyPr wrap="square">
            <a:spAutoFit/>
          </a:bodyPr>
          <a:lstStyle/>
          <a:p>
            <a:r>
              <a:rPr lang="en-US" sz="2400" b="1" dirty="0">
                <a:solidFill>
                  <a:srgbClr val="6B6B6B"/>
                </a:solidFill>
                <a:latin typeface="Calibri (Body)"/>
              </a:rPr>
              <a:t>Forward Command</a:t>
            </a:r>
          </a:p>
          <a:p>
            <a:endParaRPr lang="en-US" sz="2400" dirty="0">
              <a:solidFill>
                <a:srgbClr val="6B6B6B"/>
              </a:solidFill>
              <a:latin typeface="Calibri (Body)"/>
            </a:endParaRPr>
          </a:p>
          <a:p>
            <a:r>
              <a:rPr lang="en-US" sz="2400" b="1" dirty="0">
                <a:solidFill>
                  <a:srgbClr val="6B6B6B"/>
                </a:solidFill>
                <a:latin typeface="Calibri (Body)"/>
              </a:rPr>
              <a:t>forward() : void</a:t>
            </a:r>
            <a:r>
              <a:rPr lang="en-US" sz="2400" dirty="0">
                <a:solidFill>
                  <a:srgbClr val="6B6B6B"/>
                </a:solidFill>
                <a:latin typeface="Calibri (Body)"/>
              </a:rPr>
              <a:t> – This method does the same operation as clicking on the Forward Button of any browser. It neither accepts nor returns anything.</a:t>
            </a:r>
          </a:p>
          <a:p>
            <a:r>
              <a:rPr lang="en-US" sz="2400" dirty="0">
                <a:solidFill>
                  <a:srgbClr val="6B6B6B"/>
                </a:solidFill>
                <a:latin typeface="Calibri (Body)"/>
              </a:rPr>
              <a:t>Command – </a:t>
            </a:r>
            <a:r>
              <a:rPr lang="en-US" sz="2400" b="1" dirty="0" err="1">
                <a:solidFill>
                  <a:srgbClr val="6B6B6B"/>
                </a:solidFill>
                <a:latin typeface="Calibri (Body)"/>
              </a:rPr>
              <a:t>driver.navigate</a:t>
            </a:r>
            <a:r>
              <a:rPr lang="en-US" sz="2400" b="1" dirty="0">
                <a:solidFill>
                  <a:srgbClr val="6B6B6B"/>
                </a:solidFill>
                <a:latin typeface="Calibri (Body)"/>
              </a:rPr>
              <a:t>().forward();</a:t>
            </a:r>
          </a:p>
        </p:txBody>
      </p:sp>
      <p:sp>
        <p:nvSpPr>
          <p:cNvPr id="9" name="Rectangle 8">
            <a:extLst>
              <a:ext uri="{FF2B5EF4-FFF2-40B4-BE49-F238E27FC236}">
                <a16:creationId xmlns:a16="http://schemas.microsoft.com/office/drawing/2014/main" id="{8671AEC3-3F1C-41CF-A4C1-A6E928A6EF06}"/>
              </a:ext>
            </a:extLst>
          </p:cNvPr>
          <p:cNvSpPr/>
          <p:nvPr/>
        </p:nvSpPr>
        <p:spPr>
          <a:xfrm>
            <a:off x="0" y="3182863"/>
            <a:ext cx="12034485" cy="1938992"/>
          </a:xfrm>
          <a:prstGeom prst="rect">
            <a:avLst/>
          </a:prstGeom>
        </p:spPr>
        <p:txBody>
          <a:bodyPr wrap="square">
            <a:spAutoFit/>
          </a:bodyPr>
          <a:lstStyle/>
          <a:p>
            <a:r>
              <a:rPr lang="en-US" sz="2400" b="1" dirty="0">
                <a:solidFill>
                  <a:srgbClr val="6B6B6B"/>
                </a:solidFill>
                <a:latin typeface="Calibri (Body)"/>
              </a:rPr>
              <a:t>Back Command</a:t>
            </a:r>
          </a:p>
          <a:p>
            <a:endParaRPr lang="en-US" sz="2400" dirty="0">
              <a:solidFill>
                <a:srgbClr val="6B6B6B"/>
              </a:solidFill>
              <a:latin typeface="Calibri (Body)"/>
            </a:endParaRPr>
          </a:p>
          <a:p>
            <a:r>
              <a:rPr lang="en-US" sz="2400" b="1" dirty="0">
                <a:solidFill>
                  <a:srgbClr val="6B6B6B"/>
                </a:solidFill>
                <a:latin typeface="Calibri (Body)"/>
              </a:rPr>
              <a:t>back() : void </a:t>
            </a:r>
            <a:r>
              <a:rPr lang="en-US" sz="2400" dirty="0">
                <a:solidFill>
                  <a:srgbClr val="6B6B6B"/>
                </a:solidFill>
                <a:latin typeface="Calibri (Body)"/>
              </a:rPr>
              <a:t>– This method does the same operation as clicking on the Back Button of any browser. It neither accepts nor returns anything.</a:t>
            </a:r>
          </a:p>
          <a:p>
            <a:r>
              <a:rPr lang="en-US" sz="2400" dirty="0">
                <a:solidFill>
                  <a:srgbClr val="6B6B6B"/>
                </a:solidFill>
                <a:latin typeface="Calibri (Body)"/>
              </a:rPr>
              <a:t>Command – </a:t>
            </a:r>
            <a:r>
              <a:rPr lang="en-US" sz="2400" b="1" dirty="0" err="1">
                <a:solidFill>
                  <a:srgbClr val="6B6B6B"/>
                </a:solidFill>
                <a:latin typeface="Calibri (Body)"/>
              </a:rPr>
              <a:t>driver.navigate</a:t>
            </a:r>
            <a:r>
              <a:rPr lang="en-US" sz="2400" b="1" dirty="0">
                <a:solidFill>
                  <a:srgbClr val="6B6B6B"/>
                </a:solidFill>
                <a:latin typeface="Calibri (Body)"/>
              </a:rPr>
              <a:t>().back();</a:t>
            </a:r>
          </a:p>
        </p:txBody>
      </p:sp>
    </p:spTree>
    <p:extLst>
      <p:ext uri="{BB962C8B-B14F-4D97-AF65-F5344CB8AC3E}">
        <p14:creationId xmlns:p14="http://schemas.microsoft.com/office/powerpoint/2010/main" val="80449555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Working with browser navigation</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19</a:t>
            </a:fld>
            <a:endParaRPr lang="en-US" dirty="0"/>
          </a:p>
        </p:txBody>
      </p:sp>
      <p:sp>
        <p:nvSpPr>
          <p:cNvPr id="3" name="Rectangle 2">
            <a:extLst>
              <a:ext uri="{FF2B5EF4-FFF2-40B4-BE49-F238E27FC236}">
                <a16:creationId xmlns:a16="http://schemas.microsoft.com/office/drawing/2014/main" id="{60AF97A6-C341-4C41-8039-4ACAD9369DF3}"/>
              </a:ext>
            </a:extLst>
          </p:cNvPr>
          <p:cNvSpPr/>
          <p:nvPr/>
        </p:nvSpPr>
        <p:spPr>
          <a:xfrm>
            <a:off x="349" y="962512"/>
            <a:ext cx="12034485" cy="1569660"/>
          </a:xfrm>
          <a:prstGeom prst="rect">
            <a:avLst/>
          </a:prstGeom>
        </p:spPr>
        <p:txBody>
          <a:bodyPr wrap="square">
            <a:spAutoFit/>
          </a:bodyPr>
          <a:lstStyle/>
          <a:p>
            <a:r>
              <a:rPr lang="en-US" sz="2400" b="1" dirty="0">
                <a:solidFill>
                  <a:srgbClr val="6B6B6B"/>
                </a:solidFill>
                <a:latin typeface="Calibri (Body)"/>
              </a:rPr>
              <a:t>Refresh Command</a:t>
            </a:r>
          </a:p>
          <a:p>
            <a:endParaRPr lang="en-US" sz="2400" dirty="0">
              <a:solidFill>
                <a:srgbClr val="6B6B6B"/>
              </a:solidFill>
              <a:latin typeface="Calibri (Body)"/>
            </a:endParaRPr>
          </a:p>
          <a:p>
            <a:r>
              <a:rPr lang="en-US" sz="2400" b="1" dirty="0">
                <a:solidFill>
                  <a:srgbClr val="6B6B6B"/>
                </a:solidFill>
                <a:latin typeface="Calibri (Body)"/>
              </a:rPr>
              <a:t>refresh() : void</a:t>
            </a:r>
            <a:r>
              <a:rPr lang="en-US" sz="2400" dirty="0">
                <a:solidFill>
                  <a:srgbClr val="6B6B6B"/>
                </a:solidFill>
                <a:latin typeface="Calibri (Body)"/>
              </a:rPr>
              <a:t> – This method Refresh the current page. It neither accepts nor returns anything.</a:t>
            </a:r>
          </a:p>
          <a:p>
            <a:r>
              <a:rPr lang="en-US" sz="2400" dirty="0">
                <a:solidFill>
                  <a:srgbClr val="6B6B6B"/>
                </a:solidFill>
                <a:latin typeface="Calibri (Body)"/>
              </a:rPr>
              <a:t>Command – </a:t>
            </a:r>
            <a:r>
              <a:rPr lang="en-US" sz="2400" b="1" dirty="0" err="1">
                <a:solidFill>
                  <a:srgbClr val="6B6B6B"/>
                </a:solidFill>
                <a:latin typeface="Calibri (Body)"/>
              </a:rPr>
              <a:t>driver.navigate</a:t>
            </a:r>
            <a:r>
              <a:rPr lang="en-US" sz="2400" b="1" dirty="0">
                <a:solidFill>
                  <a:srgbClr val="6B6B6B"/>
                </a:solidFill>
                <a:latin typeface="Calibri (Body)"/>
              </a:rPr>
              <a:t>().refresh();</a:t>
            </a:r>
          </a:p>
        </p:txBody>
      </p:sp>
      <p:sp>
        <p:nvSpPr>
          <p:cNvPr id="9" name="Rectangle 8">
            <a:extLst>
              <a:ext uri="{FF2B5EF4-FFF2-40B4-BE49-F238E27FC236}">
                <a16:creationId xmlns:a16="http://schemas.microsoft.com/office/drawing/2014/main" id="{8671AEC3-3F1C-41CF-A4C1-A6E928A6EF06}"/>
              </a:ext>
            </a:extLst>
          </p:cNvPr>
          <p:cNvSpPr/>
          <p:nvPr/>
        </p:nvSpPr>
        <p:spPr>
          <a:xfrm>
            <a:off x="0" y="3182863"/>
            <a:ext cx="12034485" cy="1938992"/>
          </a:xfrm>
          <a:prstGeom prst="rect">
            <a:avLst/>
          </a:prstGeom>
        </p:spPr>
        <p:txBody>
          <a:bodyPr wrap="square">
            <a:spAutoFit/>
          </a:bodyPr>
          <a:lstStyle/>
          <a:p>
            <a:r>
              <a:rPr lang="en-US" sz="2400" b="1" dirty="0">
                <a:solidFill>
                  <a:srgbClr val="6B6B6B"/>
                </a:solidFill>
                <a:latin typeface="Calibri (Body)"/>
              </a:rPr>
              <a:t>Navigate To Command</a:t>
            </a:r>
          </a:p>
          <a:p>
            <a:endParaRPr lang="en-US" sz="2400" dirty="0">
              <a:solidFill>
                <a:srgbClr val="6B6B6B"/>
              </a:solidFill>
              <a:latin typeface="Calibri (Body)"/>
            </a:endParaRPr>
          </a:p>
          <a:p>
            <a:r>
              <a:rPr lang="en-US" sz="2400" b="1" dirty="0">
                <a:solidFill>
                  <a:srgbClr val="6B6B6B"/>
                </a:solidFill>
                <a:latin typeface="Calibri (Body)"/>
              </a:rPr>
              <a:t>to(String arg0) : void</a:t>
            </a:r>
            <a:r>
              <a:rPr lang="en-US" sz="2400" dirty="0">
                <a:solidFill>
                  <a:srgbClr val="6B6B6B"/>
                </a:solidFill>
                <a:latin typeface="Calibri (Body)"/>
              </a:rPr>
              <a:t> – This method Loads a new web page in the current browser window. It accepts a String parameter and returns nothing.</a:t>
            </a:r>
          </a:p>
          <a:p>
            <a:r>
              <a:rPr lang="en-US" sz="2400" dirty="0">
                <a:solidFill>
                  <a:srgbClr val="6B6B6B"/>
                </a:solidFill>
                <a:latin typeface="Calibri (Body)"/>
              </a:rPr>
              <a:t>Command – </a:t>
            </a:r>
            <a:r>
              <a:rPr lang="en-US" sz="2400" b="1" dirty="0" err="1">
                <a:solidFill>
                  <a:srgbClr val="6B6B6B"/>
                </a:solidFill>
                <a:latin typeface="Calibri (Body)"/>
              </a:rPr>
              <a:t>driver.navigate</a:t>
            </a:r>
            <a:r>
              <a:rPr lang="en-US" sz="2400" b="1" dirty="0">
                <a:solidFill>
                  <a:srgbClr val="6B6B6B"/>
                </a:solidFill>
                <a:latin typeface="Calibri (Body)"/>
              </a:rPr>
              <a:t>().to(</a:t>
            </a:r>
            <a:r>
              <a:rPr lang="en-US" sz="2400" b="1" dirty="0" err="1">
                <a:solidFill>
                  <a:srgbClr val="6B6B6B"/>
                </a:solidFill>
                <a:latin typeface="Calibri (Body)"/>
              </a:rPr>
              <a:t>appUrl</a:t>
            </a:r>
            <a:r>
              <a:rPr lang="en-US" sz="2400" b="1" dirty="0">
                <a:solidFill>
                  <a:srgbClr val="6B6B6B"/>
                </a:solidFill>
                <a:latin typeface="Calibri (Body)"/>
              </a:rPr>
              <a:t>);</a:t>
            </a:r>
          </a:p>
        </p:txBody>
      </p:sp>
    </p:spTree>
    <p:extLst>
      <p:ext uri="{BB962C8B-B14F-4D97-AF65-F5344CB8AC3E}">
        <p14:creationId xmlns:p14="http://schemas.microsoft.com/office/powerpoint/2010/main" val="229443912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654677" y="1286772"/>
            <a:ext cx="11081564" cy="4714415"/>
          </a:xfrm>
        </p:spPr>
        <p:txBody>
          <a:bodyPr>
            <a:normAutofit fontScale="92500" lnSpcReduction="20000"/>
          </a:bodyPr>
          <a:lstStyle/>
          <a:p>
            <a:r>
              <a:rPr lang="en-US" dirty="0"/>
              <a:t>Checking for an element's presence</a:t>
            </a:r>
          </a:p>
          <a:p>
            <a:r>
              <a:rPr lang="en-US" dirty="0"/>
              <a:t>Checking for an element's state </a:t>
            </a:r>
          </a:p>
          <a:p>
            <a:r>
              <a:rPr lang="en-US" dirty="0"/>
              <a:t>Using Advanced User Interactions API for mouse and keyboard events </a:t>
            </a:r>
          </a:p>
          <a:p>
            <a:r>
              <a:rPr lang="en-US" dirty="0"/>
              <a:t>Performing double-click on an element </a:t>
            </a:r>
          </a:p>
          <a:p>
            <a:r>
              <a:rPr lang="en-US" smtClean="0"/>
              <a:t>Performing </a:t>
            </a:r>
            <a:r>
              <a:rPr lang="en-US" dirty="0"/>
              <a:t>drag-and-drop operations </a:t>
            </a:r>
          </a:p>
          <a:p>
            <a:r>
              <a:rPr lang="en-US" dirty="0"/>
              <a:t>Working with context menus </a:t>
            </a:r>
          </a:p>
          <a:p>
            <a:r>
              <a:rPr lang="en-US" dirty="0"/>
              <a:t>Executing the JavaScript code </a:t>
            </a:r>
          </a:p>
          <a:p>
            <a:r>
              <a:rPr lang="en-US" dirty="0"/>
              <a:t>Capturing screenshots with Selenium WebDriver </a:t>
            </a:r>
          </a:p>
          <a:p>
            <a:r>
              <a:rPr lang="en-US" dirty="0"/>
              <a:t>Maximizing the browser window </a:t>
            </a:r>
          </a:p>
          <a:p>
            <a:r>
              <a:rPr lang="en-US" dirty="0"/>
              <a:t>Handling session cookies </a:t>
            </a:r>
          </a:p>
          <a:p>
            <a:r>
              <a:rPr lang="en-US" dirty="0"/>
              <a:t>Working with browser navigation </a:t>
            </a:r>
          </a:p>
          <a:p>
            <a:endParaRPr lang="en-US" dirty="0"/>
          </a:p>
        </p:txBody>
      </p:sp>
      <p:sp>
        <p:nvSpPr>
          <p:cNvPr id="5" name="Title 4"/>
          <p:cNvSpPr>
            <a:spLocks noGrp="1"/>
          </p:cNvSpPr>
          <p:nvPr>
            <p:ph type="title"/>
          </p:nvPr>
        </p:nvSpPr>
        <p:spPr/>
        <p:txBody>
          <a:bodyPr/>
          <a:lstStyle/>
          <a:p>
            <a:r>
              <a:rPr lang="en-US" dirty="0"/>
              <a:t>Agenda</a:t>
            </a:r>
          </a:p>
        </p:txBody>
      </p:sp>
      <p:sp>
        <p:nvSpPr>
          <p:cNvPr id="4" name="Slide Number Placeholder 3"/>
          <p:cNvSpPr>
            <a:spLocks noGrp="1"/>
          </p:cNvSpPr>
          <p:nvPr>
            <p:ph type="sldNum" sz="quarter" idx="10"/>
          </p:nvPr>
        </p:nvSpPr>
        <p:spPr/>
        <p:txBody>
          <a:bodyPr/>
          <a:lstStyle/>
          <a:p>
            <a:fld id="{7F0C0638-1B9A-A247-8307-B3AEFFB0D215}" type="slidenum">
              <a:rPr lang="en-US" smtClean="0"/>
              <a:pPr/>
              <a:t>2</a:t>
            </a:fld>
            <a:endParaRPr lang="en-US" dirty="0"/>
          </a:p>
        </p:txBody>
      </p:sp>
    </p:spTree>
    <p:extLst>
      <p:ext uri="{BB962C8B-B14F-4D97-AF65-F5344CB8AC3E}">
        <p14:creationId xmlns:p14="http://schemas.microsoft.com/office/powerpoint/2010/main" val="420052279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469CB7EA-8CDB-43D0-B77B-FF1CB5671D0B}"/>
              </a:ext>
            </a:extLst>
          </p:cNvPr>
          <p:cNvSpPr>
            <a:spLocks noGrp="1"/>
          </p:cNvSpPr>
          <p:nvPr>
            <p:ph type="body" idx="1"/>
          </p:nvPr>
        </p:nvSpPr>
        <p:spPr>
          <a:xfrm>
            <a:off x="4912726" y="841409"/>
            <a:ext cx="7118441" cy="5197641"/>
          </a:xfrm>
        </p:spPr>
        <p:txBody>
          <a:bodyPr>
            <a:normAutofit/>
          </a:bodyPr>
          <a:lstStyle/>
          <a:p>
            <a:pPr marL="0" indent="0" algn="ctr">
              <a:buNone/>
            </a:pPr>
            <a:r>
              <a:rPr lang="en-US" sz="4800" b="1" dirty="0">
                <a:solidFill>
                  <a:srgbClr val="293E51"/>
                </a:solidFill>
              </a:rPr>
              <a:t>Happy</a:t>
            </a:r>
            <a:r>
              <a:rPr lang="en-US" sz="4800" b="1" dirty="0">
                <a:solidFill>
                  <a:srgbClr val="70AC45"/>
                </a:solidFill>
              </a:rPr>
              <a:t> Coding!</a:t>
            </a:r>
          </a:p>
        </p:txBody>
      </p:sp>
      <p:sp>
        <p:nvSpPr>
          <p:cNvPr id="3" name="Titre 2">
            <a:extLst>
              <a:ext uri="{FF2B5EF4-FFF2-40B4-BE49-F238E27FC236}">
                <a16:creationId xmlns:a16="http://schemas.microsoft.com/office/drawing/2014/main" id="{D7FC8B92-F601-4F7B-9354-6C0171C9AAB8}"/>
              </a:ext>
            </a:extLst>
          </p:cNvPr>
          <p:cNvSpPr>
            <a:spLocks noGrp="1"/>
          </p:cNvSpPr>
          <p:nvPr>
            <p:ph type="title"/>
          </p:nvPr>
        </p:nvSpPr>
        <p:spPr>
          <a:xfrm>
            <a:off x="33089" y="3054027"/>
            <a:ext cx="4706459" cy="772404"/>
          </a:xfrm>
        </p:spPr>
        <p:txBody>
          <a:bodyPr/>
          <a:lstStyle/>
          <a:p>
            <a:r>
              <a:rPr lang="en-US" sz="4800" dirty="0"/>
              <a:t>Fresher Academy</a:t>
            </a:r>
          </a:p>
        </p:txBody>
      </p:sp>
      <p:sp>
        <p:nvSpPr>
          <p:cNvPr id="4" name="Espace réservé du numéro de diapositive 3">
            <a:extLst>
              <a:ext uri="{FF2B5EF4-FFF2-40B4-BE49-F238E27FC236}">
                <a16:creationId xmlns:a16="http://schemas.microsoft.com/office/drawing/2014/main" id="{12152390-4D94-49B2-9AEE-0F96B95488C8}"/>
              </a:ext>
            </a:extLst>
          </p:cNvPr>
          <p:cNvSpPr>
            <a:spLocks noGrp="1"/>
          </p:cNvSpPr>
          <p:nvPr>
            <p:ph type="sldNum" sz="quarter" idx="10"/>
          </p:nvPr>
        </p:nvSpPr>
        <p:spPr/>
        <p:txBody>
          <a:bodyPr/>
          <a:lstStyle/>
          <a:p>
            <a:fld id="{7F0C0638-1B9A-A247-8307-B3AEFFB0D215}" type="slidenum">
              <a:rPr lang="en-US" smtClean="0"/>
              <a:pPr/>
              <a:t>20</a:t>
            </a:fld>
            <a:endParaRPr lang="en-US"/>
          </a:p>
        </p:txBody>
      </p:sp>
    </p:spTree>
    <p:extLst>
      <p:ext uri="{BB962C8B-B14F-4D97-AF65-F5344CB8AC3E}">
        <p14:creationId xmlns:p14="http://schemas.microsoft.com/office/powerpoint/2010/main" val="103764695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Checking for an element's presence</a:t>
            </a:r>
          </a:p>
        </p:txBody>
      </p:sp>
      <p:sp>
        <p:nvSpPr>
          <p:cNvPr id="4" name="Slide Number Placeholder 3"/>
          <p:cNvSpPr>
            <a:spLocks noGrp="1"/>
          </p:cNvSpPr>
          <p:nvPr>
            <p:ph type="sldNum" sz="quarter" idx="10"/>
          </p:nvPr>
        </p:nvSpPr>
        <p:spPr/>
        <p:txBody>
          <a:bodyPr/>
          <a:lstStyle/>
          <a:p>
            <a:fld id="{7F0C0638-1B9A-A247-8307-B3AEFFB0D215}" type="slidenum">
              <a:rPr lang="en-US" smtClean="0"/>
              <a:pPr/>
              <a:t>3</a:t>
            </a:fld>
            <a:endParaRPr lang="en-US" dirty="0"/>
          </a:p>
        </p:txBody>
      </p:sp>
      <p:sp>
        <p:nvSpPr>
          <p:cNvPr id="7" name="Rectangle 6">
            <a:extLst>
              <a:ext uri="{FF2B5EF4-FFF2-40B4-BE49-F238E27FC236}">
                <a16:creationId xmlns:a16="http://schemas.microsoft.com/office/drawing/2014/main" id="{8BE468AA-B87D-4B2B-9E12-AEE578E34476}"/>
              </a:ext>
            </a:extLst>
          </p:cNvPr>
          <p:cNvSpPr/>
          <p:nvPr/>
        </p:nvSpPr>
        <p:spPr>
          <a:xfrm>
            <a:off x="572022" y="1173203"/>
            <a:ext cx="11271819" cy="1384995"/>
          </a:xfrm>
          <a:prstGeom prst="rect">
            <a:avLst/>
          </a:prstGeom>
        </p:spPr>
        <p:txBody>
          <a:bodyPr wrap="square">
            <a:spAutoFit/>
          </a:bodyPr>
          <a:lstStyle/>
          <a:p>
            <a:pPr algn="ctr"/>
            <a:r>
              <a:rPr lang="en-US" sz="2800" dirty="0">
                <a:solidFill>
                  <a:srgbClr val="6B6B6B"/>
                </a:solidFill>
                <a:latin typeface="Calibri (Body)"/>
              </a:rPr>
              <a:t>The Selenium WebDriver does not implement Selenium RC's </a:t>
            </a:r>
            <a:r>
              <a:rPr lang="en-US" sz="2800" b="1" dirty="0" err="1">
                <a:solidFill>
                  <a:srgbClr val="6B6B6B"/>
                </a:solidFill>
                <a:latin typeface="Calibri (Body)"/>
              </a:rPr>
              <a:t>isElementPresent</a:t>
            </a:r>
            <a:r>
              <a:rPr lang="en-US" sz="2800" b="1" dirty="0">
                <a:solidFill>
                  <a:srgbClr val="6B6B6B"/>
                </a:solidFill>
                <a:latin typeface="Calibri (Body)"/>
              </a:rPr>
              <a:t>() </a:t>
            </a:r>
            <a:r>
              <a:rPr lang="en-US" sz="2800" dirty="0">
                <a:solidFill>
                  <a:srgbClr val="6B6B6B"/>
                </a:solidFill>
                <a:latin typeface="Calibri (Body)"/>
              </a:rPr>
              <a:t>method to check if an element is present on a page.</a:t>
            </a:r>
          </a:p>
          <a:p>
            <a:endParaRPr lang="en-US" sz="2800" dirty="0">
              <a:solidFill>
                <a:srgbClr val="6B6B6B"/>
              </a:solidFill>
              <a:latin typeface="Calibri (Body)"/>
            </a:endParaRPr>
          </a:p>
        </p:txBody>
      </p:sp>
      <p:pic>
        <p:nvPicPr>
          <p:cNvPr id="6" name="Picture 5">
            <a:extLst>
              <a:ext uri="{FF2B5EF4-FFF2-40B4-BE49-F238E27FC236}">
                <a16:creationId xmlns:a16="http://schemas.microsoft.com/office/drawing/2014/main" id="{FB35FC56-463F-4668-AE41-0D92C3A162CC}"/>
              </a:ext>
            </a:extLst>
          </p:cNvPr>
          <p:cNvPicPr>
            <a:picLocks noChangeAspect="1"/>
          </p:cNvPicPr>
          <p:nvPr/>
        </p:nvPicPr>
        <p:blipFill>
          <a:blip r:embed="rId2"/>
          <a:stretch>
            <a:fillRect/>
          </a:stretch>
        </p:blipFill>
        <p:spPr>
          <a:xfrm>
            <a:off x="2469599" y="2828456"/>
            <a:ext cx="7295856" cy="32047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731580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Checking for an element's presence</a:t>
            </a:r>
          </a:p>
        </p:txBody>
      </p:sp>
      <p:sp>
        <p:nvSpPr>
          <p:cNvPr id="4" name="Slide Number Placeholder 3"/>
          <p:cNvSpPr>
            <a:spLocks noGrp="1"/>
          </p:cNvSpPr>
          <p:nvPr>
            <p:ph type="sldNum" sz="quarter" idx="10"/>
          </p:nvPr>
        </p:nvSpPr>
        <p:spPr/>
        <p:txBody>
          <a:bodyPr/>
          <a:lstStyle/>
          <a:p>
            <a:fld id="{7F0C0638-1B9A-A247-8307-B3AEFFB0D215}" type="slidenum">
              <a:rPr lang="en-US" smtClean="0"/>
              <a:pPr/>
              <a:t>4</a:t>
            </a:fld>
            <a:endParaRPr lang="en-US" dirty="0"/>
          </a:p>
        </p:txBody>
      </p:sp>
      <p:sp>
        <p:nvSpPr>
          <p:cNvPr id="7" name="Rectangle 6">
            <a:extLst>
              <a:ext uri="{FF2B5EF4-FFF2-40B4-BE49-F238E27FC236}">
                <a16:creationId xmlns:a16="http://schemas.microsoft.com/office/drawing/2014/main" id="{8BE468AA-B87D-4B2B-9E12-AEE578E34476}"/>
              </a:ext>
            </a:extLst>
          </p:cNvPr>
          <p:cNvSpPr/>
          <p:nvPr/>
        </p:nvSpPr>
        <p:spPr>
          <a:xfrm>
            <a:off x="572022" y="1173203"/>
            <a:ext cx="11271819" cy="1384995"/>
          </a:xfrm>
          <a:prstGeom prst="rect">
            <a:avLst/>
          </a:prstGeom>
        </p:spPr>
        <p:txBody>
          <a:bodyPr wrap="square">
            <a:spAutoFit/>
          </a:bodyPr>
          <a:lstStyle/>
          <a:p>
            <a:pPr algn="ctr"/>
            <a:r>
              <a:rPr lang="en-US" sz="2800" dirty="0">
                <a:solidFill>
                  <a:srgbClr val="6B6B6B"/>
                </a:solidFill>
                <a:latin typeface="Calibri (Body)"/>
              </a:rPr>
              <a:t>Now, implement a test that calls the </a:t>
            </a:r>
            <a:r>
              <a:rPr lang="en-US" sz="2800" b="1" dirty="0" err="1">
                <a:solidFill>
                  <a:srgbClr val="6B6B6B"/>
                </a:solidFill>
                <a:latin typeface="Calibri (Body)"/>
              </a:rPr>
              <a:t>isElementPresent</a:t>
            </a:r>
            <a:r>
              <a:rPr lang="en-US" sz="2800" b="1" dirty="0">
                <a:solidFill>
                  <a:srgbClr val="6B6B6B"/>
                </a:solidFill>
                <a:latin typeface="Calibri (Body)"/>
              </a:rPr>
              <a:t>() </a:t>
            </a:r>
            <a:r>
              <a:rPr lang="en-US" sz="2800" dirty="0">
                <a:solidFill>
                  <a:srgbClr val="6B6B6B"/>
                </a:solidFill>
                <a:latin typeface="Calibri (Body)"/>
              </a:rPr>
              <a:t>method. It will check  if the desired element is present on a page. If found, it will click on the element;  else it fails the test</a:t>
            </a:r>
          </a:p>
        </p:txBody>
      </p:sp>
      <p:pic>
        <p:nvPicPr>
          <p:cNvPr id="8" name="Picture 7">
            <a:extLst>
              <a:ext uri="{FF2B5EF4-FFF2-40B4-BE49-F238E27FC236}">
                <a16:creationId xmlns:a16="http://schemas.microsoft.com/office/drawing/2014/main" id="{AB0FBCD5-8BF4-44BA-85CE-7241225ABCEA}"/>
              </a:ext>
            </a:extLst>
          </p:cNvPr>
          <p:cNvPicPr>
            <a:picLocks noChangeAspect="1"/>
          </p:cNvPicPr>
          <p:nvPr/>
        </p:nvPicPr>
        <p:blipFill>
          <a:blip r:embed="rId2"/>
          <a:stretch>
            <a:fillRect/>
          </a:stretch>
        </p:blipFill>
        <p:spPr>
          <a:xfrm>
            <a:off x="2483140" y="2727048"/>
            <a:ext cx="7449581" cy="36658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102192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Checking an element's state</a:t>
            </a:r>
          </a:p>
        </p:txBody>
      </p:sp>
      <p:sp>
        <p:nvSpPr>
          <p:cNvPr id="4" name="Slide Number Placeholder 3"/>
          <p:cNvSpPr>
            <a:spLocks noGrp="1"/>
          </p:cNvSpPr>
          <p:nvPr>
            <p:ph type="sldNum" sz="quarter" idx="10"/>
          </p:nvPr>
        </p:nvSpPr>
        <p:spPr/>
        <p:txBody>
          <a:bodyPr/>
          <a:lstStyle/>
          <a:p>
            <a:fld id="{7F0C0638-1B9A-A247-8307-B3AEFFB0D215}" type="slidenum">
              <a:rPr lang="en-US" smtClean="0"/>
              <a:pPr/>
              <a:t>5</a:t>
            </a:fld>
            <a:endParaRPr lang="en-US" dirty="0"/>
          </a:p>
        </p:txBody>
      </p:sp>
      <p:sp>
        <p:nvSpPr>
          <p:cNvPr id="7" name="Rectangle 6">
            <a:extLst>
              <a:ext uri="{FF2B5EF4-FFF2-40B4-BE49-F238E27FC236}">
                <a16:creationId xmlns:a16="http://schemas.microsoft.com/office/drawing/2014/main" id="{8BE468AA-B87D-4B2B-9E12-AEE578E34476}"/>
              </a:ext>
            </a:extLst>
          </p:cNvPr>
          <p:cNvSpPr/>
          <p:nvPr/>
        </p:nvSpPr>
        <p:spPr>
          <a:xfrm>
            <a:off x="572022" y="1173203"/>
            <a:ext cx="11271819" cy="2246769"/>
          </a:xfrm>
          <a:prstGeom prst="rect">
            <a:avLst/>
          </a:prstGeom>
        </p:spPr>
        <p:txBody>
          <a:bodyPr wrap="square">
            <a:spAutoFit/>
          </a:bodyPr>
          <a:lstStyle/>
          <a:p>
            <a:pPr algn="ctr"/>
            <a:r>
              <a:rPr lang="en-US" sz="2800" dirty="0">
                <a:solidFill>
                  <a:srgbClr val="6B6B6B"/>
                </a:solidFill>
                <a:latin typeface="Calibri (Body)"/>
              </a:rPr>
              <a:t>Many a time a test fails to click on an element or enter text in a field, as the element is disabled or exists in the DOM but is hidden on the page. This will result in an error being thrown and the test resulting in failure. To build reliable tests that can run unattended,  a robust exception and error handling is needed in the test flow. </a:t>
            </a:r>
          </a:p>
        </p:txBody>
      </p:sp>
      <p:pic>
        <p:nvPicPr>
          <p:cNvPr id="6" name="Picture 5">
            <a:extLst>
              <a:ext uri="{FF2B5EF4-FFF2-40B4-BE49-F238E27FC236}">
                <a16:creationId xmlns:a16="http://schemas.microsoft.com/office/drawing/2014/main" id="{8A9C150F-D1BA-492C-A0F7-00B374EC42E3}"/>
              </a:ext>
            </a:extLst>
          </p:cNvPr>
          <p:cNvPicPr>
            <a:picLocks noChangeAspect="1"/>
          </p:cNvPicPr>
          <p:nvPr/>
        </p:nvPicPr>
        <p:blipFill>
          <a:blip r:embed="rId2"/>
          <a:stretch>
            <a:fillRect/>
          </a:stretch>
        </p:blipFill>
        <p:spPr>
          <a:xfrm>
            <a:off x="572022" y="3561426"/>
            <a:ext cx="11089432" cy="2452356"/>
          </a:xfrm>
          <a:prstGeom prst="rect">
            <a:avLst/>
          </a:prstGeom>
        </p:spPr>
      </p:pic>
    </p:spTree>
    <p:extLst>
      <p:ext uri="{BB962C8B-B14F-4D97-AF65-F5344CB8AC3E}">
        <p14:creationId xmlns:p14="http://schemas.microsoft.com/office/powerpoint/2010/main" val="395070979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Checking an element's state</a:t>
            </a:r>
          </a:p>
        </p:txBody>
      </p:sp>
      <p:sp>
        <p:nvSpPr>
          <p:cNvPr id="4" name="Slide Number Placeholder 3"/>
          <p:cNvSpPr>
            <a:spLocks noGrp="1"/>
          </p:cNvSpPr>
          <p:nvPr>
            <p:ph type="sldNum" sz="quarter" idx="10"/>
          </p:nvPr>
        </p:nvSpPr>
        <p:spPr/>
        <p:txBody>
          <a:bodyPr/>
          <a:lstStyle/>
          <a:p>
            <a:fld id="{7F0C0638-1B9A-A247-8307-B3AEFFB0D215}" type="slidenum">
              <a:rPr lang="en-US" smtClean="0"/>
              <a:pPr/>
              <a:t>6</a:t>
            </a:fld>
            <a:endParaRPr lang="en-US" dirty="0"/>
          </a:p>
        </p:txBody>
      </p:sp>
      <p:sp>
        <p:nvSpPr>
          <p:cNvPr id="7" name="Rectangle 6">
            <a:extLst>
              <a:ext uri="{FF2B5EF4-FFF2-40B4-BE49-F238E27FC236}">
                <a16:creationId xmlns:a16="http://schemas.microsoft.com/office/drawing/2014/main" id="{8BE468AA-B87D-4B2B-9E12-AEE578E34476}"/>
              </a:ext>
            </a:extLst>
          </p:cNvPr>
          <p:cNvSpPr/>
          <p:nvPr/>
        </p:nvSpPr>
        <p:spPr>
          <a:xfrm>
            <a:off x="572022" y="1173203"/>
            <a:ext cx="11271819" cy="1815882"/>
          </a:xfrm>
          <a:prstGeom prst="rect">
            <a:avLst/>
          </a:prstGeom>
        </p:spPr>
        <p:txBody>
          <a:bodyPr wrap="square">
            <a:spAutoFit/>
          </a:bodyPr>
          <a:lstStyle/>
          <a:p>
            <a:pPr algn="ctr"/>
            <a:r>
              <a:rPr lang="en-US" sz="2800" dirty="0">
                <a:solidFill>
                  <a:srgbClr val="6B6B6B"/>
                </a:solidFill>
                <a:latin typeface="Calibri (Body)"/>
              </a:rPr>
              <a:t>We can handle these problems by checking the state of elements. The </a:t>
            </a:r>
            <a:r>
              <a:rPr lang="en-US" sz="2800" b="1" dirty="0" err="1">
                <a:solidFill>
                  <a:srgbClr val="6B6B6B"/>
                </a:solidFill>
                <a:latin typeface="Calibri (Body)"/>
              </a:rPr>
              <a:t>WebElement</a:t>
            </a:r>
            <a:r>
              <a:rPr lang="en-US" sz="2800" dirty="0">
                <a:solidFill>
                  <a:srgbClr val="6B6B6B"/>
                </a:solidFill>
                <a:latin typeface="Calibri (Body)"/>
              </a:rPr>
              <a:t> interface provides the following methods to check the state of an element:</a:t>
            </a:r>
          </a:p>
          <a:p>
            <a:pPr algn="ctr"/>
            <a:endParaRPr lang="en-US" sz="2800" dirty="0">
              <a:solidFill>
                <a:srgbClr val="6B6B6B"/>
              </a:solidFill>
              <a:latin typeface="Calibri (Body)"/>
            </a:endParaRPr>
          </a:p>
        </p:txBody>
      </p:sp>
      <p:pic>
        <p:nvPicPr>
          <p:cNvPr id="8" name="Picture 7">
            <a:extLst>
              <a:ext uri="{FF2B5EF4-FFF2-40B4-BE49-F238E27FC236}">
                <a16:creationId xmlns:a16="http://schemas.microsoft.com/office/drawing/2014/main" id="{400CC37A-52D7-4B12-8BC1-D55564C428B8}"/>
              </a:ext>
            </a:extLst>
          </p:cNvPr>
          <p:cNvPicPr>
            <a:picLocks noChangeAspect="1"/>
          </p:cNvPicPr>
          <p:nvPr/>
        </p:nvPicPr>
        <p:blipFill>
          <a:blip r:embed="rId2"/>
          <a:stretch>
            <a:fillRect/>
          </a:stretch>
        </p:blipFill>
        <p:spPr>
          <a:xfrm>
            <a:off x="975322" y="2847609"/>
            <a:ext cx="10284410" cy="30889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990652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Using Advanced User Interactions API for mouse and keyboard events</a:t>
            </a:r>
          </a:p>
        </p:txBody>
      </p:sp>
      <p:sp>
        <p:nvSpPr>
          <p:cNvPr id="4" name="Slide Number Placeholder 3"/>
          <p:cNvSpPr>
            <a:spLocks noGrp="1"/>
          </p:cNvSpPr>
          <p:nvPr>
            <p:ph type="sldNum" sz="quarter" idx="10"/>
          </p:nvPr>
        </p:nvSpPr>
        <p:spPr/>
        <p:txBody>
          <a:bodyPr/>
          <a:lstStyle/>
          <a:p>
            <a:fld id="{7F0C0638-1B9A-A247-8307-B3AEFFB0D215}" type="slidenum">
              <a:rPr lang="en-US" smtClean="0"/>
              <a:pPr/>
              <a:t>7</a:t>
            </a:fld>
            <a:endParaRPr lang="en-US" dirty="0"/>
          </a:p>
        </p:txBody>
      </p:sp>
      <p:sp>
        <p:nvSpPr>
          <p:cNvPr id="7" name="Rectangle 6">
            <a:extLst>
              <a:ext uri="{FF2B5EF4-FFF2-40B4-BE49-F238E27FC236}">
                <a16:creationId xmlns:a16="http://schemas.microsoft.com/office/drawing/2014/main" id="{8BE468AA-B87D-4B2B-9E12-AEE578E34476}"/>
              </a:ext>
            </a:extLst>
          </p:cNvPr>
          <p:cNvSpPr/>
          <p:nvPr/>
        </p:nvSpPr>
        <p:spPr>
          <a:xfrm>
            <a:off x="572022" y="1173203"/>
            <a:ext cx="11271819" cy="2246769"/>
          </a:xfrm>
          <a:prstGeom prst="rect">
            <a:avLst/>
          </a:prstGeom>
        </p:spPr>
        <p:txBody>
          <a:bodyPr wrap="square">
            <a:spAutoFit/>
          </a:bodyPr>
          <a:lstStyle/>
          <a:p>
            <a:pPr algn="ctr"/>
            <a:r>
              <a:rPr lang="en-US" sz="2800" dirty="0">
                <a:solidFill>
                  <a:srgbClr val="6B6B6B"/>
                </a:solidFill>
                <a:latin typeface="Calibri (Body)"/>
              </a:rPr>
              <a:t>The Selenium </a:t>
            </a:r>
            <a:r>
              <a:rPr lang="en-US" sz="2800" b="1" dirty="0">
                <a:solidFill>
                  <a:srgbClr val="6B6B6B"/>
                </a:solidFill>
                <a:latin typeface="Calibri (Body)"/>
              </a:rPr>
              <a:t>WebDriver</a:t>
            </a:r>
            <a:r>
              <a:rPr lang="en-US" sz="2800" dirty="0">
                <a:solidFill>
                  <a:srgbClr val="6B6B6B"/>
                </a:solidFill>
                <a:latin typeface="Calibri (Body)"/>
              </a:rPr>
              <a:t>'s Advanced User Interactions API allows us to perform operations from keyboard events and simple mouse events to complex events such as </a:t>
            </a:r>
            <a:r>
              <a:rPr lang="en-US" sz="2800" b="1" dirty="0">
                <a:solidFill>
                  <a:srgbClr val="6B6B6B"/>
                </a:solidFill>
                <a:latin typeface="Calibri (Body)"/>
              </a:rPr>
              <a:t>dragging-</a:t>
            </a:r>
            <a:r>
              <a:rPr lang="en-US" sz="2800" b="1" dirty="0" err="1">
                <a:solidFill>
                  <a:srgbClr val="6B6B6B"/>
                </a:solidFill>
                <a:latin typeface="Calibri (Body)"/>
              </a:rPr>
              <a:t>anddropping</a:t>
            </a:r>
            <a:r>
              <a:rPr lang="en-US" sz="2800" dirty="0">
                <a:solidFill>
                  <a:srgbClr val="6B6B6B"/>
                </a:solidFill>
                <a:latin typeface="Calibri (Body)"/>
              </a:rPr>
              <a:t>, </a:t>
            </a:r>
            <a:r>
              <a:rPr lang="en-US" sz="2800" b="1" dirty="0">
                <a:solidFill>
                  <a:srgbClr val="6B6B6B"/>
                </a:solidFill>
                <a:latin typeface="Calibri (Body)"/>
              </a:rPr>
              <a:t>holding a key </a:t>
            </a:r>
            <a:r>
              <a:rPr lang="en-US" sz="2800" dirty="0">
                <a:solidFill>
                  <a:srgbClr val="6B6B6B"/>
                </a:solidFill>
                <a:latin typeface="Calibri (Body)"/>
              </a:rPr>
              <a:t>and then </a:t>
            </a:r>
            <a:r>
              <a:rPr lang="en-US" sz="2800" b="1" dirty="0">
                <a:solidFill>
                  <a:srgbClr val="6B6B6B"/>
                </a:solidFill>
                <a:latin typeface="Calibri (Body)"/>
              </a:rPr>
              <a:t>performing mouse operations </a:t>
            </a:r>
            <a:r>
              <a:rPr lang="en-US" sz="2800" dirty="0">
                <a:solidFill>
                  <a:srgbClr val="6B6B6B"/>
                </a:solidFill>
                <a:latin typeface="Calibri (Body)"/>
              </a:rPr>
              <a:t>using the </a:t>
            </a:r>
            <a:r>
              <a:rPr lang="en-US" sz="2800" b="1" dirty="0">
                <a:solidFill>
                  <a:srgbClr val="6B6B6B"/>
                </a:solidFill>
                <a:latin typeface="Calibri (Body)"/>
              </a:rPr>
              <a:t>Actions class</a:t>
            </a:r>
            <a:r>
              <a:rPr lang="en-US" sz="2800" dirty="0">
                <a:solidFill>
                  <a:srgbClr val="6B6B6B"/>
                </a:solidFill>
                <a:latin typeface="Calibri (Body)"/>
              </a:rPr>
              <a:t>, and building a complex chain of events exactly like a user doing these manually. </a:t>
            </a:r>
          </a:p>
        </p:txBody>
      </p:sp>
    </p:spTree>
    <p:extLst>
      <p:ext uri="{BB962C8B-B14F-4D97-AF65-F5344CB8AC3E}">
        <p14:creationId xmlns:p14="http://schemas.microsoft.com/office/powerpoint/2010/main" val="239153071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Using Advanced User Interactions API for mouse and keyboard events</a:t>
            </a:r>
          </a:p>
        </p:txBody>
      </p:sp>
      <p:sp>
        <p:nvSpPr>
          <p:cNvPr id="4" name="Slide Number Placeholder 3"/>
          <p:cNvSpPr>
            <a:spLocks noGrp="1"/>
          </p:cNvSpPr>
          <p:nvPr>
            <p:ph type="sldNum" sz="quarter" idx="10"/>
          </p:nvPr>
        </p:nvSpPr>
        <p:spPr/>
        <p:txBody>
          <a:bodyPr/>
          <a:lstStyle/>
          <a:p>
            <a:fld id="{7F0C0638-1B9A-A247-8307-B3AEFFB0D215}" type="slidenum">
              <a:rPr lang="en-US" smtClean="0"/>
              <a:pPr/>
              <a:t>8</a:t>
            </a:fld>
            <a:endParaRPr lang="en-US" dirty="0"/>
          </a:p>
        </p:txBody>
      </p:sp>
      <p:sp>
        <p:nvSpPr>
          <p:cNvPr id="7" name="Rectangle 6">
            <a:extLst>
              <a:ext uri="{FF2B5EF4-FFF2-40B4-BE49-F238E27FC236}">
                <a16:creationId xmlns:a16="http://schemas.microsoft.com/office/drawing/2014/main" id="{8BE468AA-B87D-4B2B-9E12-AEE578E34476}"/>
              </a:ext>
            </a:extLst>
          </p:cNvPr>
          <p:cNvSpPr/>
          <p:nvPr/>
        </p:nvSpPr>
        <p:spPr>
          <a:xfrm>
            <a:off x="572022" y="1173203"/>
            <a:ext cx="11271819" cy="954107"/>
          </a:xfrm>
          <a:prstGeom prst="rect">
            <a:avLst/>
          </a:prstGeom>
        </p:spPr>
        <p:txBody>
          <a:bodyPr wrap="square">
            <a:spAutoFit/>
          </a:bodyPr>
          <a:lstStyle/>
          <a:p>
            <a:pPr algn="ctr"/>
            <a:r>
              <a:rPr lang="en-US" sz="2800" dirty="0">
                <a:solidFill>
                  <a:srgbClr val="6B6B6B"/>
                </a:solidFill>
                <a:latin typeface="Calibri (Body)"/>
              </a:rPr>
              <a:t>We need to create an instance of the Actions class by passing the instance of the driver class to the constructor in the following way:</a:t>
            </a:r>
          </a:p>
        </p:txBody>
      </p:sp>
      <p:sp>
        <p:nvSpPr>
          <p:cNvPr id="5" name="Rectangle 4">
            <a:extLst>
              <a:ext uri="{FF2B5EF4-FFF2-40B4-BE49-F238E27FC236}">
                <a16:creationId xmlns:a16="http://schemas.microsoft.com/office/drawing/2014/main" id="{A68787E2-0673-4667-A576-84ACBB2A67F7}"/>
              </a:ext>
            </a:extLst>
          </p:cNvPr>
          <p:cNvSpPr/>
          <p:nvPr/>
        </p:nvSpPr>
        <p:spPr>
          <a:xfrm>
            <a:off x="724422" y="3161667"/>
            <a:ext cx="11271819" cy="1938992"/>
          </a:xfrm>
          <a:prstGeom prst="rect">
            <a:avLst/>
          </a:prstGeom>
        </p:spPr>
        <p:txBody>
          <a:bodyPr wrap="square">
            <a:spAutoFit/>
          </a:bodyPr>
          <a:lstStyle/>
          <a:p>
            <a:r>
              <a:rPr lang="en-US" sz="2400" dirty="0">
                <a:solidFill>
                  <a:srgbClr val="6B6B6B"/>
                </a:solidFill>
                <a:latin typeface="Calibri (Body)"/>
              </a:rPr>
              <a:t>We will build a chain of events that we need to perform to select the rows. This will require performing a </a:t>
            </a:r>
            <a:r>
              <a:rPr lang="en-US" sz="2400" b="1" dirty="0">
                <a:solidFill>
                  <a:srgbClr val="6B6B6B"/>
                </a:solidFill>
                <a:latin typeface="Calibri (Body)"/>
              </a:rPr>
              <a:t>click() operation</a:t>
            </a:r>
            <a:r>
              <a:rPr lang="en-US" sz="2400" dirty="0">
                <a:solidFill>
                  <a:srgbClr val="6B6B6B"/>
                </a:solidFill>
                <a:latin typeface="Calibri (Body)"/>
              </a:rPr>
              <a:t> on the first row, then holding the </a:t>
            </a:r>
            <a:r>
              <a:rPr lang="en-US" sz="2400" b="1" dirty="0">
                <a:solidFill>
                  <a:srgbClr val="6B6B6B"/>
                </a:solidFill>
                <a:latin typeface="Calibri (Body)"/>
              </a:rPr>
              <a:t>Ctrl key </a:t>
            </a:r>
            <a:r>
              <a:rPr lang="en-US" sz="2400" dirty="0">
                <a:solidFill>
                  <a:srgbClr val="6B6B6B"/>
                </a:solidFill>
                <a:latin typeface="Calibri (Body)"/>
              </a:rPr>
              <a:t>(Command key on Mac) using the </a:t>
            </a:r>
            <a:r>
              <a:rPr lang="en-US" sz="2400" b="1" dirty="0" err="1">
                <a:solidFill>
                  <a:srgbClr val="6B6B6B"/>
                </a:solidFill>
                <a:latin typeface="Calibri (Body)"/>
              </a:rPr>
              <a:t>keyDown</a:t>
            </a:r>
            <a:r>
              <a:rPr lang="en-US" sz="2400" b="1" dirty="0">
                <a:solidFill>
                  <a:srgbClr val="6B6B6B"/>
                </a:solidFill>
                <a:latin typeface="Calibri (Body)"/>
              </a:rPr>
              <a:t>() operation</a:t>
            </a:r>
            <a:r>
              <a:rPr lang="en-US" sz="2400" dirty="0">
                <a:solidFill>
                  <a:srgbClr val="6B6B6B"/>
                </a:solidFill>
                <a:latin typeface="Calibri (Body)"/>
              </a:rPr>
              <a:t>, </a:t>
            </a:r>
            <a:r>
              <a:rPr lang="en-US" sz="2400" b="1" dirty="0">
                <a:solidFill>
                  <a:srgbClr val="6B6B6B"/>
                </a:solidFill>
                <a:latin typeface="Calibri (Body)"/>
              </a:rPr>
              <a:t>clicking on the end row</a:t>
            </a:r>
            <a:r>
              <a:rPr lang="en-US" sz="2400" dirty="0">
                <a:solidFill>
                  <a:srgbClr val="6B6B6B"/>
                </a:solidFill>
                <a:latin typeface="Calibri (Body)"/>
              </a:rPr>
              <a:t>, and then </a:t>
            </a:r>
            <a:r>
              <a:rPr lang="en-US" sz="2400" b="1" dirty="0">
                <a:solidFill>
                  <a:srgbClr val="6B6B6B"/>
                </a:solidFill>
                <a:latin typeface="Calibri (Body)"/>
              </a:rPr>
              <a:t>releasing the Ctrl key </a:t>
            </a:r>
            <a:r>
              <a:rPr lang="en-US" sz="2400" dirty="0">
                <a:solidFill>
                  <a:srgbClr val="6B6B6B"/>
                </a:solidFill>
                <a:latin typeface="Calibri (Body)"/>
              </a:rPr>
              <a:t>(Command key on Mac) by calling </a:t>
            </a:r>
            <a:r>
              <a:rPr lang="en-US" sz="2400" b="1" dirty="0" err="1">
                <a:solidFill>
                  <a:srgbClr val="6B6B6B"/>
                </a:solidFill>
                <a:latin typeface="Calibri (Body)"/>
              </a:rPr>
              <a:t>keyUp</a:t>
            </a:r>
            <a:r>
              <a:rPr lang="en-US" sz="2400" b="1" dirty="0">
                <a:solidFill>
                  <a:srgbClr val="6B6B6B"/>
                </a:solidFill>
                <a:latin typeface="Calibri (Body)"/>
              </a:rPr>
              <a:t>()</a:t>
            </a:r>
            <a:r>
              <a:rPr lang="en-US" sz="2400" dirty="0">
                <a:solidFill>
                  <a:srgbClr val="6B6B6B"/>
                </a:solidFill>
                <a:latin typeface="Calibri (Body)"/>
              </a:rPr>
              <a:t>. The Actions class provides various methods to perform keyboard and mouse operations:</a:t>
            </a:r>
          </a:p>
        </p:txBody>
      </p:sp>
      <p:pic>
        <p:nvPicPr>
          <p:cNvPr id="6" name="Picture 5">
            <a:extLst>
              <a:ext uri="{FF2B5EF4-FFF2-40B4-BE49-F238E27FC236}">
                <a16:creationId xmlns:a16="http://schemas.microsoft.com/office/drawing/2014/main" id="{469683FD-B2BC-4C51-957C-159B9AC85999}"/>
              </a:ext>
            </a:extLst>
          </p:cNvPr>
          <p:cNvPicPr>
            <a:picLocks noChangeAspect="1"/>
          </p:cNvPicPr>
          <p:nvPr/>
        </p:nvPicPr>
        <p:blipFill>
          <a:blip r:embed="rId2"/>
          <a:stretch>
            <a:fillRect/>
          </a:stretch>
        </p:blipFill>
        <p:spPr>
          <a:xfrm>
            <a:off x="2163908" y="5327768"/>
            <a:ext cx="7864184" cy="1118513"/>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A381DA34-B821-4B8E-A832-E3F9569A606B}"/>
              </a:ext>
            </a:extLst>
          </p:cNvPr>
          <p:cNvPicPr>
            <a:picLocks noChangeAspect="1"/>
          </p:cNvPicPr>
          <p:nvPr/>
        </p:nvPicPr>
        <p:blipFill>
          <a:blip r:embed="rId3"/>
          <a:stretch>
            <a:fillRect/>
          </a:stretch>
        </p:blipFill>
        <p:spPr>
          <a:xfrm>
            <a:off x="2525898" y="2321897"/>
            <a:ext cx="7140203" cy="5831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7857702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Performing double-click on an element</a:t>
            </a:r>
          </a:p>
        </p:txBody>
      </p:sp>
      <p:sp>
        <p:nvSpPr>
          <p:cNvPr id="4" name="Slide Number Placeholder 3"/>
          <p:cNvSpPr>
            <a:spLocks noGrp="1"/>
          </p:cNvSpPr>
          <p:nvPr>
            <p:ph type="sldNum" sz="quarter" idx="10"/>
          </p:nvPr>
        </p:nvSpPr>
        <p:spPr/>
        <p:txBody>
          <a:bodyPr/>
          <a:lstStyle/>
          <a:p>
            <a:fld id="{7F0C0638-1B9A-A247-8307-B3AEFFB0D215}" type="slidenum">
              <a:rPr lang="en-US" smtClean="0"/>
              <a:pPr/>
              <a:t>9</a:t>
            </a:fld>
            <a:endParaRPr lang="en-US" dirty="0"/>
          </a:p>
        </p:txBody>
      </p:sp>
      <p:sp>
        <p:nvSpPr>
          <p:cNvPr id="7" name="Rectangle 6">
            <a:extLst>
              <a:ext uri="{FF2B5EF4-FFF2-40B4-BE49-F238E27FC236}">
                <a16:creationId xmlns:a16="http://schemas.microsoft.com/office/drawing/2014/main" id="{8BE468AA-B87D-4B2B-9E12-AEE578E34476}"/>
              </a:ext>
            </a:extLst>
          </p:cNvPr>
          <p:cNvSpPr/>
          <p:nvPr/>
        </p:nvSpPr>
        <p:spPr>
          <a:xfrm>
            <a:off x="572022" y="1173203"/>
            <a:ext cx="11271819" cy="1200329"/>
          </a:xfrm>
          <a:prstGeom prst="rect">
            <a:avLst/>
          </a:prstGeom>
        </p:spPr>
        <p:txBody>
          <a:bodyPr wrap="square">
            <a:spAutoFit/>
          </a:bodyPr>
          <a:lstStyle/>
          <a:p>
            <a:r>
              <a:rPr lang="en-US" sz="2400" dirty="0">
                <a:solidFill>
                  <a:srgbClr val="6B6B6B"/>
                </a:solidFill>
                <a:latin typeface="Calibri (Body)"/>
              </a:rPr>
              <a:t>There will be elements in a web application that need double-click events fired to perform some actions. </a:t>
            </a:r>
          </a:p>
          <a:p>
            <a:r>
              <a:rPr lang="en-US" sz="2400" dirty="0">
                <a:solidFill>
                  <a:srgbClr val="6B6B6B"/>
                </a:solidFill>
                <a:latin typeface="Calibri (Body)"/>
              </a:rPr>
              <a:t> For example, double-clicking on a row of a table will launch a new window.</a:t>
            </a:r>
          </a:p>
        </p:txBody>
      </p:sp>
      <p:sp>
        <p:nvSpPr>
          <p:cNvPr id="5" name="Rectangle 4">
            <a:extLst>
              <a:ext uri="{FF2B5EF4-FFF2-40B4-BE49-F238E27FC236}">
                <a16:creationId xmlns:a16="http://schemas.microsoft.com/office/drawing/2014/main" id="{A68787E2-0673-4667-A576-84ACBB2A67F7}"/>
              </a:ext>
            </a:extLst>
          </p:cNvPr>
          <p:cNvSpPr/>
          <p:nvPr/>
        </p:nvSpPr>
        <p:spPr>
          <a:xfrm>
            <a:off x="572021" y="2828835"/>
            <a:ext cx="11271819" cy="1200329"/>
          </a:xfrm>
          <a:prstGeom prst="rect">
            <a:avLst/>
          </a:prstGeom>
        </p:spPr>
        <p:txBody>
          <a:bodyPr wrap="square">
            <a:spAutoFit/>
          </a:bodyPr>
          <a:lstStyle/>
          <a:p>
            <a:r>
              <a:rPr lang="en-US" sz="2400" dirty="0">
                <a:solidFill>
                  <a:srgbClr val="6B6B6B"/>
                </a:solidFill>
                <a:latin typeface="Calibri (Body)"/>
              </a:rPr>
              <a:t>To perform a double-click on an element, the </a:t>
            </a:r>
            <a:r>
              <a:rPr lang="en-US" sz="2400" b="1" dirty="0" err="1">
                <a:solidFill>
                  <a:srgbClr val="6B6B6B"/>
                </a:solidFill>
                <a:latin typeface="Calibri (Body)"/>
              </a:rPr>
              <a:t>doubleClick</a:t>
            </a:r>
            <a:r>
              <a:rPr lang="en-US" sz="2400" b="1" dirty="0">
                <a:solidFill>
                  <a:srgbClr val="6B6B6B"/>
                </a:solidFill>
                <a:latin typeface="Calibri (Body)"/>
              </a:rPr>
              <a:t>() </a:t>
            </a:r>
            <a:r>
              <a:rPr lang="en-US" sz="2400" dirty="0">
                <a:solidFill>
                  <a:srgbClr val="6B6B6B"/>
                </a:solidFill>
                <a:latin typeface="Calibri (Body)"/>
              </a:rPr>
              <a:t>method of the </a:t>
            </a:r>
            <a:r>
              <a:rPr lang="en-US" sz="2400" b="1" dirty="0">
                <a:solidFill>
                  <a:srgbClr val="6B6B6B"/>
                </a:solidFill>
                <a:latin typeface="Calibri (Body)"/>
              </a:rPr>
              <a:t>Actions</a:t>
            </a:r>
            <a:r>
              <a:rPr lang="en-US" sz="2400" dirty="0">
                <a:solidFill>
                  <a:srgbClr val="6B6B6B"/>
                </a:solidFill>
                <a:latin typeface="Calibri (Body)"/>
              </a:rPr>
              <a:t> class is called. To call this method, we need to create an instance of the Actions class, as shown in the following code:</a:t>
            </a:r>
          </a:p>
        </p:txBody>
      </p:sp>
      <p:pic>
        <p:nvPicPr>
          <p:cNvPr id="9" name="Picture 8">
            <a:extLst>
              <a:ext uri="{FF2B5EF4-FFF2-40B4-BE49-F238E27FC236}">
                <a16:creationId xmlns:a16="http://schemas.microsoft.com/office/drawing/2014/main" id="{04A4BEF1-BF36-42BB-9A54-C542D7150413}"/>
              </a:ext>
            </a:extLst>
          </p:cNvPr>
          <p:cNvPicPr>
            <a:picLocks noChangeAspect="1"/>
          </p:cNvPicPr>
          <p:nvPr/>
        </p:nvPicPr>
        <p:blipFill>
          <a:blip r:embed="rId2"/>
          <a:stretch>
            <a:fillRect/>
          </a:stretch>
        </p:blipFill>
        <p:spPr>
          <a:xfrm>
            <a:off x="1934351" y="4608699"/>
            <a:ext cx="8880096" cy="9075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311311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877</TotalTime>
  <Words>1109</Words>
  <Application>Microsoft Office PowerPoint</Application>
  <PresentationFormat>Widescreen</PresentationFormat>
  <Paragraphs>92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(Body)</vt:lpstr>
      <vt:lpstr>Calibri Light</vt:lpstr>
      <vt:lpstr>Thème Office</vt:lpstr>
      <vt:lpstr>PowerPoint Presentation</vt:lpstr>
      <vt:lpstr>Agenda</vt:lpstr>
      <vt:lpstr>Checking for an element's presence</vt:lpstr>
      <vt:lpstr>Checking for an element's presence</vt:lpstr>
      <vt:lpstr>Checking an element's state</vt:lpstr>
      <vt:lpstr>Checking an element's state</vt:lpstr>
      <vt:lpstr>Using Advanced User Interactions API for mouse and keyboard events</vt:lpstr>
      <vt:lpstr>Using Advanced User Interactions API for mouse and keyboard events</vt:lpstr>
      <vt:lpstr>Performing double-click on an element</vt:lpstr>
      <vt:lpstr>Performing double-click on an element</vt:lpstr>
      <vt:lpstr>Performing drag-and-drop operations</vt:lpstr>
      <vt:lpstr>Working with context menus</vt:lpstr>
      <vt:lpstr>Executing the JavaScript code</vt:lpstr>
      <vt:lpstr>Executing the JavaScript code</vt:lpstr>
      <vt:lpstr>Capturing screenshots with Selenium WebDriver</vt:lpstr>
      <vt:lpstr>Maximizing the browser window</vt:lpstr>
      <vt:lpstr>Working with browser navigation</vt:lpstr>
      <vt:lpstr>Working with browser navigation</vt:lpstr>
      <vt:lpstr>Working with browser navigation</vt:lpstr>
      <vt:lpstr>Fresher Academy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Outsourced</dc:title>
  <dc:creator>Jean-Michel Nicolaï</dc:creator>
  <cp:lastModifiedBy>Nguyen Son Lam (IVS.AT)</cp:lastModifiedBy>
  <cp:revision>345</cp:revision>
  <dcterms:created xsi:type="dcterms:W3CDTF">2018-11-06T22:28:16Z</dcterms:created>
  <dcterms:modified xsi:type="dcterms:W3CDTF">2021-04-03T01:38:28Z</dcterms:modified>
</cp:coreProperties>
</file>