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673" r:id="rId2"/>
    <p:sldId id="716" r:id="rId3"/>
    <p:sldId id="717" r:id="rId4"/>
    <p:sldId id="719" r:id="rId5"/>
    <p:sldId id="720" r:id="rId6"/>
    <p:sldId id="721" r:id="rId7"/>
    <p:sldId id="722" r:id="rId8"/>
    <p:sldId id="723" r:id="rId9"/>
    <p:sldId id="724" r:id="rId10"/>
    <p:sldId id="725" r:id="rId11"/>
    <p:sldId id="726" r:id="rId12"/>
    <p:sldId id="727" r:id="rId13"/>
    <p:sldId id="728" r:id="rId14"/>
    <p:sldId id="729" r:id="rId15"/>
    <p:sldId id="730" r:id="rId16"/>
    <p:sldId id="731" r:id="rId17"/>
    <p:sldId id="732" r:id="rId18"/>
    <p:sldId id="734" r:id="rId19"/>
    <p:sldId id="736" r:id="rId20"/>
    <p:sldId id="735" r:id="rId21"/>
    <p:sldId id="737" r:id="rId22"/>
    <p:sldId id="718"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oPN.local" initials="B" lastIdx="1" clrIdx="0">
    <p:extLst>
      <p:ext uri="{19B8F6BF-5375-455C-9EA6-DF929625EA0E}">
        <p15:presenceInfo xmlns:p15="http://schemas.microsoft.com/office/powerpoint/2012/main" userId="BaoPN.loc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E51"/>
    <a:srgbClr val="70AC45"/>
    <a:srgbClr val="2D662F"/>
    <a:srgbClr val="3598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394" autoAdjust="0"/>
  </p:normalViewPr>
  <p:slideViewPr>
    <p:cSldViewPr snapToGrid="0">
      <p:cViewPr varScale="1">
        <p:scale>
          <a:sx n="88" d="100"/>
          <a:sy n="88" d="100"/>
        </p:scale>
        <p:origin x="35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9652A8-A41D-4D90-BA66-CFEEA6EA820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4A95E491-968E-488F-8B2F-5FCDFF0F45DA}">
      <dgm:prSet/>
      <dgm:spPr/>
      <dgm:t>
        <a:bodyPr/>
        <a:lstStyle/>
        <a:p>
          <a:pPr rtl="0"/>
          <a:r>
            <a:rPr lang="en-US" dirty="0"/>
            <a:t>The Hub </a:t>
          </a:r>
        </a:p>
      </dgm:t>
    </dgm:pt>
    <dgm:pt modelId="{36204531-4BC0-44E9-848B-9F974C276DEB}" type="parTrans" cxnId="{B0166B01-28C1-4AF7-B541-3E0D854CD1D7}">
      <dgm:prSet/>
      <dgm:spPr/>
      <dgm:t>
        <a:bodyPr/>
        <a:lstStyle/>
        <a:p>
          <a:endParaRPr lang="en-US"/>
        </a:p>
      </dgm:t>
    </dgm:pt>
    <dgm:pt modelId="{18E86AB9-DBC3-4734-84BD-AD056C2F4452}" type="sibTrans" cxnId="{B0166B01-28C1-4AF7-B541-3E0D854CD1D7}">
      <dgm:prSet/>
      <dgm:spPr/>
      <dgm:t>
        <a:bodyPr/>
        <a:lstStyle/>
        <a:p>
          <a:endParaRPr lang="en-US"/>
        </a:p>
      </dgm:t>
    </dgm:pt>
    <dgm:pt modelId="{CB10A1F1-2284-4E5F-B063-62E1085E7A58}">
      <dgm:prSet/>
      <dgm:spPr/>
      <dgm:t>
        <a:bodyPr/>
        <a:lstStyle/>
        <a:p>
          <a:pPr rtl="0"/>
          <a:r>
            <a:rPr lang="en-US" b="0" i="0" dirty="0" err="1"/>
            <a:t>WebDriver</a:t>
          </a:r>
          <a:endParaRPr lang="en-US" dirty="0"/>
        </a:p>
      </dgm:t>
    </dgm:pt>
    <dgm:pt modelId="{C1EC9592-E2C1-4F01-B1C9-62BAAFD93895}" type="parTrans" cxnId="{B85D11EE-969A-4BFD-A531-12E43B40BF7E}">
      <dgm:prSet/>
      <dgm:spPr/>
      <dgm:t>
        <a:bodyPr/>
        <a:lstStyle/>
        <a:p>
          <a:endParaRPr lang="en-US"/>
        </a:p>
      </dgm:t>
    </dgm:pt>
    <dgm:pt modelId="{5B915D70-8364-4D6A-8068-318474B93E50}" type="sibTrans" cxnId="{B85D11EE-969A-4BFD-A531-12E43B40BF7E}">
      <dgm:prSet/>
      <dgm:spPr/>
      <dgm:t>
        <a:bodyPr/>
        <a:lstStyle/>
        <a:p>
          <a:endParaRPr lang="en-US"/>
        </a:p>
      </dgm:t>
    </dgm:pt>
    <dgm:pt modelId="{CA0AEEBB-75D5-4DA6-A34D-3B73DFE591FB}">
      <dgm:prSet/>
      <dgm:spPr/>
      <dgm:t>
        <a:bodyPr/>
        <a:lstStyle/>
        <a:p>
          <a:pPr rtl="0"/>
          <a:r>
            <a:rPr lang="en-US" b="0" i="0" dirty="0"/>
            <a:t>Selenium RC</a:t>
          </a:r>
          <a:endParaRPr lang="en-US" dirty="0"/>
        </a:p>
      </dgm:t>
    </dgm:pt>
    <dgm:pt modelId="{A00682B0-22E1-473A-BBCC-D253CA5A738A}" type="parTrans" cxnId="{F720C535-F3B0-43AA-8865-1AD2E2036536}">
      <dgm:prSet/>
      <dgm:spPr/>
      <dgm:t>
        <a:bodyPr/>
        <a:lstStyle/>
        <a:p>
          <a:endParaRPr lang="en-US"/>
        </a:p>
      </dgm:t>
    </dgm:pt>
    <dgm:pt modelId="{D3B152DA-9C1B-4F17-9A50-A5AA622BEF20}" type="sibTrans" cxnId="{F720C535-F3B0-43AA-8865-1AD2E2036536}">
      <dgm:prSet/>
      <dgm:spPr/>
      <dgm:t>
        <a:bodyPr/>
        <a:lstStyle/>
        <a:p>
          <a:endParaRPr lang="en-US"/>
        </a:p>
      </dgm:t>
    </dgm:pt>
    <dgm:pt modelId="{5D73879F-F44E-42E0-ABBE-5714A331684E}" type="pres">
      <dgm:prSet presAssocID="{3F9652A8-A41D-4D90-BA66-CFEEA6EA8203}" presName="compositeShape" presStyleCnt="0">
        <dgm:presLayoutVars>
          <dgm:chMax val="7"/>
          <dgm:dir/>
          <dgm:resizeHandles val="exact"/>
        </dgm:presLayoutVars>
      </dgm:prSet>
      <dgm:spPr/>
      <dgm:t>
        <a:bodyPr/>
        <a:lstStyle/>
        <a:p>
          <a:endParaRPr lang="en-US"/>
        </a:p>
      </dgm:t>
    </dgm:pt>
    <dgm:pt modelId="{0A4D8165-9319-4C00-A27E-842572858364}" type="pres">
      <dgm:prSet presAssocID="{4A95E491-968E-488F-8B2F-5FCDFF0F45DA}" presName="circ1" presStyleLbl="vennNode1" presStyleIdx="0" presStyleCnt="3"/>
      <dgm:spPr/>
      <dgm:t>
        <a:bodyPr/>
        <a:lstStyle/>
        <a:p>
          <a:endParaRPr lang="en-US"/>
        </a:p>
      </dgm:t>
    </dgm:pt>
    <dgm:pt modelId="{1D61DBD9-0D2E-42FD-89DA-02254BE02D75}" type="pres">
      <dgm:prSet presAssocID="{4A95E491-968E-488F-8B2F-5FCDFF0F45DA}" presName="circ1Tx" presStyleLbl="revTx" presStyleIdx="0" presStyleCnt="0">
        <dgm:presLayoutVars>
          <dgm:chMax val="0"/>
          <dgm:chPref val="0"/>
          <dgm:bulletEnabled val="1"/>
        </dgm:presLayoutVars>
      </dgm:prSet>
      <dgm:spPr/>
      <dgm:t>
        <a:bodyPr/>
        <a:lstStyle/>
        <a:p>
          <a:endParaRPr lang="en-US"/>
        </a:p>
      </dgm:t>
    </dgm:pt>
    <dgm:pt modelId="{4B0D48F8-9085-494E-A823-69EDB0591FF0}" type="pres">
      <dgm:prSet presAssocID="{CB10A1F1-2284-4E5F-B063-62E1085E7A58}" presName="circ2" presStyleLbl="vennNode1" presStyleIdx="1" presStyleCnt="3"/>
      <dgm:spPr/>
      <dgm:t>
        <a:bodyPr/>
        <a:lstStyle/>
        <a:p>
          <a:endParaRPr lang="en-US"/>
        </a:p>
      </dgm:t>
    </dgm:pt>
    <dgm:pt modelId="{C9F5154D-3DD3-46EE-87E0-C4F8EEC5A864}" type="pres">
      <dgm:prSet presAssocID="{CB10A1F1-2284-4E5F-B063-62E1085E7A58}" presName="circ2Tx" presStyleLbl="revTx" presStyleIdx="0" presStyleCnt="0">
        <dgm:presLayoutVars>
          <dgm:chMax val="0"/>
          <dgm:chPref val="0"/>
          <dgm:bulletEnabled val="1"/>
        </dgm:presLayoutVars>
      </dgm:prSet>
      <dgm:spPr/>
      <dgm:t>
        <a:bodyPr/>
        <a:lstStyle/>
        <a:p>
          <a:endParaRPr lang="en-US"/>
        </a:p>
      </dgm:t>
    </dgm:pt>
    <dgm:pt modelId="{7E2B62CD-611C-4093-AE81-AABE8DDB928E}" type="pres">
      <dgm:prSet presAssocID="{CA0AEEBB-75D5-4DA6-A34D-3B73DFE591FB}" presName="circ3" presStyleLbl="vennNode1" presStyleIdx="2" presStyleCnt="3"/>
      <dgm:spPr/>
      <dgm:t>
        <a:bodyPr/>
        <a:lstStyle/>
        <a:p>
          <a:endParaRPr lang="en-US"/>
        </a:p>
      </dgm:t>
    </dgm:pt>
    <dgm:pt modelId="{C584ED70-6A43-4C6B-8205-1F8092E5DCB9}" type="pres">
      <dgm:prSet presAssocID="{CA0AEEBB-75D5-4DA6-A34D-3B73DFE591FB}" presName="circ3Tx" presStyleLbl="revTx" presStyleIdx="0" presStyleCnt="0">
        <dgm:presLayoutVars>
          <dgm:chMax val="0"/>
          <dgm:chPref val="0"/>
          <dgm:bulletEnabled val="1"/>
        </dgm:presLayoutVars>
      </dgm:prSet>
      <dgm:spPr/>
      <dgm:t>
        <a:bodyPr/>
        <a:lstStyle/>
        <a:p>
          <a:endParaRPr lang="en-US"/>
        </a:p>
      </dgm:t>
    </dgm:pt>
  </dgm:ptLst>
  <dgm:cxnLst>
    <dgm:cxn modelId="{3AEEAD13-1C84-44C4-A686-628C880F5F58}" type="presOf" srcId="{CB10A1F1-2284-4E5F-B063-62E1085E7A58}" destId="{C9F5154D-3DD3-46EE-87E0-C4F8EEC5A864}" srcOrd="1" destOrd="0" presId="urn:microsoft.com/office/officeart/2005/8/layout/venn1"/>
    <dgm:cxn modelId="{CE2CFE6E-196F-42C4-AAC1-CFF18B95583E}" type="presOf" srcId="{3F9652A8-A41D-4D90-BA66-CFEEA6EA8203}" destId="{5D73879F-F44E-42E0-ABBE-5714A331684E}" srcOrd="0" destOrd="0" presId="urn:microsoft.com/office/officeart/2005/8/layout/venn1"/>
    <dgm:cxn modelId="{EDE5BA49-F11C-4D84-B962-6E1BD3A149A4}" type="presOf" srcId="{CA0AEEBB-75D5-4DA6-A34D-3B73DFE591FB}" destId="{C584ED70-6A43-4C6B-8205-1F8092E5DCB9}" srcOrd="1" destOrd="0" presId="urn:microsoft.com/office/officeart/2005/8/layout/venn1"/>
    <dgm:cxn modelId="{EE16221F-3B28-4138-B904-0EAA9BE63B97}" type="presOf" srcId="{4A95E491-968E-488F-8B2F-5FCDFF0F45DA}" destId="{1D61DBD9-0D2E-42FD-89DA-02254BE02D75}" srcOrd="1" destOrd="0" presId="urn:microsoft.com/office/officeart/2005/8/layout/venn1"/>
    <dgm:cxn modelId="{B85D11EE-969A-4BFD-A531-12E43B40BF7E}" srcId="{3F9652A8-A41D-4D90-BA66-CFEEA6EA8203}" destId="{CB10A1F1-2284-4E5F-B063-62E1085E7A58}" srcOrd="1" destOrd="0" parTransId="{C1EC9592-E2C1-4F01-B1C9-62BAAFD93895}" sibTransId="{5B915D70-8364-4D6A-8068-318474B93E50}"/>
    <dgm:cxn modelId="{5170C20D-AF66-4B6A-8617-2318C3072ED5}" type="presOf" srcId="{CB10A1F1-2284-4E5F-B063-62E1085E7A58}" destId="{4B0D48F8-9085-494E-A823-69EDB0591FF0}" srcOrd="0" destOrd="0" presId="urn:microsoft.com/office/officeart/2005/8/layout/venn1"/>
    <dgm:cxn modelId="{3C1478A2-C8DF-4D88-89AF-525B2CAC3F90}" type="presOf" srcId="{CA0AEEBB-75D5-4DA6-A34D-3B73DFE591FB}" destId="{7E2B62CD-611C-4093-AE81-AABE8DDB928E}" srcOrd="0" destOrd="0" presId="urn:microsoft.com/office/officeart/2005/8/layout/venn1"/>
    <dgm:cxn modelId="{9E806BC5-D583-4FFB-9F70-5BA0BD30055A}" type="presOf" srcId="{4A95E491-968E-488F-8B2F-5FCDFF0F45DA}" destId="{0A4D8165-9319-4C00-A27E-842572858364}" srcOrd="0" destOrd="0" presId="urn:microsoft.com/office/officeart/2005/8/layout/venn1"/>
    <dgm:cxn modelId="{F720C535-F3B0-43AA-8865-1AD2E2036536}" srcId="{3F9652A8-A41D-4D90-BA66-CFEEA6EA8203}" destId="{CA0AEEBB-75D5-4DA6-A34D-3B73DFE591FB}" srcOrd="2" destOrd="0" parTransId="{A00682B0-22E1-473A-BBCC-D253CA5A738A}" sibTransId="{D3B152DA-9C1B-4F17-9A50-A5AA622BEF20}"/>
    <dgm:cxn modelId="{B0166B01-28C1-4AF7-B541-3E0D854CD1D7}" srcId="{3F9652A8-A41D-4D90-BA66-CFEEA6EA8203}" destId="{4A95E491-968E-488F-8B2F-5FCDFF0F45DA}" srcOrd="0" destOrd="0" parTransId="{36204531-4BC0-44E9-848B-9F974C276DEB}" sibTransId="{18E86AB9-DBC3-4734-84BD-AD056C2F4452}"/>
    <dgm:cxn modelId="{8BE8E931-FC5D-4A86-A767-8F1032A92938}" type="presParOf" srcId="{5D73879F-F44E-42E0-ABBE-5714A331684E}" destId="{0A4D8165-9319-4C00-A27E-842572858364}" srcOrd="0" destOrd="0" presId="urn:microsoft.com/office/officeart/2005/8/layout/venn1"/>
    <dgm:cxn modelId="{3DD6D9EB-1D38-4B05-BCD3-B27B24D28723}" type="presParOf" srcId="{5D73879F-F44E-42E0-ABBE-5714A331684E}" destId="{1D61DBD9-0D2E-42FD-89DA-02254BE02D75}" srcOrd="1" destOrd="0" presId="urn:microsoft.com/office/officeart/2005/8/layout/venn1"/>
    <dgm:cxn modelId="{E303D4BF-A980-4ABB-833D-A5FDBD0B8A68}" type="presParOf" srcId="{5D73879F-F44E-42E0-ABBE-5714A331684E}" destId="{4B0D48F8-9085-494E-A823-69EDB0591FF0}" srcOrd="2" destOrd="0" presId="urn:microsoft.com/office/officeart/2005/8/layout/venn1"/>
    <dgm:cxn modelId="{5F215A38-0901-4E76-A1F2-488906C9B7AA}" type="presParOf" srcId="{5D73879F-F44E-42E0-ABBE-5714A331684E}" destId="{C9F5154D-3DD3-46EE-87E0-C4F8EEC5A864}" srcOrd="3" destOrd="0" presId="urn:microsoft.com/office/officeart/2005/8/layout/venn1"/>
    <dgm:cxn modelId="{41C8F924-DC86-4F2F-AC4B-AC29FB4E5EF6}" type="presParOf" srcId="{5D73879F-F44E-42E0-ABBE-5714A331684E}" destId="{7E2B62CD-611C-4093-AE81-AABE8DDB928E}" srcOrd="4" destOrd="0" presId="urn:microsoft.com/office/officeart/2005/8/layout/venn1"/>
    <dgm:cxn modelId="{77E25932-7A17-4F27-85F0-7984164B4E84}" type="presParOf" srcId="{5D73879F-F44E-42E0-ABBE-5714A331684E}" destId="{C584ED70-6A43-4C6B-8205-1F8092E5DCB9}"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8165-9319-4C00-A27E-842572858364}">
      <dsp:nvSpPr>
        <dsp:cNvPr id="0" name=""/>
        <dsp:cNvSpPr/>
      </dsp:nvSpPr>
      <dsp:spPr>
        <a:xfrm>
          <a:off x="3447736" y="39917"/>
          <a:ext cx="1916019" cy="19160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kern="1200" dirty="0"/>
            <a:t>The Hub </a:t>
          </a:r>
        </a:p>
      </dsp:txBody>
      <dsp:txXfrm>
        <a:off x="3703205" y="375220"/>
        <a:ext cx="1405080" cy="862208"/>
      </dsp:txXfrm>
    </dsp:sp>
    <dsp:sp modelId="{4B0D48F8-9085-494E-A823-69EDB0591FF0}">
      <dsp:nvSpPr>
        <dsp:cNvPr id="0" name=""/>
        <dsp:cNvSpPr/>
      </dsp:nvSpPr>
      <dsp:spPr>
        <a:xfrm>
          <a:off x="4139099" y="1237428"/>
          <a:ext cx="1916019" cy="19160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0" i="0" kern="1200" dirty="0" err="1"/>
            <a:t>WebDriver</a:t>
          </a:r>
          <a:endParaRPr lang="en-US" sz="2000" kern="1200" dirty="0"/>
        </a:p>
      </dsp:txBody>
      <dsp:txXfrm>
        <a:off x="4725082" y="1732400"/>
        <a:ext cx="1149611" cy="1053810"/>
      </dsp:txXfrm>
    </dsp:sp>
    <dsp:sp modelId="{7E2B62CD-611C-4093-AE81-AABE8DDB928E}">
      <dsp:nvSpPr>
        <dsp:cNvPr id="0" name=""/>
        <dsp:cNvSpPr/>
      </dsp:nvSpPr>
      <dsp:spPr>
        <a:xfrm>
          <a:off x="2756372" y="1237428"/>
          <a:ext cx="1916019" cy="19160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0" i="0" kern="1200" dirty="0"/>
            <a:t>Selenium RC</a:t>
          </a:r>
          <a:endParaRPr lang="en-US" sz="2000" kern="1200" dirty="0"/>
        </a:p>
      </dsp:txBody>
      <dsp:txXfrm>
        <a:off x="2936797" y="1732400"/>
        <a:ext cx="1149611" cy="105381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23827-C98C-4D7C-82B9-722294690B5B}" type="datetimeFigureOut">
              <a:rPr lang="en-US" smtClean="0"/>
              <a:t>12/19/2020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3E55C-8C71-42B3-9670-E0066B01D2FA}" type="slidenum">
              <a:rPr lang="en-US" smtClean="0"/>
              <a:t>‹#›</a:t>
            </a:fld>
            <a:endParaRPr lang="en-US"/>
          </a:p>
        </p:txBody>
      </p:sp>
    </p:spTree>
    <p:extLst>
      <p:ext uri="{BB962C8B-B14F-4D97-AF65-F5344CB8AC3E}">
        <p14:creationId xmlns:p14="http://schemas.microsoft.com/office/powerpoint/2010/main" val="3280352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3E55C-8C71-42B3-9670-E0066B01D2FA}" type="slidenum">
              <a:rPr lang="en-US" smtClean="0"/>
              <a:t>2</a:t>
            </a:fld>
            <a:endParaRPr lang="en-US"/>
          </a:p>
        </p:txBody>
      </p:sp>
    </p:spTree>
    <p:extLst>
      <p:ext uri="{BB962C8B-B14F-4D97-AF65-F5344CB8AC3E}">
        <p14:creationId xmlns:p14="http://schemas.microsoft.com/office/powerpoint/2010/main" val="375649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35D55F-90E0-4C40-8867-BCBD05C915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8BB96504-DB98-48CF-BD60-1C9BB1D5E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46455CB-554E-4487-9FC5-C86F25130E17}"/>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5" name="Espace réservé du pied de page 4">
            <a:extLst>
              <a:ext uri="{FF2B5EF4-FFF2-40B4-BE49-F238E27FC236}">
                <a16:creationId xmlns:a16="http://schemas.microsoft.com/office/drawing/2014/main" id="{768C046B-63FF-4F88-8840-0AE3AD41639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217C7B3-1793-4887-BB28-EF7C3933FA67}"/>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51572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40BEA-A335-4ABF-8D27-9F2938717362}"/>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D5FD269-9476-4345-ACD3-FB851E4E076D}"/>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00878DE-18EE-47EE-A5DB-37D3C990D986}"/>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5" name="Espace réservé du pied de page 4">
            <a:extLst>
              <a:ext uri="{FF2B5EF4-FFF2-40B4-BE49-F238E27FC236}">
                <a16:creationId xmlns:a16="http://schemas.microsoft.com/office/drawing/2014/main" id="{174A9629-B8C2-47E7-A3A1-089E30CD481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C9FF458-86C9-4E7F-A790-C785A8172F75}"/>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186179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159D626-1DC1-4159-880E-9BC2A18651D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9254366-E494-4DF3-8181-9444F48B842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BC4E726-3C01-4563-94C5-49FA96399FB5}"/>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5" name="Espace réservé du pied de page 4">
            <a:extLst>
              <a:ext uri="{FF2B5EF4-FFF2-40B4-BE49-F238E27FC236}">
                <a16:creationId xmlns:a16="http://schemas.microsoft.com/office/drawing/2014/main" id="{8A05D125-53D3-499E-B66A-F6671CF896C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02597D8-3CF0-4837-AC53-ADA70F09048A}"/>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309969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Agenda">
    <p:spTree>
      <p:nvGrpSpPr>
        <p:cNvPr id="1" name=""/>
        <p:cNvGrpSpPr/>
        <p:nvPr/>
      </p:nvGrpSpPr>
      <p:grpSpPr>
        <a:xfrm>
          <a:off x="0" y="0"/>
          <a:ext cx="0" cy="0"/>
          <a:chOff x="0" y="0"/>
          <a:chExt cx="0" cy="0"/>
        </a:xfrm>
      </p:grpSpPr>
      <p:sp>
        <p:nvSpPr>
          <p:cNvPr id="12" name="Teardrop 11"/>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 y="-23717"/>
            <a:ext cx="4781566" cy="6881719"/>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a:solidFill>
                <a:srgbClr val="67B4E4"/>
              </a:solidFill>
              <a:latin typeface="Calibri"/>
            </a:endParaRPr>
          </a:p>
        </p:txBody>
      </p:sp>
      <p:sp>
        <p:nvSpPr>
          <p:cNvPr id="7" name="Text Placeholder 2"/>
          <p:cNvSpPr>
            <a:spLocks noGrp="1"/>
          </p:cNvSpPr>
          <p:nvPr>
            <p:ph type="body" idx="1" hasCustomPrompt="1"/>
          </p:nvPr>
        </p:nvSpPr>
        <p:spPr>
          <a:xfrm>
            <a:off x="5245879" y="841409"/>
            <a:ext cx="6481808" cy="5197641"/>
          </a:xfrm>
          <a:prstGeom prst="rect">
            <a:avLst/>
          </a:prstGeom>
        </p:spPr>
        <p:txBody>
          <a:bodyPr vert="horz" lIns="91430" tIns="45715" rIns="91430" bIns="45715" rtlCol="0" anchor="ctr">
            <a:normAutofit/>
          </a:bodyPr>
          <a:lstStyle>
            <a:lvl1pPr marL="342900" marR="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sz="2800">
                <a:solidFill>
                  <a:srgbClr val="404040"/>
                </a:solidFill>
              </a:defRPr>
            </a:lvl1pPr>
            <a:lvl2pPr>
              <a:buClr>
                <a:schemeClr val="accent1"/>
              </a:buClr>
              <a:defRPr/>
            </a:lvl2pPr>
            <a:lvl3pPr>
              <a:buClr>
                <a:schemeClr val="accent1"/>
              </a:buClr>
              <a:defRPr/>
            </a:lvl3pPr>
          </a:lstStyle>
          <a:p>
            <a:pPr lvl="0"/>
            <a:r>
              <a:rPr lang="en-US" dirty="0"/>
              <a:t>Edit Master text styles</a:t>
            </a:r>
          </a:p>
          <a:p>
            <a:pPr marL="342900" marR="0" lvl="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a:pPr>
            <a:r>
              <a:rPr lang="en-US" dirty="0"/>
              <a:t>Edit Master text styles</a:t>
            </a:r>
          </a:p>
          <a:p>
            <a:pPr marL="342900" marR="0" lvl="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a:pPr>
            <a:r>
              <a:rPr lang="en-US" dirty="0"/>
              <a:t>Edit Master text styles</a:t>
            </a:r>
          </a:p>
        </p:txBody>
      </p:sp>
      <p:sp>
        <p:nvSpPr>
          <p:cNvPr id="8" name="Title Placeholder 1"/>
          <p:cNvSpPr>
            <a:spLocks noGrp="1"/>
          </p:cNvSpPr>
          <p:nvPr>
            <p:ph type="title" hasCustomPrompt="1"/>
          </p:nvPr>
        </p:nvSpPr>
        <p:spPr>
          <a:xfrm>
            <a:off x="464313" y="3054027"/>
            <a:ext cx="4141555" cy="772404"/>
          </a:xfrm>
          <a:prstGeom prst="rect">
            <a:avLst/>
          </a:prstGeom>
        </p:spPr>
        <p:txBody>
          <a:bodyPr vert="horz" lIns="91430" tIns="0" rIns="91430" bIns="0" rtlCol="0" anchor="ctr" anchorCtr="0">
            <a:noAutofit/>
          </a:bodyPr>
          <a:lstStyle>
            <a:lvl1pPr algn="ctr">
              <a:defRPr sz="4800" b="1" i="0">
                <a:solidFill>
                  <a:srgbClr val="FFFFFF"/>
                </a:solidFill>
                <a:latin typeface="Calibri" charset="0"/>
                <a:ea typeface="Calibri" charset="0"/>
                <a:cs typeface="Calibri" charset="0"/>
              </a:defRPr>
            </a:lvl1pPr>
          </a:lstStyle>
          <a:p>
            <a:r>
              <a:rPr lang="en-US" dirty="0"/>
              <a:t>AGENDA</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70219" t="32366" b="4904"/>
          <a:stretch/>
        </p:blipFill>
        <p:spPr>
          <a:xfrm>
            <a:off x="0" y="-23716"/>
            <a:ext cx="3630882" cy="3077744"/>
          </a:xfrm>
          <a:prstGeom prst="rect">
            <a:avLst/>
          </a:prstGeom>
        </p:spPr>
      </p:pic>
      <p:sp>
        <p:nvSpPr>
          <p:cNvPr id="9" name="Slide Number Placeholder 2"/>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92391914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Agenda">
    <p:spTree>
      <p:nvGrpSpPr>
        <p:cNvPr id="1" name=""/>
        <p:cNvGrpSpPr/>
        <p:nvPr/>
      </p:nvGrpSpPr>
      <p:grpSpPr>
        <a:xfrm>
          <a:off x="0" y="0"/>
          <a:ext cx="0" cy="0"/>
          <a:chOff x="0" y="0"/>
          <a:chExt cx="0" cy="0"/>
        </a:xfrm>
      </p:grpSpPr>
      <p:sp>
        <p:nvSpPr>
          <p:cNvPr id="12" name="Teardrop 11"/>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 y="-23717"/>
            <a:ext cx="4781566" cy="6881719"/>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a:solidFill>
                <a:srgbClr val="67B4E4"/>
              </a:solidFill>
              <a:latin typeface="Calibri"/>
            </a:endParaRPr>
          </a:p>
        </p:txBody>
      </p:sp>
      <p:sp>
        <p:nvSpPr>
          <p:cNvPr id="7" name="Text Placeholder 2"/>
          <p:cNvSpPr>
            <a:spLocks noGrp="1"/>
          </p:cNvSpPr>
          <p:nvPr>
            <p:ph type="body" idx="1" hasCustomPrompt="1"/>
          </p:nvPr>
        </p:nvSpPr>
        <p:spPr>
          <a:xfrm>
            <a:off x="5245879" y="841409"/>
            <a:ext cx="6481808" cy="5197641"/>
          </a:xfrm>
          <a:prstGeom prst="rect">
            <a:avLst/>
          </a:prstGeom>
        </p:spPr>
        <p:txBody>
          <a:bodyPr vert="horz" lIns="91430" tIns="45715" rIns="91430" bIns="45715" rtlCol="0" anchor="ctr">
            <a:normAutofit/>
          </a:bodyPr>
          <a:lstStyle>
            <a:lvl1pPr marL="0" marR="0" indent="0" algn="ctr" defTabSz="609625" rtl="0" eaLnBrk="1" fontAlgn="auto" latinLnBrk="0" hangingPunct="1">
              <a:lnSpc>
                <a:spcPct val="100000"/>
              </a:lnSpc>
              <a:spcBef>
                <a:spcPct val="20000"/>
              </a:spcBef>
              <a:spcAft>
                <a:spcPts val="0"/>
              </a:spcAft>
              <a:buClr>
                <a:srgbClr val="F26E28"/>
              </a:buClr>
              <a:buSzPct val="100000"/>
              <a:buFont typeface="Arial" charset="0"/>
              <a:buNone/>
              <a:tabLst/>
              <a:defRPr sz="4800" b="1">
                <a:solidFill>
                  <a:srgbClr val="70AC45"/>
                </a:solidFill>
              </a:defRPr>
            </a:lvl1pPr>
            <a:lvl2pPr>
              <a:buClr>
                <a:schemeClr val="accent1"/>
              </a:buClr>
              <a:defRPr/>
            </a:lvl2pPr>
            <a:lvl3pPr>
              <a:buClr>
                <a:schemeClr val="accent1"/>
              </a:buClr>
              <a:defRPr/>
            </a:lvl3pPr>
          </a:lstStyle>
          <a:p>
            <a:pPr lvl="0"/>
            <a:r>
              <a:rPr lang="en-US" dirty="0"/>
              <a:t>CONTENT TITLE</a:t>
            </a:r>
          </a:p>
        </p:txBody>
      </p:sp>
      <p:sp>
        <p:nvSpPr>
          <p:cNvPr id="8" name="Title Placeholder 1"/>
          <p:cNvSpPr>
            <a:spLocks noGrp="1"/>
          </p:cNvSpPr>
          <p:nvPr>
            <p:ph type="title" hasCustomPrompt="1"/>
          </p:nvPr>
        </p:nvSpPr>
        <p:spPr>
          <a:xfrm>
            <a:off x="464313" y="3054027"/>
            <a:ext cx="4141555" cy="772404"/>
          </a:xfrm>
          <a:prstGeom prst="rect">
            <a:avLst/>
          </a:prstGeom>
        </p:spPr>
        <p:txBody>
          <a:bodyPr vert="horz" lIns="91430" tIns="0" rIns="91430" bIns="0" rtlCol="0" anchor="ctr" anchorCtr="0">
            <a:noAutofit/>
          </a:bodyPr>
          <a:lstStyle>
            <a:lvl1pPr algn="ctr">
              <a:defRPr sz="4800" b="1" i="0">
                <a:solidFill>
                  <a:srgbClr val="FFFFFF"/>
                </a:solidFill>
                <a:latin typeface="Calibri" charset="0"/>
                <a:ea typeface="Calibri" charset="0"/>
                <a:cs typeface="Calibri" charset="0"/>
              </a:defRPr>
            </a:lvl1pPr>
          </a:lstStyle>
          <a:p>
            <a:r>
              <a:rPr lang="en-US" dirty="0"/>
              <a:t>AGENDA</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70219" t="32366" b="4904"/>
          <a:stretch/>
        </p:blipFill>
        <p:spPr>
          <a:xfrm>
            <a:off x="0" y="-23716"/>
            <a:ext cx="3630882" cy="3077744"/>
          </a:xfrm>
          <a:prstGeom prst="rect">
            <a:avLst/>
          </a:prstGeom>
        </p:spPr>
      </p:pic>
      <p:sp>
        <p:nvSpPr>
          <p:cNvPr id="9" name="Slide Number Placeholder 2"/>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45620952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w/ Bullets">
    <p:spTree>
      <p:nvGrpSpPr>
        <p:cNvPr id="1" name=""/>
        <p:cNvGrpSpPr/>
        <p:nvPr/>
      </p:nvGrpSpPr>
      <p:grpSpPr>
        <a:xfrm>
          <a:off x="0" y="0"/>
          <a:ext cx="0" cy="0"/>
          <a:chOff x="0" y="0"/>
          <a:chExt cx="0" cy="0"/>
        </a:xfrm>
      </p:grpSpPr>
      <p:sp>
        <p:nvSpPr>
          <p:cNvPr id="4" name="Teardrop 3"/>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
          <p:cNvSpPr>
            <a:spLocks noGrp="1"/>
          </p:cNvSpPr>
          <p:nvPr>
            <p:ph type="body" idx="1"/>
          </p:nvPr>
        </p:nvSpPr>
        <p:spPr>
          <a:xfrm>
            <a:off x="626873" y="1621019"/>
            <a:ext cx="11081564" cy="4714415"/>
          </a:xfrm>
          <a:prstGeom prst="rect">
            <a:avLst/>
          </a:prstGeom>
        </p:spPr>
        <p:txBody>
          <a:bodyPr vert="horz" lIns="91430" tIns="45715" rIns="91430" bIns="45715" rtlCol="0">
            <a:normAutofit/>
          </a:bodyPr>
          <a:lstStyle>
            <a:lvl1pPr marL="302651" indent="-302651">
              <a:buClr>
                <a:srgbClr val="F26E28"/>
              </a:buClr>
              <a:buFont typeface="Arial"/>
              <a:buChar char="•"/>
              <a:defRPr>
                <a:solidFill>
                  <a:srgbClr val="404040"/>
                </a:solidFill>
              </a:defRPr>
            </a:lvl1pPr>
            <a:lvl2pPr>
              <a:buClr>
                <a:srgbClr val="F26E28"/>
              </a:buClr>
              <a:defRPr>
                <a:solidFill>
                  <a:srgbClr val="404040"/>
                </a:solidFill>
              </a:defRPr>
            </a:lvl2pPr>
            <a:lvl3pPr>
              <a:buClr>
                <a:srgbClr val="F26E28"/>
              </a:buClr>
              <a:defRPr>
                <a:solidFill>
                  <a:srgbClr val="404040"/>
                </a:solidFill>
              </a:defRPr>
            </a:lvl3pPr>
          </a:lstStyle>
          <a:p>
            <a:pPr lvl="0"/>
            <a:r>
              <a:rPr lang="en-US" dirty="0"/>
              <a:t>Edit Master text styles</a:t>
            </a:r>
          </a:p>
          <a:p>
            <a:pPr lvl="1"/>
            <a:r>
              <a:rPr lang="en-US" dirty="0"/>
              <a:t>Second level</a:t>
            </a:r>
          </a:p>
          <a:p>
            <a:pPr lvl="2"/>
            <a:r>
              <a:rPr lang="en-US" dirty="0"/>
              <a:t>Third level</a:t>
            </a:r>
          </a:p>
        </p:txBody>
      </p:sp>
      <p:sp>
        <p:nvSpPr>
          <p:cNvPr id="13" name="Rectangle 12"/>
          <p:cNvSpPr/>
          <p:nvPr userDrawn="1"/>
        </p:nvSpPr>
        <p:spPr>
          <a:xfrm>
            <a:off x="1" y="0"/>
            <a:ext cx="12192000" cy="919135"/>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dirty="0">
              <a:solidFill>
                <a:srgbClr val="FFFFFF"/>
              </a:solidFill>
              <a:latin typeface="Calibri"/>
            </a:endParaRPr>
          </a:p>
        </p:txBody>
      </p:sp>
      <p:sp>
        <p:nvSpPr>
          <p:cNvPr id="6" name="Title 5"/>
          <p:cNvSpPr>
            <a:spLocks noGrp="1"/>
          </p:cNvSpPr>
          <p:nvPr>
            <p:ph type="title"/>
          </p:nvPr>
        </p:nvSpPr>
        <p:spPr>
          <a:xfrm>
            <a:off x="576743" y="69275"/>
            <a:ext cx="11081568" cy="772404"/>
          </a:xfrm>
        </p:spPr>
        <p:txBody>
          <a:bodyPr/>
          <a:lstStyle>
            <a:lvl1pPr>
              <a:defRPr sz="4800" b="1" i="0">
                <a:solidFill>
                  <a:schemeClr val="bg1"/>
                </a:solidFill>
                <a:latin typeface="Calibri" charset="0"/>
                <a:ea typeface="Calibri" charset="0"/>
                <a:cs typeface="Calibri" charset="0"/>
              </a:defRPr>
            </a:lvl1pPr>
          </a:lstStyle>
          <a:p>
            <a:r>
              <a:rPr lang="en-US" dirty="0"/>
              <a:t>Click to edit Master title style</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46647" r="65629"/>
          <a:stretch/>
        </p:blipFill>
        <p:spPr>
          <a:xfrm>
            <a:off x="8001481" y="0"/>
            <a:ext cx="4190520" cy="2617680"/>
          </a:xfrm>
          <a:prstGeom prst="rect">
            <a:avLst/>
          </a:prstGeom>
        </p:spPr>
      </p:pic>
      <p:sp>
        <p:nvSpPr>
          <p:cNvPr id="14" name="Slide Number Placeholder 2">
            <a:extLst>
              <a:ext uri="{FF2B5EF4-FFF2-40B4-BE49-F238E27FC236}">
                <a16:creationId xmlns:a16="http://schemas.microsoft.com/office/drawing/2014/main" id="{86524822-0FC5-4072-A27F-4267F3F586C7}"/>
              </a:ext>
            </a:extLst>
          </p:cNvPr>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
        <p:nvSpPr>
          <p:cNvPr id="8" name="Text Placeholder 7"/>
          <p:cNvSpPr>
            <a:spLocks noGrp="1"/>
          </p:cNvSpPr>
          <p:nvPr>
            <p:ph type="body" sz="quarter" idx="11" hasCustomPrompt="1"/>
          </p:nvPr>
        </p:nvSpPr>
        <p:spPr>
          <a:xfrm>
            <a:off x="585418" y="953146"/>
            <a:ext cx="9691203" cy="60102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a:solidFill>
                  <a:srgbClr val="293E5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a:solidFill>
                  <a:schemeClr val="tx1">
                    <a:lumMod val="75000"/>
                    <a:lumOff val="25000"/>
                  </a:schemeClr>
                </a:solidFill>
              </a:rPr>
              <a:t>Click to edit Master title style</a:t>
            </a:r>
          </a:p>
          <a:p>
            <a:pPr lvl="0"/>
            <a:endParaRPr lang="en-US" dirty="0"/>
          </a:p>
        </p:txBody>
      </p:sp>
    </p:spTree>
    <p:extLst>
      <p:ext uri="{BB962C8B-B14F-4D97-AF65-F5344CB8AC3E}">
        <p14:creationId xmlns:p14="http://schemas.microsoft.com/office/powerpoint/2010/main" val="253573214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w/ Bullets">
    <p:spTree>
      <p:nvGrpSpPr>
        <p:cNvPr id="1" name=""/>
        <p:cNvGrpSpPr/>
        <p:nvPr/>
      </p:nvGrpSpPr>
      <p:grpSpPr>
        <a:xfrm>
          <a:off x="0" y="0"/>
          <a:ext cx="0" cy="0"/>
          <a:chOff x="0" y="0"/>
          <a:chExt cx="0" cy="0"/>
        </a:xfrm>
      </p:grpSpPr>
      <p:sp>
        <p:nvSpPr>
          <p:cNvPr id="4" name="Teardrop 3"/>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
          <p:cNvSpPr>
            <a:spLocks noGrp="1"/>
          </p:cNvSpPr>
          <p:nvPr>
            <p:ph type="body" idx="1"/>
          </p:nvPr>
        </p:nvSpPr>
        <p:spPr>
          <a:xfrm>
            <a:off x="626873" y="935847"/>
            <a:ext cx="11081564" cy="5399588"/>
          </a:xfrm>
          <a:prstGeom prst="rect">
            <a:avLst/>
          </a:prstGeom>
        </p:spPr>
        <p:txBody>
          <a:bodyPr vert="horz" lIns="91430" tIns="45715" rIns="91430" bIns="45715" rtlCol="0">
            <a:normAutofit/>
          </a:bodyPr>
          <a:lstStyle>
            <a:lvl1pPr marL="302651" indent="-302651">
              <a:buClr>
                <a:srgbClr val="F26E28"/>
              </a:buClr>
              <a:buFont typeface="Arial"/>
              <a:buChar char="•"/>
              <a:defRPr>
                <a:solidFill>
                  <a:srgbClr val="404040"/>
                </a:solidFill>
              </a:defRPr>
            </a:lvl1pPr>
            <a:lvl2pPr>
              <a:buClr>
                <a:srgbClr val="F26E28"/>
              </a:buClr>
              <a:defRPr>
                <a:solidFill>
                  <a:srgbClr val="404040"/>
                </a:solidFill>
              </a:defRPr>
            </a:lvl2pPr>
            <a:lvl3pPr>
              <a:buClr>
                <a:srgbClr val="F26E28"/>
              </a:buClr>
              <a:defRPr>
                <a:solidFill>
                  <a:srgbClr val="404040"/>
                </a:solidFill>
              </a:defRPr>
            </a:lvl3pPr>
          </a:lstStyle>
          <a:p>
            <a:pPr lvl="0"/>
            <a:r>
              <a:rPr lang="en-US" dirty="0"/>
              <a:t>Edit Master text styles</a:t>
            </a:r>
          </a:p>
          <a:p>
            <a:pPr lvl="1"/>
            <a:r>
              <a:rPr lang="en-US" dirty="0"/>
              <a:t>Second level</a:t>
            </a:r>
          </a:p>
          <a:p>
            <a:pPr lvl="2"/>
            <a:r>
              <a:rPr lang="en-US" dirty="0"/>
              <a:t>Third level</a:t>
            </a:r>
          </a:p>
        </p:txBody>
      </p:sp>
      <p:sp>
        <p:nvSpPr>
          <p:cNvPr id="13" name="Rectangle 12"/>
          <p:cNvSpPr/>
          <p:nvPr userDrawn="1"/>
        </p:nvSpPr>
        <p:spPr>
          <a:xfrm>
            <a:off x="1" y="0"/>
            <a:ext cx="12192000" cy="919135"/>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dirty="0">
              <a:solidFill>
                <a:srgbClr val="FFFFFF"/>
              </a:solidFill>
              <a:latin typeface="Calibri"/>
            </a:endParaRPr>
          </a:p>
        </p:txBody>
      </p:sp>
      <p:sp>
        <p:nvSpPr>
          <p:cNvPr id="6" name="Title 5"/>
          <p:cNvSpPr>
            <a:spLocks noGrp="1"/>
          </p:cNvSpPr>
          <p:nvPr>
            <p:ph type="title"/>
          </p:nvPr>
        </p:nvSpPr>
        <p:spPr>
          <a:xfrm>
            <a:off x="576743" y="69275"/>
            <a:ext cx="11081568" cy="772404"/>
          </a:xfrm>
        </p:spPr>
        <p:txBody>
          <a:bodyPr/>
          <a:lstStyle>
            <a:lvl1pPr>
              <a:defRPr sz="4800" b="1" i="0">
                <a:solidFill>
                  <a:schemeClr val="bg1"/>
                </a:solidFill>
                <a:latin typeface="Calibri" charset="0"/>
                <a:ea typeface="Calibri" charset="0"/>
                <a:cs typeface="Calibri" charset="0"/>
              </a:defRPr>
            </a:lvl1pPr>
          </a:lstStyle>
          <a:p>
            <a:r>
              <a:rPr lang="en-US" dirty="0"/>
              <a:t>Click to edit Master title style</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46647" r="65629"/>
          <a:stretch/>
        </p:blipFill>
        <p:spPr>
          <a:xfrm>
            <a:off x="8001481" y="0"/>
            <a:ext cx="4190520" cy="2617680"/>
          </a:xfrm>
          <a:prstGeom prst="rect">
            <a:avLst/>
          </a:prstGeom>
        </p:spPr>
      </p:pic>
      <p:sp>
        <p:nvSpPr>
          <p:cNvPr id="14" name="Slide Number Placeholder 2">
            <a:extLst>
              <a:ext uri="{FF2B5EF4-FFF2-40B4-BE49-F238E27FC236}">
                <a16:creationId xmlns:a16="http://schemas.microsoft.com/office/drawing/2014/main" id="{86524822-0FC5-4072-A27F-4267F3F586C7}"/>
              </a:ext>
            </a:extLst>
          </p:cNvPr>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152789993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A25AC5-FD5E-4064-AB48-9EE60355E01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7608126-254B-4D73-8A09-9A1758E9297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412C698-EF57-4EA1-B0EB-08677BB3C7CF}"/>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5" name="Espace réservé du pied de page 4">
            <a:extLst>
              <a:ext uri="{FF2B5EF4-FFF2-40B4-BE49-F238E27FC236}">
                <a16:creationId xmlns:a16="http://schemas.microsoft.com/office/drawing/2014/main" id="{847C9B7A-F6DB-4CC0-AFF6-7C79240CE57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E28E18E-64BA-4283-BD8F-48B980EC3279}"/>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05985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77CFB-7AFF-48DC-878E-02E03BAEED7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65A82D1E-831A-423D-A6A8-A6D401DD3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9D8D92A-409A-4F8C-93B0-86EE3E45838D}"/>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5" name="Espace réservé du pied de page 4">
            <a:extLst>
              <a:ext uri="{FF2B5EF4-FFF2-40B4-BE49-F238E27FC236}">
                <a16:creationId xmlns:a16="http://schemas.microsoft.com/office/drawing/2014/main" id="{0D48D737-F714-4B10-87E2-2626F951DBC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C9CE52C-F89E-4071-870D-7E7EFF37068B}"/>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169072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CB1766-92EF-4594-9FB9-50C4C21F4DF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E2A718FA-6886-43E7-ACB5-20B2B78236E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02FE0AF3-0606-4B78-9D43-4A433DCE3E3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B57A4276-65A4-4D4E-9C79-A80BBA5E1C0B}"/>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6" name="Espace réservé du pied de page 5">
            <a:extLst>
              <a:ext uri="{FF2B5EF4-FFF2-40B4-BE49-F238E27FC236}">
                <a16:creationId xmlns:a16="http://schemas.microsoft.com/office/drawing/2014/main" id="{64766B3C-0FBF-459E-9C1A-F2CA5F8814D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FED53D6-F40B-44A2-82A9-85153917CDEC}"/>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409509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5FAB8-0438-4BBA-9516-512E271EE518}"/>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C7EDBACA-F794-4C04-BCB7-0982AED15F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0934FBB-EA8E-41DA-A9F4-E8D15773B9E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C812515A-821F-46CB-96BA-5DE2EC5E1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E6CC808E-D2C6-4A4E-8582-61ABA0731FD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D2F476EF-9996-452F-945B-FF5BD217B5CA}"/>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8" name="Espace réservé du pied de page 7">
            <a:extLst>
              <a:ext uri="{FF2B5EF4-FFF2-40B4-BE49-F238E27FC236}">
                <a16:creationId xmlns:a16="http://schemas.microsoft.com/office/drawing/2014/main" id="{4E97244A-16E1-4C9A-9EBC-D5A7AE17C1D3}"/>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744D486C-5786-4191-A620-095965B314AD}"/>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79173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212BDA-DD8E-4725-886E-2B37707C7177}"/>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00A5F96-FF02-412E-8DEA-720E36626283}"/>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4" name="Espace réservé du pied de page 3">
            <a:extLst>
              <a:ext uri="{FF2B5EF4-FFF2-40B4-BE49-F238E27FC236}">
                <a16:creationId xmlns:a16="http://schemas.microsoft.com/office/drawing/2014/main" id="{5F75B037-B5B2-49D5-9D00-1A699D847FA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24FCD285-C15C-492C-9347-F9D9098CB51B}"/>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64444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0F3335B-6B38-42ED-847F-A563E5FB1949}"/>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3" name="Espace réservé du pied de page 2">
            <a:extLst>
              <a:ext uri="{FF2B5EF4-FFF2-40B4-BE49-F238E27FC236}">
                <a16:creationId xmlns:a16="http://schemas.microsoft.com/office/drawing/2014/main" id="{67A7F3DD-D009-4D56-86ED-E231B5A3104F}"/>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730A8ED2-D6D0-484C-A148-C9FA1B0A8984}"/>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88324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946FD0-D27A-48B3-9409-A42E0E90F6A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27363EBA-ED01-4683-82FD-16E18D5D0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C05EA60E-CA34-4431-BDC9-A1D8AAA12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182276B-6A9F-4330-A6D0-77C1A45F072A}"/>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6" name="Espace réservé du pied de page 5">
            <a:extLst>
              <a:ext uri="{FF2B5EF4-FFF2-40B4-BE49-F238E27FC236}">
                <a16:creationId xmlns:a16="http://schemas.microsoft.com/office/drawing/2014/main" id="{4451D08B-6C11-4CFC-B309-718FB015599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51FB055-3B6E-4BDB-BD9D-9AF572A9B7E6}"/>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72169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F0292-79A3-48EF-BC96-230A32E6E6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6E68E216-BE9B-4A48-B8FD-EF365A291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DE7ABEB1-CE6C-4220-B631-0D0BCB660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04C9156-23F5-413B-ABA4-3A52EE6BEFC0}"/>
              </a:ext>
            </a:extLst>
          </p:cNvPr>
          <p:cNvSpPr>
            <a:spLocks noGrp="1"/>
          </p:cNvSpPr>
          <p:nvPr>
            <p:ph type="dt" sz="half" idx="10"/>
          </p:nvPr>
        </p:nvSpPr>
        <p:spPr/>
        <p:txBody>
          <a:bodyPr/>
          <a:lstStyle/>
          <a:p>
            <a:fld id="{59D3F94E-0126-41F7-9D2F-82416DB7D3CC}" type="datetimeFigureOut">
              <a:rPr lang="en-US" smtClean="0"/>
              <a:t>12/19/2020</a:t>
            </a:fld>
            <a:endParaRPr lang="en-US"/>
          </a:p>
        </p:txBody>
      </p:sp>
      <p:sp>
        <p:nvSpPr>
          <p:cNvPr id="6" name="Espace réservé du pied de page 5">
            <a:extLst>
              <a:ext uri="{FF2B5EF4-FFF2-40B4-BE49-F238E27FC236}">
                <a16:creationId xmlns:a16="http://schemas.microsoft.com/office/drawing/2014/main" id="{FC1B6913-BE8D-4C94-9BDB-519EF203CE0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9E7378A-88CA-45F9-98F0-AA385F22B8AD}"/>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62852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30B8A2-4B42-47D6-8B61-F3E8964F8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A58089A-428C-49EA-88BE-02BAB30F9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A62FDBB-9B9A-4B8B-846A-CAEE609C5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3F94E-0126-41F7-9D2F-82416DB7D3CC}" type="datetimeFigureOut">
              <a:rPr lang="en-US" smtClean="0"/>
              <a:t>12/19/2020</a:t>
            </a:fld>
            <a:endParaRPr lang="en-US"/>
          </a:p>
        </p:txBody>
      </p:sp>
      <p:sp>
        <p:nvSpPr>
          <p:cNvPr id="5" name="Espace réservé du pied de page 4">
            <a:extLst>
              <a:ext uri="{FF2B5EF4-FFF2-40B4-BE49-F238E27FC236}">
                <a16:creationId xmlns:a16="http://schemas.microsoft.com/office/drawing/2014/main" id="{B9A2B69C-161D-4D87-A5EF-99C0CCC7A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80267B51-DD62-4A9F-BCAB-A6C44A861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3C200-6296-4F51-B878-BE8DEE74F9D2}" type="slidenum">
              <a:rPr lang="en-US" smtClean="0"/>
              <a:t>‹#›</a:t>
            </a:fld>
            <a:endParaRPr lang="en-US"/>
          </a:p>
        </p:txBody>
      </p:sp>
    </p:spTree>
    <p:extLst>
      <p:ext uri="{BB962C8B-B14F-4D97-AF65-F5344CB8AC3E}">
        <p14:creationId xmlns:p14="http://schemas.microsoft.com/office/powerpoint/2010/main" val="365031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2"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phantomjs.org/download.html" TargetMode="Externa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ocs.seleniumhq.org/download/"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4444/grid/console"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69CB7EA-8CDB-43D0-B77B-FF1CB5671D0B}"/>
              </a:ext>
            </a:extLst>
          </p:cNvPr>
          <p:cNvSpPr>
            <a:spLocks noGrp="1"/>
          </p:cNvSpPr>
          <p:nvPr>
            <p:ph type="body" idx="1"/>
          </p:nvPr>
        </p:nvSpPr>
        <p:spPr>
          <a:xfrm>
            <a:off x="4912726" y="841409"/>
            <a:ext cx="7118441" cy="5197641"/>
          </a:xfrm>
        </p:spPr>
        <p:txBody>
          <a:bodyPr>
            <a:normAutofit/>
          </a:bodyPr>
          <a:lstStyle/>
          <a:p>
            <a:pPr marL="0" indent="0" algn="ctr">
              <a:buNone/>
            </a:pPr>
            <a:r>
              <a:rPr lang="en-US" sz="4800" b="1">
                <a:solidFill>
                  <a:srgbClr val="70AC45"/>
                </a:solidFill>
              </a:rPr>
              <a:t>Cross-Browser </a:t>
            </a:r>
            <a:r>
              <a:rPr lang="en-US" sz="4800" b="1" smtClean="0">
                <a:solidFill>
                  <a:srgbClr val="70AC45"/>
                </a:solidFill>
              </a:rPr>
              <a:t>Testing</a:t>
            </a:r>
            <a:endParaRPr lang="en-US" sz="4800" b="1" dirty="0">
              <a:solidFill>
                <a:srgbClr val="70AC45"/>
              </a:solidFill>
            </a:endParaRPr>
          </a:p>
        </p:txBody>
      </p:sp>
      <p:sp>
        <p:nvSpPr>
          <p:cNvPr id="4" name="Espace réservé du numéro de diapositive 3">
            <a:extLst>
              <a:ext uri="{FF2B5EF4-FFF2-40B4-BE49-F238E27FC236}">
                <a16:creationId xmlns:a16="http://schemas.microsoft.com/office/drawing/2014/main" id="{12152390-4D94-49B2-9AEE-0F96B95488C8}"/>
              </a:ext>
            </a:extLst>
          </p:cNvPr>
          <p:cNvSpPr>
            <a:spLocks noGrp="1"/>
          </p:cNvSpPr>
          <p:nvPr>
            <p:ph type="sldNum" sz="quarter" idx="10"/>
          </p:nvPr>
        </p:nvSpPr>
        <p:spPr/>
        <p:txBody>
          <a:bodyPr/>
          <a:lstStyle/>
          <a:p>
            <a:fld id="{7F0C0638-1B9A-A247-8307-B3AEFFB0D215}" type="slidenum">
              <a:rPr lang="en-US" smtClean="0"/>
              <a:pPr/>
              <a:t>1</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79467509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Setting up Selenium Grid Server for parallel execution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10</a:t>
            </a:fld>
            <a:endParaRPr lang="en-US" dirty="0"/>
          </a:p>
        </p:txBody>
      </p:sp>
      <p:sp>
        <p:nvSpPr>
          <p:cNvPr id="5" name="Rectangle 4"/>
          <p:cNvSpPr/>
          <p:nvPr/>
        </p:nvSpPr>
        <p:spPr>
          <a:xfrm>
            <a:off x="332509" y="1274618"/>
            <a:ext cx="2660073" cy="461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Setup Selenium Hub</a:t>
            </a:r>
          </a:p>
        </p:txBody>
      </p:sp>
      <p:sp>
        <p:nvSpPr>
          <p:cNvPr id="6" name="Rectangle 5"/>
          <p:cNvSpPr/>
          <p:nvPr/>
        </p:nvSpPr>
        <p:spPr>
          <a:xfrm>
            <a:off x="332509" y="2016036"/>
            <a:ext cx="11674764" cy="646331"/>
          </a:xfrm>
          <a:prstGeom prst="rect">
            <a:avLst/>
          </a:prstGeom>
        </p:spPr>
        <p:txBody>
          <a:bodyPr wrap="square">
            <a:spAutoFit/>
          </a:bodyPr>
          <a:lstStyle/>
          <a:p>
            <a:r>
              <a:rPr lang="en-US" dirty="0"/>
              <a:t>To run tests with Selenium Grid, Selenium </a:t>
            </a:r>
            <a:r>
              <a:rPr lang="en-US" dirty="0" err="1"/>
              <a:t>WebDriver</a:t>
            </a:r>
            <a:r>
              <a:rPr lang="en-US" dirty="0"/>
              <a:t> tests need to use the instance of the </a:t>
            </a:r>
            <a:r>
              <a:rPr lang="en-US" b="1" dirty="0" err="1"/>
              <a:t>RemoteWebDriver</a:t>
            </a:r>
            <a:r>
              <a:rPr lang="en-US" dirty="0"/>
              <a:t> and </a:t>
            </a:r>
            <a:r>
              <a:rPr lang="en-US" b="1" dirty="0" err="1"/>
              <a:t>DesiredCapabilities</a:t>
            </a:r>
            <a:r>
              <a:rPr lang="en-US" dirty="0"/>
              <a:t> classes to define which </a:t>
            </a:r>
            <a:r>
              <a:rPr lang="en-US" b="1" dirty="0"/>
              <a:t>browser, version, and platform tests </a:t>
            </a:r>
            <a:r>
              <a:rPr lang="en-US" dirty="0"/>
              <a:t>will be executed.</a:t>
            </a:r>
            <a:endParaRPr lang="en-US" dirty="0">
              <a:solidFill>
                <a:srgbClr val="000000"/>
              </a:solidFill>
              <a:latin typeface="Calibri (Body)"/>
            </a:endParaRPr>
          </a:p>
        </p:txBody>
      </p:sp>
      <p:sp>
        <p:nvSpPr>
          <p:cNvPr id="7" name="Rectangle 6"/>
          <p:cNvSpPr/>
          <p:nvPr/>
        </p:nvSpPr>
        <p:spPr>
          <a:xfrm>
            <a:off x="332509" y="2772247"/>
            <a:ext cx="11767127" cy="646331"/>
          </a:xfrm>
          <a:prstGeom prst="rect">
            <a:avLst/>
          </a:prstGeom>
        </p:spPr>
        <p:txBody>
          <a:bodyPr wrap="square">
            <a:spAutoFit/>
          </a:bodyPr>
          <a:lstStyle/>
          <a:p>
            <a:r>
              <a:rPr lang="en-US" dirty="0"/>
              <a:t>Based on preferences set in the </a:t>
            </a:r>
            <a:r>
              <a:rPr lang="en-US" b="1" dirty="0" err="1"/>
              <a:t>DesiredCapabilities</a:t>
            </a:r>
            <a:r>
              <a:rPr lang="en-US" dirty="0"/>
              <a:t> instance, the Hub will point the test to a node that matches these preferences. </a:t>
            </a:r>
          </a:p>
        </p:txBody>
      </p:sp>
      <p:pic>
        <p:nvPicPr>
          <p:cNvPr id="8" name="Picture 7"/>
          <p:cNvPicPr>
            <a:picLocks noChangeAspect="1"/>
          </p:cNvPicPr>
          <p:nvPr/>
        </p:nvPicPr>
        <p:blipFill>
          <a:blip r:embed="rId2"/>
          <a:stretch>
            <a:fillRect/>
          </a:stretch>
        </p:blipFill>
        <p:spPr>
          <a:xfrm>
            <a:off x="3206172" y="3391723"/>
            <a:ext cx="6019800" cy="733425"/>
          </a:xfrm>
          <a:prstGeom prst="rect">
            <a:avLst/>
          </a:prstGeom>
        </p:spPr>
      </p:pic>
      <p:sp>
        <p:nvSpPr>
          <p:cNvPr id="9" name="Rectangle 8"/>
          <p:cNvSpPr/>
          <p:nvPr/>
        </p:nvSpPr>
        <p:spPr>
          <a:xfrm>
            <a:off x="158172" y="4273632"/>
            <a:ext cx="11849101" cy="646331"/>
          </a:xfrm>
          <a:prstGeom prst="rect">
            <a:avLst/>
          </a:prstGeom>
        </p:spPr>
        <p:txBody>
          <a:bodyPr wrap="square">
            <a:spAutoFit/>
          </a:bodyPr>
          <a:lstStyle/>
          <a:p>
            <a:r>
              <a:rPr lang="en-US" dirty="0">
                <a:solidFill>
                  <a:srgbClr val="000000"/>
                </a:solidFill>
                <a:latin typeface="FranklinGothic-Book"/>
              </a:rPr>
              <a:t>These preferences are set using the </a:t>
            </a:r>
            <a:r>
              <a:rPr lang="en-US" b="1" dirty="0" err="1">
                <a:solidFill>
                  <a:srgbClr val="000000"/>
                </a:solidFill>
                <a:latin typeface="CourierStd"/>
              </a:rPr>
              <a:t>setBrowserName</a:t>
            </a:r>
            <a:r>
              <a:rPr lang="en-US" b="1" dirty="0">
                <a:solidFill>
                  <a:srgbClr val="000000"/>
                </a:solidFill>
                <a:latin typeface="CourierStd"/>
              </a:rPr>
              <a:t>()</a:t>
            </a:r>
            <a:r>
              <a:rPr lang="en-US" dirty="0">
                <a:solidFill>
                  <a:srgbClr val="000000"/>
                </a:solidFill>
                <a:latin typeface="FranklinGothic-Book"/>
              </a:rPr>
              <a:t>, </a:t>
            </a:r>
            <a:r>
              <a:rPr lang="en-US" b="1" dirty="0" err="1">
                <a:solidFill>
                  <a:srgbClr val="000000"/>
                </a:solidFill>
                <a:latin typeface="CourierStd"/>
              </a:rPr>
              <a:t>setVersion</a:t>
            </a:r>
            <a:r>
              <a:rPr lang="en-US" b="1" dirty="0">
                <a:solidFill>
                  <a:srgbClr val="000000"/>
                </a:solidFill>
                <a:latin typeface="CourierStd"/>
              </a:rPr>
              <a:t>()</a:t>
            </a:r>
            <a:r>
              <a:rPr lang="en-US" dirty="0">
                <a:solidFill>
                  <a:srgbClr val="000000"/>
                </a:solidFill>
                <a:latin typeface="FranklinGothic-Book"/>
              </a:rPr>
              <a:t>, and </a:t>
            </a:r>
            <a:r>
              <a:rPr lang="en-US" b="1" dirty="0" err="1">
                <a:solidFill>
                  <a:srgbClr val="000000"/>
                </a:solidFill>
                <a:latin typeface="CourierStd"/>
              </a:rPr>
              <a:t>setPlatform</a:t>
            </a:r>
            <a:r>
              <a:rPr lang="en-US" b="1" dirty="0">
                <a:solidFill>
                  <a:srgbClr val="000000"/>
                </a:solidFill>
                <a:latin typeface="CourierStd"/>
              </a:rPr>
              <a:t>() </a:t>
            </a:r>
            <a:r>
              <a:rPr lang="en-US" dirty="0">
                <a:solidFill>
                  <a:srgbClr val="000000"/>
                </a:solidFill>
                <a:latin typeface="FranklinGothic-Book"/>
              </a:rPr>
              <a:t>methods of the </a:t>
            </a:r>
            <a:r>
              <a:rPr lang="en-US" b="1" dirty="0" err="1">
                <a:solidFill>
                  <a:srgbClr val="000000"/>
                </a:solidFill>
                <a:latin typeface="CourierStd"/>
              </a:rPr>
              <a:t>DesiredCapabillities</a:t>
            </a:r>
            <a:r>
              <a:rPr lang="en-US" dirty="0">
                <a:solidFill>
                  <a:srgbClr val="000000"/>
                </a:solidFill>
                <a:latin typeface="CourierStd"/>
              </a:rPr>
              <a:t> </a:t>
            </a:r>
            <a:r>
              <a:rPr lang="en-US" dirty="0">
                <a:solidFill>
                  <a:srgbClr val="000000"/>
                </a:solidFill>
                <a:latin typeface="FranklinGothic-Book"/>
              </a:rPr>
              <a:t>class.</a:t>
            </a:r>
            <a:r>
              <a:rPr lang="en-US" dirty="0"/>
              <a:t> </a:t>
            </a:r>
          </a:p>
        </p:txBody>
      </p:sp>
      <p:sp>
        <p:nvSpPr>
          <p:cNvPr id="10" name="Rectangle 9"/>
          <p:cNvSpPr/>
          <p:nvPr/>
        </p:nvSpPr>
        <p:spPr>
          <a:xfrm>
            <a:off x="127745" y="5029843"/>
            <a:ext cx="11979564" cy="369332"/>
          </a:xfrm>
          <a:prstGeom prst="rect">
            <a:avLst/>
          </a:prstGeom>
        </p:spPr>
        <p:txBody>
          <a:bodyPr wrap="square">
            <a:spAutoFit/>
          </a:bodyPr>
          <a:lstStyle/>
          <a:p>
            <a:r>
              <a:rPr lang="en-US" dirty="0">
                <a:solidFill>
                  <a:srgbClr val="000000"/>
                </a:solidFill>
                <a:latin typeface="FranklinGothic-Book"/>
              </a:rPr>
              <a:t>An instance of the </a:t>
            </a:r>
            <a:r>
              <a:rPr lang="en-US" b="1" dirty="0" err="1">
                <a:solidFill>
                  <a:srgbClr val="000000"/>
                </a:solidFill>
                <a:latin typeface="FranklinGothic-Book"/>
              </a:rPr>
              <a:t>DesiredCapabilities</a:t>
            </a:r>
            <a:r>
              <a:rPr lang="en-US" dirty="0">
                <a:solidFill>
                  <a:srgbClr val="000000"/>
                </a:solidFill>
                <a:latin typeface="FranklinGothic-Book"/>
              </a:rPr>
              <a:t> class is passed to </a:t>
            </a:r>
            <a:r>
              <a:rPr lang="en-US" b="1" dirty="0" err="1">
                <a:solidFill>
                  <a:srgbClr val="000000"/>
                </a:solidFill>
                <a:latin typeface="FranklinGothic-Book"/>
              </a:rPr>
              <a:t>RemoteWebDriver</a:t>
            </a:r>
            <a:r>
              <a:rPr lang="en-US" dirty="0">
                <a:solidFill>
                  <a:srgbClr val="000000"/>
                </a:solidFill>
                <a:latin typeface="FranklinGothic-Book"/>
              </a:rPr>
              <a:t>: </a:t>
            </a:r>
          </a:p>
        </p:txBody>
      </p:sp>
      <p:pic>
        <p:nvPicPr>
          <p:cNvPr id="11" name="Picture 10"/>
          <p:cNvPicPr>
            <a:picLocks noChangeAspect="1"/>
          </p:cNvPicPr>
          <p:nvPr/>
        </p:nvPicPr>
        <p:blipFill>
          <a:blip r:embed="rId3"/>
          <a:stretch>
            <a:fillRect/>
          </a:stretch>
        </p:blipFill>
        <p:spPr>
          <a:xfrm>
            <a:off x="3206172" y="5509055"/>
            <a:ext cx="6154946" cy="689354"/>
          </a:xfrm>
          <a:prstGeom prst="rect">
            <a:avLst/>
          </a:prstGeom>
        </p:spPr>
      </p:pic>
    </p:spTree>
    <p:extLst>
      <p:ext uri="{BB962C8B-B14F-4D97-AF65-F5344CB8AC3E}">
        <p14:creationId xmlns:p14="http://schemas.microsoft.com/office/powerpoint/2010/main" val="137200065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t>Adding nodes to Selenium Grid for </a:t>
            </a:r>
            <a:r>
              <a:rPr lang="en-US" sz="3600" b="0" dirty="0" err="1"/>
              <a:t>crossbrowser</a:t>
            </a:r>
            <a:r>
              <a:rPr lang="en-US" sz="3600" b="0" dirty="0"/>
              <a:t> testing</a:t>
            </a:r>
            <a:r>
              <a:rPr lang="en-US" sz="3600" dirty="0"/>
              <a:t>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11</a:t>
            </a:fld>
            <a:endParaRPr lang="en-US" dirty="0"/>
          </a:p>
        </p:txBody>
      </p:sp>
      <p:pic>
        <p:nvPicPr>
          <p:cNvPr id="12" name="Picture 11">
            <a:extLst>
              <a:ext uri="{FF2B5EF4-FFF2-40B4-BE49-F238E27FC236}">
                <a16:creationId xmlns:a16="http://schemas.microsoft.com/office/drawing/2014/main" id="{14C266CE-6A8D-481F-8CAE-B05389FEF8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6084" y="2553052"/>
            <a:ext cx="2444243" cy="2400239"/>
          </a:xfrm>
          <a:prstGeom prst="rect">
            <a:avLst/>
          </a:prstGeom>
        </p:spPr>
      </p:pic>
      <p:pic>
        <p:nvPicPr>
          <p:cNvPr id="13" name="Picture 12">
            <a:extLst>
              <a:ext uri="{FF2B5EF4-FFF2-40B4-BE49-F238E27FC236}">
                <a16:creationId xmlns:a16="http://schemas.microsoft.com/office/drawing/2014/main" id="{C12F2DB6-E4D0-461E-9B6E-B3D0778652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743" y="2142279"/>
            <a:ext cx="2789668" cy="2880287"/>
          </a:xfrm>
          <a:prstGeom prst="rect">
            <a:avLst/>
          </a:prstGeom>
        </p:spPr>
      </p:pic>
      <p:pic>
        <p:nvPicPr>
          <p:cNvPr id="14" name="Picture 13">
            <a:extLst>
              <a:ext uri="{FF2B5EF4-FFF2-40B4-BE49-F238E27FC236}">
                <a16:creationId xmlns:a16="http://schemas.microsoft.com/office/drawing/2014/main" id="{954270D4-0E1E-4F51-B73D-7A8AD3FDDD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950000" y="2632094"/>
            <a:ext cx="2513586" cy="2513586"/>
          </a:xfrm>
          <a:prstGeom prst="rect">
            <a:avLst/>
          </a:prstGeom>
        </p:spPr>
      </p:pic>
    </p:spTree>
    <p:extLst>
      <p:ext uri="{BB962C8B-B14F-4D97-AF65-F5344CB8AC3E}">
        <p14:creationId xmlns:p14="http://schemas.microsoft.com/office/powerpoint/2010/main" val="9560401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t>Adding nodes to Selenium Grid for </a:t>
            </a:r>
            <a:r>
              <a:rPr lang="en-US" sz="3600" b="0" dirty="0" err="1"/>
              <a:t>crossbrowser</a:t>
            </a:r>
            <a:r>
              <a:rPr lang="en-US" sz="3600" b="0" dirty="0"/>
              <a:t> testing</a:t>
            </a:r>
            <a:r>
              <a:rPr lang="en-US" sz="3600" dirty="0"/>
              <a:t>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12</a:t>
            </a:fld>
            <a:endParaRPr lang="en-US" dirty="0"/>
          </a:p>
        </p:txBody>
      </p:sp>
      <p:pic>
        <p:nvPicPr>
          <p:cNvPr id="12" name="Picture 11">
            <a:extLst>
              <a:ext uri="{FF2B5EF4-FFF2-40B4-BE49-F238E27FC236}">
                <a16:creationId xmlns:a16="http://schemas.microsoft.com/office/drawing/2014/main" id="{14C266CE-6A8D-481F-8CAE-B05389FEF8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0667" y="964399"/>
            <a:ext cx="1316933" cy="1293224"/>
          </a:xfrm>
          <a:prstGeom prst="rect">
            <a:avLst/>
          </a:prstGeom>
        </p:spPr>
      </p:pic>
      <p:pic>
        <p:nvPicPr>
          <p:cNvPr id="3" name="Picture 2"/>
          <p:cNvPicPr>
            <a:picLocks noChangeAspect="1"/>
          </p:cNvPicPr>
          <p:nvPr/>
        </p:nvPicPr>
        <p:blipFill>
          <a:blip r:embed="rId3"/>
          <a:stretch>
            <a:fillRect/>
          </a:stretch>
        </p:blipFill>
        <p:spPr>
          <a:xfrm>
            <a:off x="5539133" y="3925696"/>
            <a:ext cx="6400800" cy="2466975"/>
          </a:xfrm>
          <a:prstGeom prst="rect">
            <a:avLst/>
          </a:prstGeom>
        </p:spPr>
      </p:pic>
      <p:sp>
        <p:nvSpPr>
          <p:cNvPr id="5" name="Rectangle 4"/>
          <p:cNvSpPr/>
          <p:nvPr/>
        </p:nvSpPr>
        <p:spPr>
          <a:xfrm>
            <a:off x="147781" y="2487091"/>
            <a:ext cx="11970327" cy="1384995"/>
          </a:xfrm>
          <a:prstGeom prst="rect">
            <a:avLst/>
          </a:prstGeom>
        </p:spPr>
        <p:txBody>
          <a:bodyPr wrap="square">
            <a:spAutoFit/>
          </a:bodyPr>
          <a:lstStyle/>
          <a:p>
            <a:r>
              <a:rPr lang="en-US" sz="2800" b="1" dirty="0"/>
              <a:t>java -</a:t>
            </a:r>
            <a:r>
              <a:rPr lang="en-US" sz="2800" b="1" dirty="0" err="1"/>
              <a:t>Dwebdriver.ie.driver</a:t>
            </a:r>
            <a:r>
              <a:rPr lang="en-US" sz="2800" b="1" dirty="0"/>
              <a:t>="IEDriverServer.exe" -jar selenium-server-standalone.jar -role </a:t>
            </a:r>
            <a:r>
              <a:rPr lang="en-US" sz="2800" b="1" dirty="0" err="1"/>
              <a:t>webdriver</a:t>
            </a:r>
            <a:r>
              <a:rPr lang="en-US" sz="2800" b="1" dirty="0"/>
              <a:t> -hub http://localhost:4444/grid/register -port 5588</a:t>
            </a:r>
          </a:p>
        </p:txBody>
      </p:sp>
      <p:pic>
        <p:nvPicPr>
          <p:cNvPr id="6" name="Picture 5"/>
          <p:cNvPicPr>
            <a:picLocks noChangeAspect="1"/>
          </p:cNvPicPr>
          <p:nvPr/>
        </p:nvPicPr>
        <p:blipFill>
          <a:blip r:embed="rId4"/>
          <a:stretch>
            <a:fillRect/>
          </a:stretch>
        </p:blipFill>
        <p:spPr>
          <a:xfrm>
            <a:off x="252067" y="4101554"/>
            <a:ext cx="4937055" cy="2083217"/>
          </a:xfrm>
          <a:prstGeom prst="rect">
            <a:avLst/>
          </a:prstGeom>
        </p:spPr>
      </p:pic>
    </p:spTree>
    <p:extLst>
      <p:ext uri="{BB962C8B-B14F-4D97-AF65-F5344CB8AC3E}">
        <p14:creationId xmlns:p14="http://schemas.microsoft.com/office/powerpoint/2010/main" val="261518802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t>Adding nodes to Selenium Grid for </a:t>
            </a:r>
            <a:r>
              <a:rPr lang="en-US" sz="3600" b="0" dirty="0" err="1"/>
              <a:t>crossbrowser</a:t>
            </a:r>
            <a:r>
              <a:rPr lang="en-US" sz="3600" b="0" dirty="0"/>
              <a:t> testing</a:t>
            </a:r>
            <a:r>
              <a:rPr lang="en-US" sz="3600" dirty="0"/>
              <a:t>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13</a:t>
            </a:fld>
            <a:endParaRPr lang="en-US" dirty="0"/>
          </a:p>
        </p:txBody>
      </p:sp>
      <p:sp>
        <p:nvSpPr>
          <p:cNvPr id="5" name="Rectangle 4"/>
          <p:cNvSpPr/>
          <p:nvPr/>
        </p:nvSpPr>
        <p:spPr>
          <a:xfrm>
            <a:off x="147781" y="2487091"/>
            <a:ext cx="11970327" cy="1384995"/>
          </a:xfrm>
          <a:prstGeom prst="rect">
            <a:avLst/>
          </a:prstGeom>
        </p:spPr>
        <p:txBody>
          <a:bodyPr wrap="square">
            <a:spAutoFit/>
          </a:bodyPr>
          <a:lstStyle/>
          <a:p>
            <a:r>
              <a:rPr lang="en-US" sz="2800" b="1" dirty="0"/>
              <a:t>java -</a:t>
            </a:r>
            <a:r>
              <a:rPr lang="en-US" sz="2800" b="1" dirty="0" err="1"/>
              <a:t>Dwebdriver.chrome.driver</a:t>
            </a:r>
            <a:r>
              <a:rPr lang="en-US" sz="2800" b="1" dirty="0"/>
              <a:t>="chromedriver.exe" -jar selenium-server-standalone.jar -role </a:t>
            </a:r>
            <a:r>
              <a:rPr lang="en-US" sz="2800" b="1" dirty="0" err="1"/>
              <a:t>webdriver</a:t>
            </a:r>
            <a:r>
              <a:rPr lang="en-US" sz="2800" b="1" dirty="0"/>
              <a:t> -hub http://localhost:4444/grid/register -port 5566</a:t>
            </a:r>
          </a:p>
        </p:txBody>
      </p:sp>
      <p:pic>
        <p:nvPicPr>
          <p:cNvPr id="8" name="Picture 7">
            <a:extLst>
              <a:ext uri="{FF2B5EF4-FFF2-40B4-BE49-F238E27FC236}">
                <a16:creationId xmlns:a16="http://schemas.microsoft.com/office/drawing/2014/main" id="{954270D4-0E1E-4F51-B73D-7A8AD3FDDD3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81616" y="968910"/>
            <a:ext cx="1515033" cy="1515033"/>
          </a:xfrm>
          <a:prstGeom prst="rect">
            <a:avLst/>
          </a:prstGeom>
        </p:spPr>
      </p:pic>
      <p:pic>
        <p:nvPicPr>
          <p:cNvPr id="7" name="Picture 6"/>
          <p:cNvPicPr>
            <a:picLocks noChangeAspect="1"/>
          </p:cNvPicPr>
          <p:nvPr/>
        </p:nvPicPr>
        <p:blipFill>
          <a:blip r:embed="rId3"/>
          <a:stretch>
            <a:fillRect/>
          </a:stretch>
        </p:blipFill>
        <p:spPr>
          <a:xfrm>
            <a:off x="5659669" y="3978083"/>
            <a:ext cx="6267450" cy="2362200"/>
          </a:xfrm>
          <a:prstGeom prst="rect">
            <a:avLst/>
          </a:prstGeom>
        </p:spPr>
      </p:pic>
      <p:pic>
        <p:nvPicPr>
          <p:cNvPr id="9" name="Picture 8"/>
          <p:cNvPicPr>
            <a:picLocks noChangeAspect="1"/>
          </p:cNvPicPr>
          <p:nvPr/>
        </p:nvPicPr>
        <p:blipFill>
          <a:blip r:embed="rId4"/>
          <a:stretch>
            <a:fillRect/>
          </a:stretch>
        </p:blipFill>
        <p:spPr>
          <a:xfrm>
            <a:off x="147781" y="4487670"/>
            <a:ext cx="5410200" cy="1343025"/>
          </a:xfrm>
          <a:prstGeom prst="rect">
            <a:avLst/>
          </a:prstGeom>
        </p:spPr>
      </p:pic>
    </p:spTree>
    <p:extLst>
      <p:ext uri="{BB962C8B-B14F-4D97-AF65-F5344CB8AC3E}">
        <p14:creationId xmlns:p14="http://schemas.microsoft.com/office/powerpoint/2010/main" val="269333392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t>Adding nodes to Selenium Grid for </a:t>
            </a:r>
            <a:r>
              <a:rPr lang="en-US" sz="3600" b="0" dirty="0" err="1"/>
              <a:t>crossbrowser</a:t>
            </a:r>
            <a:r>
              <a:rPr lang="en-US" sz="3600" b="0" dirty="0"/>
              <a:t> testing</a:t>
            </a:r>
            <a:r>
              <a:rPr lang="en-US" sz="3600" dirty="0"/>
              <a:t>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14</a:t>
            </a:fld>
            <a:endParaRPr lang="en-US" dirty="0"/>
          </a:p>
        </p:txBody>
      </p:sp>
      <p:sp>
        <p:nvSpPr>
          <p:cNvPr id="5" name="Rectangle 4"/>
          <p:cNvSpPr/>
          <p:nvPr/>
        </p:nvSpPr>
        <p:spPr>
          <a:xfrm>
            <a:off x="147781" y="2487091"/>
            <a:ext cx="11970327" cy="1384995"/>
          </a:xfrm>
          <a:prstGeom prst="rect">
            <a:avLst/>
          </a:prstGeom>
        </p:spPr>
        <p:txBody>
          <a:bodyPr wrap="square">
            <a:spAutoFit/>
          </a:bodyPr>
          <a:lstStyle/>
          <a:p>
            <a:r>
              <a:rPr lang="en-US" sz="2800" b="1" dirty="0"/>
              <a:t>java -</a:t>
            </a:r>
            <a:r>
              <a:rPr lang="en-US" sz="2800" b="1" dirty="0" err="1" smtClean="0"/>
              <a:t>Dwebdriver.gecko.driver</a:t>
            </a:r>
            <a:r>
              <a:rPr lang="en-US" sz="2800" b="1" dirty="0"/>
              <a:t>="geckodriver.exe" -jar selenium-server-standalone.jar -role </a:t>
            </a:r>
            <a:r>
              <a:rPr lang="en-US" sz="2800" b="1" dirty="0" err="1"/>
              <a:t>webdriver</a:t>
            </a:r>
            <a:r>
              <a:rPr lang="en-US" sz="2800" b="1" dirty="0"/>
              <a:t> -hub http://localhost:4444/grid/register -port 5577</a:t>
            </a:r>
          </a:p>
        </p:txBody>
      </p:sp>
      <p:pic>
        <p:nvPicPr>
          <p:cNvPr id="10" name="Picture 9">
            <a:extLst>
              <a:ext uri="{FF2B5EF4-FFF2-40B4-BE49-F238E27FC236}">
                <a16:creationId xmlns:a16="http://schemas.microsoft.com/office/drawing/2014/main" id="{C12F2DB6-E4D0-461E-9B6E-B3D0778652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7979" y="998948"/>
            <a:ext cx="1289002" cy="1330874"/>
          </a:xfrm>
          <a:prstGeom prst="rect">
            <a:avLst/>
          </a:prstGeom>
        </p:spPr>
      </p:pic>
      <p:pic>
        <p:nvPicPr>
          <p:cNvPr id="3" name="Picture 2"/>
          <p:cNvPicPr>
            <a:picLocks noChangeAspect="1"/>
          </p:cNvPicPr>
          <p:nvPr/>
        </p:nvPicPr>
        <p:blipFill>
          <a:blip r:embed="rId3"/>
          <a:stretch>
            <a:fillRect/>
          </a:stretch>
        </p:blipFill>
        <p:spPr>
          <a:xfrm>
            <a:off x="5671994" y="3689579"/>
            <a:ext cx="6372225" cy="2428875"/>
          </a:xfrm>
          <a:prstGeom prst="rect">
            <a:avLst/>
          </a:prstGeom>
        </p:spPr>
      </p:pic>
      <p:pic>
        <p:nvPicPr>
          <p:cNvPr id="6" name="Picture 5"/>
          <p:cNvPicPr>
            <a:picLocks noChangeAspect="1"/>
          </p:cNvPicPr>
          <p:nvPr/>
        </p:nvPicPr>
        <p:blipFill>
          <a:blip r:embed="rId4"/>
          <a:stretch>
            <a:fillRect/>
          </a:stretch>
        </p:blipFill>
        <p:spPr>
          <a:xfrm>
            <a:off x="259051" y="4284304"/>
            <a:ext cx="5372100" cy="1333500"/>
          </a:xfrm>
          <a:prstGeom prst="rect">
            <a:avLst/>
          </a:prstGeom>
        </p:spPr>
      </p:pic>
    </p:spTree>
    <p:extLst>
      <p:ext uri="{BB962C8B-B14F-4D97-AF65-F5344CB8AC3E}">
        <p14:creationId xmlns:p14="http://schemas.microsoft.com/office/powerpoint/2010/main" val="347906818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0" dirty="0"/>
              <a:t>Creating and executing the Selenium script in parallel with </a:t>
            </a:r>
            <a:r>
              <a:rPr lang="en-US" sz="3600" b="0" dirty="0" err="1"/>
              <a:t>TestNG</a:t>
            </a:r>
            <a:r>
              <a:rPr lang="en-US" sz="3600" dirty="0"/>
              <a:t>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15</a:t>
            </a:fld>
            <a:endParaRPr lang="en-US" dirty="0"/>
          </a:p>
        </p:txBody>
      </p:sp>
      <p:sp>
        <p:nvSpPr>
          <p:cNvPr id="7" name="Rectangle 6"/>
          <p:cNvSpPr/>
          <p:nvPr/>
        </p:nvSpPr>
        <p:spPr>
          <a:xfrm>
            <a:off x="221672" y="1083256"/>
            <a:ext cx="11822546" cy="646331"/>
          </a:xfrm>
          <a:prstGeom prst="rect">
            <a:avLst/>
          </a:prstGeom>
        </p:spPr>
        <p:txBody>
          <a:bodyPr wrap="square">
            <a:spAutoFit/>
          </a:bodyPr>
          <a:lstStyle/>
          <a:p>
            <a:r>
              <a:rPr lang="en-US" dirty="0"/>
              <a:t>Before we create a test for parallel execution, we need to first create a configuration file, which TestNG will need to run the tests in parallel. We will provide four parameters for the platform, browser.</a:t>
            </a:r>
          </a:p>
        </p:txBody>
      </p:sp>
      <p:sp>
        <p:nvSpPr>
          <p:cNvPr id="9" name="Rectangle 8"/>
          <p:cNvSpPr/>
          <p:nvPr/>
        </p:nvSpPr>
        <p:spPr>
          <a:xfrm>
            <a:off x="221672" y="1731974"/>
            <a:ext cx="11734032" cy="369332"/>
          </a:xfrm>
          <a:prstGeom prst="rect">
            <a:avLst/>
          </a:prstGeom>
        </p:spPr>
        <p:txBody>
          <a:bodyPr wrap="square">
            <a:spAutoFit/>
          </a:bodyPr>
          <a:lstStyle/>
          <a:p>
            <a:r>
              <a:rPr lang="en-US" dirty="0"/>
              <a:t>Create a new </a:t>
            </a:r>
            <a:r>
              <a:rPr lang="en-US" b="1" dirty="0"/>
              <a:t>conf.xml</a:t>
            </a:r>
            <a:r>
              <a:rPr lang="en-US" dirty="0"/>
              <a:t> file in your projects source directory and add the following code to this file.</a:t>
            </a:r>
          </a:p>
        </p:txBody>
      </p:sp>
      <p:pic>
        <p:nvPicPr>
          <p:cNvPr id="3" name="Picture 2">
            <a:extLst>
              <a:ext uri="{FF2B5EF4-FFF2-40B4-BE49-F238E27FC236}">
                <a16:creationId xmlns:a16="http://schemas.microsoft.com/office/drawing/2014/main" id="{3BF77145-2CB4-4BE9-946B-AC828DA04C15}"/>
              </a:ext>
            </a:extLst>
          </p:cNvPr>
          <p:cNvPicPr>
            <a:picLocks noChangeAspect="1"/>
          </p:cNvPicPr>
          <p:nvPr/>
        </p:nvPicPr>
        <p:blipFill>
          <a:blip r:embed="rId2"/>
          <a:stretch>
            <a:fillRect/>
          </a:stretch>
        </p:blipFill>
        <p:spPr>
          <a:xfrm>
            <a:off x="3821672" y="2187158"/>
            <a:ext cx="4857750" cy="4371975"/>
          </a:xfrm>
          <a:prstGeom prst="rect">
            <a:avLst/>
          </a:prstGeom>
        </p:spPr>
      </p:pic>
    </p:spTree>
    <p:extLst>
      <p:ext uri="{BB962C8B-B14F-4D97-AF65-F5344CB8AC3E}">
        <p14:creationId xmlns:p14="http://schemas.microsoft.com/office/powerpoint/2010/main" val="284224281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0" dirty="0"/>
              <a:t>Creating and executing the Selenium script in parallel with </a:t>
            </a:r>
            <a:r>
              <a:rPr lang="en-US" sz="3600" b="0" dirty="0" err="1"/>
              <a:t>TestNG</a:t>
            </a:r>
            <a:r>
              <a:rPr lang="en-US" sz="3600" dirty="0"/>
              <a:t>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16</a:t>
            </a:fld>
            <a:endParaRPr lang="en-US" dirty="0"/>
          </a:p>
        </p:txBody>
      </p:sp>
      <p:sp>
        <p:nvSpPr>
          <p:cNvPr id="9" name="Rectangle 8"/>
          <p:cNvSpPr/>
          <p:nvPr/>
        </p:nvSpPr>
        <p:spPr>
          <a:xfrm>
            <a:off x="92363" y="1057720"/>
            <a:ext cx="11734032" cy="646331"/>
          </a:xfrm>
          <a:prstGeom prst="rect">
            <a:avLst/>
          </a:prstGeom>
        </p:spPr>
        <p:txBody>
          <a:bodyPr wrap="square">
            <a:spAutoFit/>
          </a:bodyPr>
          <a:lstStyle/>
          <a:p>
            <a:r>
              <a:rPr lang="en-US" dirty="0"/>
              <a:t>We need to create a test using </a:t>
            </a:r>
            <a:r>
              <a:rPr lang="en-US" dirty="0" err="1"/>
              <a:t>TestNG</a:t>
            </a:r>
            <a:r>
              <a:rPr lang="en-US" dirty="0"/>
              <a:t>. We will create a parameterized test using </a:t>
            </a:r>
            <a:r>
              <a:rPr lang="en-US" dirty="0" err="1"/>
              <a:t>TestNG's</a:t>
            </a:r>
            <a:r>
              <a:rPr lang="en-US" dirty="0"/>
              <a:t> parameterization features. We will create a test for the Google website. </a:t>
            </a:r>
          </a:p>
        </p:txBody>
      </p:sp>
      <p:pic>
        <p:nvPicPr>
          <p:cNvPr id="3" name="Picture 2">
            <a:extLst>
              <a:ext uri="{FF2B5EF4-FFF2-40B4-BE49-F238E27FC236}">
                <a16:creationId xmlns:a16="http://schemas.microsoft.com/office/drawing/2014/main" id="{FBF3000A-EBA5-4797-BA52-D6FE41B763E4}"/>
              </a:ext>
            </a:extLst>
          </p:cNvPr>
          <p:cNvPicPr>
            <a:picLocks noChangeAspect="1"/>
          </p:cNvPicPr>
          <p:nvPr/>
        </p:nvPicPr>
        <p:blipFill>
          <a:blip r:embed="rId2"/>
          <a:stretch>
            <a:fillRect/>
          </a:stretch>
        </p:blipFill>
        <p:spPr>
          <a:xfrm>
            <a:off x="5200457" y="1895475"/>
            <a:ext cx="6143625" cy="4962525"/>
          </a:xfrm>
          <a:prstGeom prst="rect">
            <a:avLst/>
          </a:prstGeom>
        </p:spPr>
      </p:pic>
      <p:pic>
        <p:nvPicPr>
          <p:cNvPr id="7" name="Picture 6">
            <a:extLst>
              <a:ext uri="{FF2B5EF4-FFF2-40B4-BE49-F238E27FC236}">
                <a16:creationId xmlns:a16="http://schemas.microsoft.com/office/drawing/2014/main" id="{7AF45294-52D8-4FEF-9EAC-69EFA58572F1}"/>
              </a:ext>
            </a:extLst>
          </p:cNvPr>
          <p:cNvPicPr>
            <a:picLocks noChangeAspect="1"/>
          </p:cNvPicPr>
          <p:nvPr/>
        </p:nvPicPr>
        <p:blipFill>
          <a:blip r:embed="rId3"/>
          <a:stretch>
            <a:fillRect/>
          </a:stretch>
        </p:blipFill>
        <p:spPr>
          <a:xfrm>
            <a:off x="190377" y="3225889"/>
            <a:ext cx="5023946" cy="1651062"/>
          </a:xfrm>
          <a:prstGeom prst="rect">
            <a:avLst/>
          </a:prstGeom>
        </p:spPr>
      </p:pic>
    </p:spTree>
    <p:extLst>
      <p:ext uri="{BB962C8B-B14F-4D97-AF65-F5344CB8AC3E}">
        <p14:creationId xmlns:p14="http://schemas.microsoft.com/office/powerpoint/2010/main" val="354637801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0" dirty="0"/>
              <a:t>Creating and executing the Selenium script in parallel with </a:t>
            </a:r>
            <a:r>
              <a:rPr lang="en-US" sz="3600" b="0" dirty="0" err="1"/>
              <a:t>TestNG</a:t>
            </a:r>
            <a:r>
              <a:rPr lang="en-US" sz="3600" dirty="0"/>
              <a:t>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17</a:t>
            </a:fld>
            <a:endParaRPr lang="en-US" dirty="0"/>
          </a:p>
        </p:txBody>
      </p:sp>
      <p:pic>
        <p:nvPicPr>
          <p:cNvPr id="5" name="Picture 4">
            <a:extLst>
              <a:ext uri="{FF2B5EF4-FFF2-40B4-BE49-F238E27FC236}">
                <a16:creationId xmlns:a16="http://schemas.microsoft.com/office/drawing/2014/main" id="{6C5C9632-323D-4199-9E5D-67A0A5DBFA9E}"/>
              </a:ext>
            </a:extLst>
          </p:cNvPr>
          <p:cNvPicPr>
            <a:picLocks noChangeAspect="1"/>
          </p:cNvPicPr>
          <p:nvPr/>
        </p:nvPicPr>
        <p:blipFill>
          <a:blip r:embed="rId2"/>
          <a:stretch>
            <a:fillRect/>
          </a:stretch>
        </p:blipFill>
        <p:spPr>
          <a:xfrm>
            <a:off x="1937800" y="1997762"/>
            <a:ext cx="8931892" cy="3530287"/>
          </a:xfrm>
          <a:prstGeom prst="rect">
            <a:avLst/>
          </a:prstGeom>
        </p:spPr>
      </p:pic>
    </p:spTree>
    <p:extLst>
      <p:ext uri="{BB962C8B-B14F-4D97-AF65-F5344CB8AC3E}">
        <p14:creationId xmlns:p14="http://schemas.microsoft.com/office/powerpoint/2010/main" val="384546178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dirty="0"/>
              <a:t>Running tests in headless mode with </a:t>
            </a:r>
            <a:r>
              <a:rPr lang="en-US" sz="3200" b="0" dirty="0" err="1"/>
              <a:t>PhantomJS</a:t>
            </a:r>
            <a:r>
              <a:rPr lang="en-US" sz="3200" dirty="0"/>
              <a:t> </a:t>
            </a:r>
            <a:endParaRPr lang="en-US" sz="3600"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18</a:t>
            </a:fld>
            <a:endParaRPr lang="en-US" dirty="0"/>
          </a:p>
        </p:txBody>
      </p:sp>
      <p:sp>
        <p:nvSpPr>
          <p:cNvPr id="9" name="Rectangle 8"/>
          <p:cNvSpPr/>
          <p:nvPr/>
        </p:nvSpPr>
        <p:spPr>
          <a:xfrm>
            <a:off x="112361" y="2566976"/>
            <a:ext cx="6048294" cy="2308324"/>
          </a:xfrm>
          <a:prstGeom prst="rect">
            <a:avLst/>
          </a:prstGeom>
        </p:spPr>
        <p:txBody>
          <a:bodyPr wrap="square">
            <a:spAutoFit/>
          </a:bodyPr>
          <a:lstStyle/>
          <a:p>
            <a:r>
              <a:rPr lang="en-US" b="1" dirty="0" err="1"/>
              <a:t>PhantomJS</a:t>
            </a:r>
            <a:r>
              <a:rPr lang="en-US" dirty="0"/>
              <a:t> is a headless </a:t>
            </a:r>
            <a:r>
              <a:rPr lang="en-US" b="1" dirty="0" err="1"/>
              <a:t>WebKit</a:t>
            </a:r>
            <a:r>
              <a:rPr lang="en-US" dirty="0"/>
              <a:t> scriptable with the </a:t>
            </a:r>
            <a:r>
              <a:rPr lang="en-US" b="1" dirty="0"/>
              <a:t>JavaScript API</a:t>
            </a:r>
            <a:r>
              <a:rPr lang="en-US" dirty="0"/>
              <a:t>. It is generally used for the headless testing of web applications that come with </a:t>
            </a:r>
            <a:r>
              <a:rPr lang="en-US" b="1" dirty="0" err="1"/>
              <a:t>GhostDriver</a:t>
            </a:r>
            <a:r>
              <a:rPr lang="en-US" dirty="0"/>
              <a:t> built-in. Tests on </a:t>
            </a:r>
            <a:r>
              <a:rPr lang="en-US" b="1" dirty="0" err="1"/>
              <a:t>PhantomJS</a:t>
            </a:r>
            <a:r>
              <a:rPr lang="en-US" dirty="0"/>
              <a:t> are obviously fast since it has fast and native support for various web standards, such as </a:t>
            </a:r>
            <a:r>
              <a:rPr lang="en-US" b="1" dirty="0"/>
              <a:t>DOM handling, CSS selector, JSON, canvas, and SVG</a:t>
            </a:r>
            <a:r>
              <a:rPr lang="en-US" dirty="0"/>
              <a:t>. In general, </a:t>
            </a:r>
            <a:r>
              <a:rPr lang="en-US" dirty="0" err="1"/>
              <a:t>WebKit</a:t>
            </a:r>
            <a:r>
              <a:rPr lang="en-US" dirty="0"/>
              <a:t> is a layout engine that allows web browsers to render web pages. Some browsers, such as </a:t>
            </a:r>
            <a:r>
              <a:rPr lang="en-US" b="1" dirty="0"/>
              <a:t>Safari</a:t>
            </a:r>
            <a:r>
              <a:rPr lang="en-US" dirty="0"/>
              <a:t> and </a:t>
            </a:r>
            <a:r>
              <a:rPr lang="en-US" b="1" dirty="0"/>
              <a:t>Chrome</a:t>
            </a:r>
            <a:r>
              <a:rPr lang="en-US" dirty="0"/>
              <a:t>, use </a:t>
            </a:r>
            <a:r>
              <a:rPr lang="en-US" b="1" dirty="0" err="1"/>
              <a:t>WebKit</a:t>
            </a:r>
            <a:r>
              <a:rPr lang="en-US" dirty="0"/>
              <a:t>. </a:t>
            </a:r>
          </a:p>
        </p:txBody>
      </p:sp>
      <p:pic>
        <p:nvPicPr>
          <p:cNvPr id="5" name="Picture 4"/>
          <p:cNvPicPr>
            <a:picLocks noChangeAspect="1"/>
          </p:cNvPicPr>
          <p:nvPr/>
        </p:nvPicPr>
        <p:blipFill>
          <a:blip r:embed="rId2"/>
          <a:stretch>
            <a:fillRect/>
          </a:stretch>
        </p:blipFill>
        <p:spPr>
          <a:xfrm>
            <a:off x="6266486" y="2442960"/>
            <a:ext cx="5579907" cy="3756685"/>
          </a:xfrm>
          <a:prstGeom prst="rect">
            <a:avLst/>
          </a:prstGeom>
        </p:spPr>
      </p:pic>
      <p:sp>
        <p:nvSpPr>
          <p:cNvPr id="3" name="Rectangle 2"/>
          <p:cNvSpPr/>
          <p:nvPr/>
        </p:nvSpPr>
        <p:spPr>
          <a:xfrm>
            <a:off x="112361" y="1242631"/>
            <a:ext cx="11915703" cy="1200329"/>
          </a:xfrm>
          <a:prstGeom prst="rect">
            <a:avLst/>
          </a:prstGeom>
        </p:spPr>
        <p:txBody>
          <a:bodyPr wrap="square">
            <a:spAutoFit/>
          </a:bodyPr>
          <a:lstStyle/>
          <a:p>
            <a:r>
              <a:rPr lang="en-US" dirty="0"/>
              <a:t>A headless browser is a web browser without </a:t>
            </a:r>
            <a:r>
              <a:rPr lang="en-US" b="1" dirty="0"/>
              <a:t>Graphical User Interface (GUI). </a:t>
            </a:r>
            <a:r>
              <a:rPr lang="en-US" dirty="0"/>
              <a:t>It accesses and renders web pages but doesn't show them to any human being. A headless browser should be able to parse JavaScript. Currently, most of the</a:t>
            </a:r>
            <a:br>
              <a:rPr lang="en-US" dirty="0"/>
            </a:br>
            <a:r>
              <a:rPr lang="en-US" dirty="0"/>
              <a:t>systems encourage tests against headless browsers due to their efficiency and time-saving properties. </a:t>
            </a:r>
            <a:br>
              <a:rPr lang="en-US" dirty="0"/>
            </a:br>
            <a:endParaRPr lang="en-US" dirty="0"/>
          </a:p>
        </p:txBody>
      </p:sp>
    </p:spTree>
    <p:extLst>
      <p:ext uri="{BB962C8B-B14F-4D97-AF65-F5344CB8AC3E}">
        <p14:creationId xmlns:p14="http://schemas.microsoft.com/office/powerpoint/2010/main" val="142136146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dirty="0"/>
              <a:t>Running tests in headless mode with </a:t>
            </a:r>
            <a:r>
              <a:rPr lang="en-US" sz="3200" b="0" dirty="0" err="1"/>
              <a:t>PhantomJS</a:t>
            </a:r>
            <a:r>
              <a:rPr lang="en-US" sz="3200" dirty="0"/>
              <a:t> </a:t>
            </a:r>
            <a:endParaRPr lang="en-US" sz="3600"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19</a:t>
            </a:fld>
            <a:endParaRPr lang="en-US" dirty="0"/>
          </a:p>
        </p:txBody>
      </p:sp>
      <p:sp>
        <p:nvSpPr>
          <p:cNvPr id="3" name="Rectangle 2"/>
          <p:cNvSpPr/>
          <p:nvPr/>
        </p:nvSpPr>
        <p:spPr>
          <a:xfrm>
            <a:off x="112361" y="1242631"/>
            <a:ext cx="11915703" cy="369332"/>
          </a:xfrm>
          <a:prstGeom prst="rect">
            <a:avLst/>
          </a:prstGeom>
        </p:spPr>
        <p:txBody>
          <a:bodyPr wrap="square">
            <a:spAutoFit/>
          </a:bodyPr>
          <a:lstStyle/>
          <a:p>
            <a:r>
              <a:rPr lang="en-US" dirty="0"/>
              <a:t>To download </a:t>
            </a:r>
            <a:r>
              <a:rPr lang="en-US" b="1" dirty="0" err="1"/>
              <a:t>PhantomJS</a:t>
            </a:r>
            <a:r>
              <a:rPr lang="en-US" dirty="0"/>
              <a:t>, refer to </a:t>
            </a:r>
            <a:r>
              <a:rPr lang="en-US" dirty="0">
                <a:hlinkClick r:id="rId2"/>
              </a:rPr>
              <a:t>http://phantomjs.org/download.html</a:t>
            </a:r>
            <a:r>
              <a:rPr lang="en-US" dirty="0"/>
              <a:t> </a:t>
            </a:r>
          </a:p>
        </p:txBody>
      </p:sp>
      <p:pic>
        <p:nvPicPr>
          <p:cNvPr id="6" name="Picture 5"/>
          <p:cNvPicPr>
            <a:picLocks noChangeAspect="1"/>
          </p:cNvPicPr>
          <p:nvPr/>
        </p:nvPicPr>
        <p:blipFill>
          <a:blip r:embed="rId3"/>
          <a:stretch>
            <a:fillRect/>
          </a:stretch>
        </p:blipFill>
        <p:spPr>
          <a:xfrm>
            <a:off x="5910886" y="2843912"/>
            <a:ext cx="5629275" cy="2533650"/>
          </a:xfrm>
          <a:prstGeom prst="rect">
            <a:avLst/>
          </a:prstGeom>
        </p:spPr>
      </p:pic>
      <p:sp>
        <p:nvSpPr>
          <p:cNvPr id="12" name="Rectangle 11"/>
          <p:cNvSpPr/>
          <p:nvPr/>
        </p:nvSpPr>
        <p:spPr>
          <a:xfrm>
            <a:off x="112360" y="1643583"/>
            <a:ext cx="11915703" cy="646331"/>
          </a:xfrm>
          <a:prstGeom prst="rect">
            <a:avLst/>
          </a:prstGeom>
        </p:spPr>
        <p:txBody>
          <a:bodyPr wrap="square">
            <a:spAutoFit/>
          </a:bodyPr>
          <a:lstStyle/>
          <a:p>
            <a:r>
              <a:rPr lang="en-US" dirty="0"/>
              <a:t>Download </a:t>
            </a:r>
            <a:r>
              <a:rPr lang="en-US" dirty="0" err="1"/>
              <a:t>PhantomJS</a:t>
            </a:r>
            <a:r>
              <a:rPr lang="en-US" dirty="0"/>
              <a:t>, extract the </a:t>
            </a:r>
            <a:r>
              <a:rPr lang="en-US"/>
              <a:t>zipped file </a:t>
            </a:r>
            <a:r>
              <a:rPr lang="en-US" dirty="0"/>
              <a:t>(for example, phantomjs-1.x.xwindows.zip for Windows) and locate the </a:t>
            </a:r>
            <a:r>
              <a:rPr lang="en-US" b="1" dirty="0"/>
              <a:t>phantomjs.exe</a:t>
            </a:r>
            <a:r>
              <a:rPr lang="en-US" dirty="0"/>
              <a:t> folder.</a:t>
            </a:r>
          </a:p>
        </p:txBody>
      </p:sp>
      <p:pic>
        <p:nvPicPr>
          <p:cNvPr id="5" name="Picture 4"/>
          <p:cNvPicPr>
            <a:picLocks noChangeAspect="1"/>
          </p:cNvPicPr>
          <p:nvPr/>
        </p:nvPicPr>
        <p:blipFill>
          <a:blip r:embed="rId4"/>
          <a:stretch>
            <a:fillRect/>
          </a:stretch>
        </p:blipFill>
        <p:spPr>
          <a:xfrm>
            <a:off x="701963" y="4619915"/>
            <a:ext cx="4267200" cy="1257300"/>
          </a:xfrm>
          <a:prstGeom prst="rect">
            <a:avLst/>
          </a:prstGeom>
        </p:spPr>
      </p:pic>
      <p:pic>
        <p:nvPicPr>
          <p:cNvPr id="7" name="Picture 6"/>
          <p:cNvPicPr>
            <a:picLocks noChangeAspect="1"/>
          </p:cNvPicPr>
          <p:nvPr/>
        </p:nvPicPr>
        <p:blipFill>
          <a:blip r:embed="rId5"/>
          <a:stretch>
            <a:fillRect/>
          </a:stretch>
        </p:blipFill>
        <p:spPr>
          <a:xfrm>
            <a:off x="925800" y="2535751"/>
            <a:ext cx="3819525" cy="1771650"/>
          </a:xfrm>
          <a:prstGeom prst="rect">
            <a:avLst/>
          </a:prstGeom>
        </p:spPr>
      </p:pic>
    </p:spTree>
    <p:extLst>
      <p:ext uri="{BB962C8B-B14F-4D97-AF65-F5344CB8AC3E}">
        <p14:creationId xmlns:p14="http://schemas.microsoft.com/office/powerpoint/2010/main" val="421958679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a:bodyPr>
          <a:lstStyle/>
          <a:p>
            <a:r>
              <a:rPr lang="en-US" dirty="0"/>
              <a:t>Setting up Selenium Grid Server for parallel execution </a:t>
            </a:r>
          </a:p>
          <a:p>
            <a:r>
              <a:rPr lang="en-US" dirty="0"/>
              <a:t>Adding nodes to Selenium Grid for cross-browser testing </a:t>
            </a:r>
          </a:p>
          <a:p>
            <a:r>
              <a:rPr lang="en-US" dirty="0"/>
              <a:t>Creating and executing the Selenium script in parallel with </a:t>
            </a:r>
            <a:r>
              <a:rPr lang="en-US" dirty="0" err="1"/>
              <a:t>TestNG</a:t>
            </a:r>
            <a:r>
              <a:rPr lang="en-US" dirty="0"/>
              <a:t> </a:t>
            </a:r>
          </a:p>
          <a:p>
            <a:r>
              <a:rPr lang="en-US" dirty="0"/>
              <a:t>Running tests in headless mode with </a:t>
            </a:r>
            <a:r>
              <a:rPr lang="en-US" dirty="0" err="1"/>
              <a:t>PhantomJS</a:t>
            </a:r>
            <a:r>
              <a:rPr lang="en-US" dirty="0"/>
              <a:t> </a:t>
            </a:r>
            <a:br>
              <a:rPr lang="en-US" dirty="0"/>
            </a:br>
            <a:endParaRPr lang="en-US" dirty="0"/>
          </a:p>
        </p:txBody>
      </p:sp>
      <p:sp>
        <p:nvSpPr>
          <p:cNvPr id="5" name="Title 4"/>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0"/>
          </p:nvPr>
        </p:nvSpPr>
        <p:spPr/>
        <p:txBody>
          <a:bodyPr/>
          <a:lstStyle/>
          <a:p>
            <a:fld id="{7F0C0638-1B9A-A247-8307-B3AEFFB0D215}" type="slidenum">
              <a:rPr lang="en-US" smtClean="0"/>
              <a:pPr/>
              <a:t>2</a:t>
            </a:fld>
            <a:endParaRPr lang="en-US" dirty="0"/>
          </a:p>
        </p:txBody>
      </p:sp>
    </p:spTree>
    <p:extLst>
      <p:ext uri="{BB962C8B-B14F-4D97-AF65-F5344CB8AC3E}">
        <p14:creationId xmlns:p14="http://schemas.microsoft.com/office/powerpoint/2010/main" val="420052279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dirty="0"/>
              <a:t>Running tests in headless mode with </a:t>
            </a:r>
            <a:r>
              <a:rPr lang="en-US" sz="3200" b="0" dirty="0" err="1"/>
              <a:t>PhantomJS</a:t>
            </a:r>
            <a:r>
              <a:rPr lang="en-US" sz="3200" dirty="0"/>
              <a:t> </a:t>
            </a:r>
            <a:endParaRPr lang="en-US" sz="3600"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20</a:t>
            </a:fld>
            <a:endParaRPr lang="en-US" dirty="0"/>
          </a:p>
        </p:txBody>
      </p:sp>
      <p:sp>
        <p:nvSpPr>
          <p:cNvPr id="3" name="Rectangle 2"/>
          <p:cNvSpPr/>
          <p:nvPr/>
        </p:nvSpPr>
        <p:spPr>
          <a:xfrm>
            <a:off x="112361" y="1242631"/>
            <a:ext cx="11915703" cy="369332"/>
          </a:xfrm>
          <a:prstGeom prst="rect">
            <a:avLst/>
          </a:prstGeom>
        </p:spPr>
        <p:txBody>
          <a:bodyPr wrap="square">
            <a:spAutoFit/>
          </a:bodyPr>
          <a:lstStyle/>
          <a:p>
            <a:r>
              <a:rPr lang="en-US" dirty="0"/>
              <a:t>Add a dependency in the maven </a:t>
            </a:r>
            <a:r>
              <a:rPr lang="en-US" b="1" dirty="0"/>
              <a:t>pom.xml</a:t>
            </a:r>
            <a:r>
              <a:rPr lang="en-US" dirty="0"/>
              <a:t> file </a:t>
            </a:r>
          </a:p>
        </p:txBody>
      </p:sp>
      <p:pic>
        <p:nvPicPr>
          <p:cNvPr id="13" name="Picture 12"/>
          <p:cNvPicPr>
            <a:picLocks noChangeAspect="1"/>
          </p:cNvPicPr>
          <p:nvPr/>
        </p:nvPicPr>
        <p:blipFill>
          <a:blip r:embed="rId2"/>
          <a:stretch>
            <a:fillRect/>
          </a:stretch>
        </p:blipFill>
        <p:spPr>
          <a:xfrm>
            <a:off x="3532620" y="2607108"/>
            <a:ext cx="5872467" cy="1937183"/>
          </a:xfrm>
          <a:prstGeom prst="rect">
            <a:avLst/>
          </a:prstGeom>
        </p:spPr>
      </p:pic>
    </p:spTree>
    <p:extLst>
      <p:ext uri="{BB962C8B-B14F-4D97-AF65-F5344CB8AC3E}">
        <p14:creationId xmlns:p14="http://schemas.microsoft.com/office/powerpoint/2010/main" val="131046666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dirty="0"/>
              <a:t>Running tests in headless mode with </a:t>
            </a:r>
            <a:r>
              <a:rPr lang="en-US" sz="3200" b="0" dirty="0" err="1"/>
              <a:t>PhantomJS</a:t>
            </a:r>
            <a:r>
              <a:rPr lang="en-US" sz="3200" dirty="0"/>
              <a:t> </a:t>
            </a:r>
            <a:endParaRPr lang="en-US" sz="3600"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21</a:t>
            </a:fld>
            <a:endParaRPr lang="en-US" dirty="0"/>
          </a:p>
        </p:txBody>
      </p:sp>
      <p:sp>
        <p:nvSpPr>
          <p:cNvPr id="3" name="Rectangle 2"/>
          <p:cNvSpPr/>
          <p:nvPr/>
        </p:nvSpPr>
        <p:spPr>
          <a:xfrm>
            <a:off x="112361" y="1242631"/>
            <a:ext cx="11915703" cy="369332"/>
          </a:xfrm>
          <a:prstGeom prst="rect">
            <a:avLst/>
          </a:prstGeom>
        </p:spPr>
        <p:txBody>
          <a:bodyPr wrap="square">
            <a:spAutoFit/>
          </a:bodyPr>
          <a:lstStyle/>
          <a:p>
            <a:r>
              <a:rPr lang="en-US" b="1" dirty="0" err="1"/>
              <a:t>PhantomJSDriver</a:t>
            </a:r>
            <a:r>
              <a:rPr lang="en-US" b="1" dirty="0"/>
              <a:t> </a:t>
            </a:r>
            <a:r>
              <a:rPr lang="en-US" dirty="0"/>
              <a:t>using capabilities to enable or disable JavaScript or to locate the </a:t>
            </a:r>
            <a:r>
              <a:rPr lang="en-US" dirty="0" err="1"/>
              <a:t>phantomjs</a:t>
            </a:r>
            <a:r>
              <a:rPr lang="en-US" dirty="0"/>
              <a:t> executable file path </a:t>
            </a:r>
          </a:p>
        </p:txBody>
      </p:sp>
      <p:pic>
        <p:nvPicPr>
          <p:cNvPr id="5" name="Picture 4"/>
          <p:cNvPicPr>
            <a:picLocks noChangeAspect="1"/>
          </p:cNvPicPr>
          <p:nvPr/>
        </p:nvPicPr>
        <p:blipFill>
          <a:blip r:embed="rId2"/>
          <a:stretch>
            <a:fillRect/>
          </a:stretch>
        </p:blipFill>
        <p:spPr>
          <a:xfrm>
            <a:off x="2357049" y="2012915"/>
            <a:ext cx="7727144" cy="1722246"/>
          </a:xfrm>
          <a:prstGeom prst="rect">
            <a:avLst/>
          </a:prstGeom>
        </p:spPr>
      </p:pic>
      <p:sp>
        <p:nvSpPr>
          <p:cNvPr id="6" name="Rectangle 5"/>
          <p:cNvSpPr/>
          <p:nvPr/>
        </p:nvSpPr>
        <p:spPr>
          <a:xfrm>
            <a:off x="124620" y="4001946"/>
            <a:ext cx="11903443" cy="923330"/>
          </a:xfrm>
          <a:prstGeom prst="rect">
            <a:avLst/>
          </a:prstGeom>
        </p:spPr>
        <p:txBody>
          <a:bodyPr wrap="square">
            <a:spAutoFit/>
          </a:bodyPr>
          <a:lstStyle/>
          <a:p>
            <a:r>
              <a:rPr lang="en-US" b="1" dirty="0" err="1"/>
              <a:t>PhantomJS</a:t>
            </a:r>
            <a:r>
              <a:rPr lang="en-US" dirty="0"/>
              <a:t> supports screen capture as well. Since </a:t>
            </a:r>
            <a:r>
              <a:rPr lang="en-US" dirty="0" err="1"/>
              <a:t>PhantomJS</a:t>
            </a:r>
            <a:r>
              <a:rPr lang="en-US" dirty="0"/>
              <a:t> is a </a:t>
            </a:r>
            <a:r>
              <a:rPr lang="en-US" dirty="0" err="1"/>
              <a:t>WebKit</a:t>
            </a:r>
            <a:r>
              <a:rPr lang="en-US" dirty="0"/>
              <a:t> and a real layout and rendering engine, it is feasible to </a:t>
            </a:r>
            <a:r>
              <a:rPr lang="en-US" b="1" dirty="0"/>
              <a:t>capture a web page as a screenshot</a:t>
            </a:r>
            <a:r>
              <a:rPr lang="en-US" dirty="0"/>
              <a:t>. It can be set as follows: </a:t>
            </a:r>
            <a:br>
              <a:rPr lang="en-US" dirty="0"/>
            </a:br>
            <a:endParaRPr lang="en-US" dirty="0"/>
          </a:p>
        </p:txBody>
      </p:sp>
      <p:pic>
        <p:nvPicPr>
          <p:cNvPr id="7" name="Picture 6"/>
          <p:cNvPicPr>
            <a:picLocks noChangeAspect="1"/>
          </p:cNvPicPr>
          <p:nvPr/>
        </p:nvPicPr>
        <p:blipFill>
          <a:blip r:embed="rId3"/>
          <a:stretch>
            <a:fillRect/>
          </a:stretch>
        </p:blipFill>
        <p:spPr>
          <a:xfrm>
            <a:off x="2477816" y="4700249"/>
            <a:ext cx="7184791" cy="450054"/>
          </a:xfrm>
          <a:prstGeom prst="rect">
            <a:avLst/>
          </a:prstGeom>
        </p:spPr>
      </p:pic>
      <p:pic>
        <p:nvPicPr>
          <p:cNvPr id="8" name="Picture 7"/>
          <p:cNvPicPr>
            <a:picLocks noChangeAspect="1"/>
          </p:cNvPicPr>
          <p:nvPr/>
        </p:nvPicPr>
        <p:blipFill>
          <a:blip r:embed="rId4"/>
          <a:stretch>
            <a:fillRect/>
          </a:stretch>
        </p:blipFill>
        <p:spPr>
          <a:xfrm>
            <a:off x="2477816" y="5418954"/>
            <a:ext cx="7153697" cy="859303"/>
          </a:xfrm>
          <a:prstGeom prst="rect">
            <a:avLst/>
          </a:prstGeom>
        </p:spPr>
      </p:pic>
    </p:spTree>
    <p:extLst>
      <p:ext uri="{BB962C8B-B14F-4D97-AF65-F5344CB8AC3E}">
        <p14:creationId xmlns:p14="http://schemas.microsoft.com/office/powerpoint/2010/main" val="105292041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69CB7EA-8CDB-43D0-B77B-FF1CB5671D0B}"/>
              </a:ext>
            </a:extLst>
          </p:cNvPr>
          <p:cNvSpPr>
            <a:spLocks noGrp="1"/>
          </p:cNvSpPr>
          <p:nvPr>
            <p:ph type="body" idx="1"/>
          </p:nvPr>
        </p:nvSpPr>
        <p:spPr>
          <a:xfrm>
            <a:off x="4912726" y="841409"/>
            <a:ext cx="7118441" cy="5197641"/>
          </a:xfrm>
        </p:spPr>
        <p:txBody>
          <a:bodyPr>
            <a:normAutofit/>
          </a:bodyPr>
          <a:lstStyle/>
          <a:p>
            <a:pPr marL="0" indent="0" algn="ctr">
              <a:buNone/>
            </a:pPr>
            <a:r>
              <a:rPr lang="en-US" sz="4800" b="1" dirty="0">
                <a:solidFill>
                  <a:srgbClr val="293E51"/>
                </a:solidFill>
              </a:rPr>
              <a:t>Happy</a:t>
            </a:r>
            <a:r>
              <a:rPr lang="en-US" sz="4800" b="1" dirty="0">
                <a:solidFill>
                  <a:srgbClr val="70AC45"/>
                </a:solidFill>
              </a:rPr>
              <a:t> Coding!</a:t>
            </a:r>
          </a:p>
        </p:txBody>
      </p:sp>
      <p:sp>
        <p:nvSpPr>
          <p:cNvPr id="3" name="Titre 2">
            <a:extLst>
              <a:ext uri="{FF2B5EF4-FFF2-40B4-BE49-F238E27FC236}">
                <a16:creationId xmlns:a16="http://schemas.microsoft.com/office/drawing/2014/main" id="{D7FC8B92-F601-4F7B-9354-6C0171C9AAB8}"/>
              </a:ext>
            </a:extLst>
          </p:cNvPr>
          <p:cNvSpPr>
            <a:spLocks noGrp="1"/>
          </p:cNvSpPr>
          <p:nvPr>
            <p:ph type="title"/>
          </p:nvPr>
        </p:nvSpPr>
        <p:spPr>
          <a:xfrm>
            <a:off x="33089" y="3054027"/>
            <a:ext cx="4706459" cy="772404"/>
          </a:xfrm>
        </p:spPr>
        <p:txBody>
          <a:bodyPr/>
          <a:lstStyle/>
          <a:p>
            <a:r>
              <a:rPr lang="en-US" sz="4800" dirty="0"/>
              <a:t>Fresher Academy</a:t>
            </a:r>
          </a:p>
        </p:txBody>
      </p:sp>
      <p:sp>
        <p:nvSpPr>
          <p:cNvPr id="4" name="Espace réservé du numéro de diapositive 3">
            <a:extLst>
              <a:ext uri="{FF2B5EF4-FFF2-40B4-BE49-F238E27FC236}">
                <a16:creationId xmlns:a16="http://schemas.microsoft.com/office/drawing/2014/main" id="{12152390-4D94-49B2-9AEE-0F96B95488C8}"/>
              </a:ext>
            </a:extLst>
          </p:cNvPr>
          <p:cNvSpPr>
            <a:spLocks noGrp="1"/>
          </p:cNvSpPr>
          <p:nvPr>
            <p:ph type="sldNum" sz="quarter" idx="10"/>
          </p:nvPr>
        </p:nvSpPr>
        <p:spPr/>
        <p:txBody>
          <a:bodyPr/>
          <a:lstStyle/>
          <a:p>
            <a:fld id="{7F0C0638-1B9A-A247-8307-B3AEFFB0D215}" type="slidenum">
              <a:rPr lang="en-US" smtClean="0"/>
              <a:pPr/>
              <a:t>22</a:t>
            </a:fld>
            <a:endParaRPr lang="en-US"/>
          </a:p>
        </p:txBody>
      </p:sp>
    </p:spTree>
    <p:extLst>
      <p:ext uri="{BB962C8B-B14F-4D97-AF65-F5344CB8AC3E}">
        <p14:creationId xmlns:p14="http://schemas.microsoft.com/office/powerpoint/2010/main" val="103764695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Setting up Selenium Grid Server for parallel execution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3</a:t>
            </a:fld>
            <a:endParaRPr lang="en-US" dirty="0"/>
          </a:p>
        </p:txBody>
      </p:sp>
      <p:sp>
        <p:nvSpPr>
          <p:cNvPr id="13" name="Rectangle 12"/>
          <p:cNvSpPr/>
          <p:nvPr/>
        </p:nvSpPr>
        <p:spPr>
          <a:xfrm>
            <a:off x="323272" y="1148001"/>
            <a:ext cx="11767127" cy="923330"/>
          </a:xfrm>
          <a:prstGeom prst="rect">
            <a:avLst/>
          </a:prstGeom>
        </p:spPr>
        <p:txBody>
          <a:bodyPr wrap="square">
            <a:spAutoFit/>
          </a:bodyPr>
          <a:lstStyle/>
          <a:p>
            <a:r>
              <a:rPr lang="en-US" dirty="0">
                <a:solidFill>
                  <a:srgbClr val="000000"/>
                </a:solidFill>
                <a:latin typeface="Calibri (Body)"/>
              </a:rPr>
              <a:t>Organizations are adopting virtualization and cloud-based technologies to reduce costs and increase efficiency. Virtualization and cloud-based infrastructure can also be used to scale the test automation by reducing investment in physical hardware needed to set up the test environment</a:t>
            </a:r>
            <a:r>
              <a:rPr lang="en-US" dirty="0">
                <a:latin typeface="Calibri (Body)"/>
              </a:rPr>
              <a:t>.</a:t>
            </a:r>
          </a:p>
        </p:txBody>
      </p:sp>
      <p:sp>
        <p:nvSpPr>
          <p:cNvPr id="14" name="Rectangle 13"/>
          <p:cNvSpPr/>
          <p:nvPr/>
        </p:nvSpPr>
        <p:spPr>
          <a:xfrm>
            <a:off x="323271" y="2377653"/>
            <a:ext cx="11868729" cy="646331"/>
          </a:xfrm>
          <a:prstGeom prst="rect">
            <a:avLst/>
          </a:prstGeom>
        </p:spPr>
        <p:txBody>
          <a:bodyPr wrap="square">
            <a:spAutoFit/>
          </a:bodyPr>
          <a:lstStyle/>
          <a:p>
            <a:r>
              <a:rPr lang="en-US" dirty="0">
                <a:solidFill>
                  <a:srgbClr val="000000"/>
                </a:solidFill>
                <a:latin typeface="Calibri (Body)"/>
              </a:rPr>
              <a:t>Using these technologies, web applications can be tested on a variety of browser and operating system combinations.</a:t>
            </a:r>
          </a:p>
        </p:txBody>
      </p:sp>
      <p:sp>
        <p:nvSpPr>
          <p:cNvPr id="15" name="Rectangle 14"/>
          <p:cNvSpPr/>
          <p:nvPr/>
        </p:nvSpPr>
        <p:spPr>
          <a:xfrm>
            <a:off x="323271" y="3257804"/>
            <a:ext cx="11767128" cy="646331"/>
          </a:xfrm>
          <a:prstGeom prst="rect">
            <a:avLst/>
          </a:prstGeom>
        </p:spPr>
        <p:txBody>
          <a:bodyPr wrap="square">
            <a:spAutoFit/>
          </a:bodyPr>
          <a:lstStyle/>
          <a:p>
            <a:r>
              <a:rPr lang="en-US" dirty="0">
                <a:solidFill>
                  <a:srgbClr val="000000"/>
                </a:solidFill>
                <a:latin typeface="Calibri (Body)"/>
              </a:rPr>
              <a:t>Selenium </a:t>
            </a:r>
            <a:r>
              <a:rPr lang="en-US" dirty="0" err="1">
                <a:solidFill>
                  <a:srgbClr val="000000"/>
                </a:solidFill>
                <a:latin typeface="Calibri (Body)"/>
              </a:rPr>
              <a:t>WebDriver</a:t>
            </a:r>
            <a:r>
              <a:rPr lang="en-US" dirty="0">
                <a:solidFill>
                  <a:srgbClr val="000000"/>
                </a:solidFill>
                <a:latin typeface="Calibri (Body)"/>
              </a:rPr>
              <a:t> has unmatched support for testing applications in virtual environment, executing tests in </a:t>
            </a:r>
            <a:r>
              <a:rPr lang="en-US" b="1" dirty="0">
                <a:solidFill>
                  <a:srgbClr val="000000"/>
                </a:solidFill>
                <a:latin typeface="Calibri (Body)"/>
              </a:rPr>
              <a:t>parallel</a:t>
            </a:r>
            <a:r>
              <a:rPr lang="en-US" dirty="0">
                <a:solidFill>
                  <a:srgbClr val="000000"/>
                </a:solidFill>
                <a:latin typeface="Calibri (Body)"/>
              </a:rPr>
              <a:t>, </a:t>
            </a:r>
            <a:r>
              <a:rPr lang="en-US" b="1" dirty="0">
                <a:solidFill>
                  <a:srgbClr val="000000"/>
                </a:solidFill>
                <a:latin typeface="Calibri (Body)"/>
              </a:rPr>
              <a:t>reducing costs</a:t>
            </a:r>
            <a:r>
              <a:rPr lang="en-US" dirty="0">
                <a:solidFill>
                  <a:srgbClr val="000000"/>
                </a:solidFill>
                <a:latin typeface="Calibri (Body)"/>
              </a:rPr>
              <a:t>, and </a:t>
            </a:r>
            <a:r>
              <a:rPr lang="en-US" b="1" dirty="0">
                <a:solidFill>
                  <a:srgbClr val="000000"/>
                </a:solidFill>
                <a:latin typeface="Calibri (Body)"/>
              </a:rPr>
              <a:t>increasing speed and</a:t>
            </a:r>
            <a:r>
              <a:rPr lang="en-US" dirty="0">
                <a:solidFill>
                  <a:srgbClr val="000000"/>
                </a:solidFill>
                <a:latin typeface="Calibri (Body)"/>
              </a:rPr>
              <a:t> </a:t>
            </a:r>
            <a:r>
              <a:rPr lang="en-US" b="1" dirty="0">
                <a:solidFill>
                  <a:srgbClr val="000000"/>
                </a:solidFill>
                <a:latin typeface="Calibri (Body)"/>
              </a:rPr>
              <a:t>coverage</a:t>
            </a:r>
            <a:r>
              <a:rPr lang="en-US" dirty="0">
                <a:solidFill>
                  <a:srgbClr val="000000"/>
                </a:solidFill>
                <a:latin typeface="Calibri (Body)"/>
              </a:rPr>
              <a:t>.</a:t>
            </a:r>
          </a:p>
        </p:txBody>
      </p:sp>
      <p:sp>
        <p:nvSpPr>
          <p:cNvPr id="16" name="Rectangle 15"/>
          <p:cNvSpPr/>
          <p:nvPr/>
        </p:nvSpPr>
        <p:spPr>
          <a:xfrm>
            <a:off x="323271" y="4223573"/>
            <a:ext cx="11767128" cy="646331"/>
          </a:xfrm>
          <a:prstGeom prst="rect">
            <a:avLst/>
          </a:prstGeom>
        </p:spPr>
        <p:txBody>
          <a:bodyPr wrap="square">
            <a:spAutoFit/>
          </a:bodyPr>
          <a:lstStyle/>
          <a:p>
            <a:r>
              <a:rPr lang="en-US" dirty="0">
                <a:solidFill>
                  <a:srgbClr val="000000"/>
                </a:solidFill>
                <a:latin typeface="Calibri (Body)"/>
              </a:rPr>
              <a:t>Running tests in parallel requires two things: an </a:t>
            </a:r>
            <a:r>
              <a:rPr lang="en-US" b="1" dirty="0">
                <a:solidFill>
                  <a:srgbClr val="000000"/>
                </a:solidFill>
                <a:latin typeface="Calibri (Body)"/>
              </a:rPr>
              <a:t>infrastructure to distribute the tests</a:t>
            </a:r>
            <a:r>
              <a:rPr lang="en-US" dirty="0">
                <a:solidFill>
                  <a:srgbClr val="000000"/>
                </a:solidFill>
                <a:latin typeface="Calibri (Body)"/>
              </a:rPr>
              <a:t>, and a framework that will run these tests in </a:t>
            </a:r>
            <a:r>
              <a:rPr lang="en-US" b="1" dirty="0">
                <a:solidFill>
                  <a:srgbClr val="000000"/>
                </a:solidFill>
                <a:latin typeface="Calibri (Body)"/>
              </a:rPr>
              <a:t>parallel in the given infrastructure</a:t>
            </a:r>
            <a:r>
              <a:rPr lang="en-US" dirty="0">
                <a:solidFill>
                  <a:srgbClr val="000000"/>
                </a:solidFill>
                <a:latin typeface="Calibri (Body)"/>
              </a:rPr>
              <a:t>.</a:t>
            </a:r>
          </a:p>
        </p:txBody>
      </p:sp>
    </p:spTree>
    <p:extLst>
      <p:ext uri="{BB962C8B-B14F-4D97-AF65-F5344CB8AC3E}">
        <p14:creationId xmlns:p14="http://schemas.microsoft.com/office/powerpoint/2010/main" val="258731580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Setting up Selenium Grid Server for parallel execution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4</a:t>
            </a:fld>
            <a:endParaRPr lang="en-US" dirty="0"/>
          </a:p>
        </p:txBody>
      </p:sp>
      <p:sp>
        <p:nvSpPr>
          <p:cNvPr id="13" name="Rectangle 12"/>
          <p:cNvSpPr/>
          <p:nvPr/>
        </p:nvSpPr>
        <p:spPr>
          <a:xfrm>
            <a:off x="323272" y="1148001"/>
            <a:ext cx="11767127" cy="923330"/>
          </a:xfrm>
          <a:prstGeom prst="rect">
            <a:avLst/>
          </a:prstGeom>
        </p:spPr>
        <p:txBody>
          <a:bodyPr wrap="square">
            <a:spAutoFit/>
          </a:bodyPr>
          <a:lstStyle/>
          <a:p>
            <a:r>
              <a:rPr lang="en-US" b="1" dirty="0"/>
              <a:t>Selenium Grid </a:t>
            </a:r>
            <a:r>
              <a:rPr lang="en-US" dirty="0"/>
              <a:t>transparently distributes our tests across multiple physical or virtual machines so that we can run them in parallel, cutting down the time required to run tests. This dramatically speeds up testing, giving us quick and accurate feedback </a:t>
            </a:r>
            <a:endParaRPr lang="en-US" dirty="0">
              <a:latin typeface="Calibri (Body)"/>
            </a:endParaRPr>
          </a:p>
        </p:txBody>
      </p:sp>
      <p:pic>
        <p:nvPicPr>
          <p:cNvPr id="5" name="Picture 4"/>
          <p:cNvPicPr>
            <a:picLocks noChangeAspect="1"/>
          </p:cNvPicPr>
          <p:nvPr/>
        </p:nvPicPr>
        <p:blipFill>
          <a:blip r:embed="rId2"/>
          <a:stretch>
            <a:fillRect/>
          </a:stretch>
        </p:blipFill>
        <p:spPr>
          <a:xfrm>
            <a:off x="6879936" y="1915911"/>
            <a:ext cx="5036993" cy="4131609"/>
          </a:xfrm>
          <a:prstGeom prst="rect">
            <a:avLst/>
          </a:prstGeom>
        </p:spPr>
      </p:pic>
      <p:sp>
        <p:nvSpPr>
          <p:cNvPr id="6" name="Rectangle 5"/>
          <p:cNvSpPr/>
          <p:nvPr/>
        </p:nvSpPr>
        <p:spPr>
          <a:xfrm>
            <a:off x="258617" y="2071331"/>
            <a:ext cx="6520874" cy="2308324"/>
          </a:xfrm>
          <a:prstGeom prst="rect">
            <a:avLst/>
          </a:prstGeom>
        </p:spPr>
        <p:txBody>
          <a:bodyPr wrap="square">
            <a:spAutoFit/>
          </a:bodyPr>
          <a:lstStyle/>
          <a:p>
            <a:r>
              <a:rPr lang="en-US" dirty="0"/>
              <a:t>With </a:t>
            </a:r>
            <a:r>
              <a:rPr lang="en-US" b="1" dirty="0"/>
              <a:t>Selenium Grid</a:t>
            </a:r>
            <a:r>
              <a:rPr lang="en-US" dirty="0"/>
              <a:t>, we can leverage our existing computing infrastructure. It allows us to easily run multiple tests in parallel, on multiple nodes or clients, in a heterogeneous</a:t>
            </a:r>
            <a:br>
              <a:rPr lang="en-US" dirty="0"/>
            </a:br>
            <a:r>
              <a:rPr lang="en-US" dirty="0"/>
              <a:t>environment where we can have a mixture of OS and browser support. </a:t>
            </a:r>
          </a:p>
          <a:p>
            <a:r>
              <a:rPr lang="en-US" dirty="0"/>
              <a:t>Here is an example of the Selenium Grid architecture with the capabilities to run tests on </a:t>
            </a:r>
            <a:r>
              <a:rPr lang="en-US" b="1" dirty="0"/>
              <a:t>Linux, Windows, Mac, </a:t>
            </a:r>
            <a:r>
              <a:rPr lang="en-US" b="1" dirty="0" err="1"/>
              <a:t>iOS</a:t>
            </a:r>
            <a:r>
              <a:rPr lang="en-US" b="1" dirty="0"/>
              <a:t>, and Android</a:t>
            </a:r>
            <a:r>
              <a:rPr lang="en-US" dirty="0"/>
              <a:t> platforms.</a:t>
            </a:r>
          </a:p>
        </p:txBody>
      </p:sp>
      <p:sp>
        <p:nvSpPr>
          <p:cNvPr id="7" name="Rectangle 6"/>
          <p:cNvSpPr/>
          <p:nvPr/>
        </p:nvSpPr>
        <p:spPr>
          <a:xfrm>
            <a:off x="258616" y="4379655"/>
            <a:ext cx="6447849" cy="2031325"/>
          </a:xfrm>
          <a:prstGeom prst="rect">
            <a:avLst/>
          </a:prstGeom>
        </p:spPr>
        <p:txBody>
          <a:bodyPr wrap="square">
            <a:spAutoFit/>
          </a:bodyPr>
          <a:lstStyle/>
          <a:p>
            <a:r>
              <a:rPr lang="en-US" b="1" dirty="0"/>
              <a:t>Selenium Grid </a:t>
            </a:r>
            <a:r>
              <a:rPr lang="en-US" dirty="0"/>
              <a:t>allows us to run multiple instances of </a:t>
            </a:r>
            <a:r>
              <a:rPr lang="en-US" b="1" dirty="0" err="1"/>
              <a:t>WebDriver</a:t>
            </a:r>
            <a:r>
              <a:rPr lang="en-US" dirty="0"/>
              <a:t> or </a:t>
            </a:r>
            <a:r>
              <a:rPr lang="en-US" b="1" dirty="0"/>
              <a:t>Selenium Remote Control</a:t>
            </a:r>
            <a:r>
              <a:rPr lang="en-US" dirty="0"/>
              <a:t> in parallel. It makes all these nodes appear as a single instance, so tests do not have to</a:t>
            </a:r>
            <a:br>
              <a:rPr lang="en-US" dirty="0"/>
            </a:br>
            <a:r>
              <a:rPr lang="en-US" dirty="0"/>
              <a:t>worry about the actual infrastructure. Selenium Grid cuts down on the time required to run Selenium tests to a fraction of the time that a single instance of Selenium would take to run,</a:t>
            </a:r>
            <a:br>
              <a:rPr lang="en-US" dirty="0"/>
            </a:br>
            <a:r>
              <a:rPr lang="en-US" dirty="0"/>
              <a:t>and it is very easy to set up and use. </a:t>
            </a:r>
          </a:p>
        </p:txBody>
      </p:sp>
    </p:spTree>
    <p:extLst>
      <p:ext uri="{BB962C8B-B14F-4D97-AF65-F5344CB8AC3E}">
        <p14:creationId xmlns:p14="http://schemas.microsoft.com/office/powerpoint/2010/main" val="193005104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Setting up Selenium Grid Server for parallel execution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5</a:t>
            </a:fld>
            <a:endParaRPr lang="en-US" dirty="0"/>
          </a:p>
        </p:txBody>
      </p:sp>
      <p:sp>
        <p:nvSpPr>
          <p:cNvPr id="3" name="Rectangle 2"/>
          <p:cNvSpPr/>
          <p:nvPr/>
        </p:nvSpPr>
        <p:spPr>
          <a:xfrm>
            <a:off x="3943928" y="1055362"/>
            <a:ext cx="6096000" cy="369332"/>
          </a:xfrm>
          <a:prstGeom prst="rect">
            <a:avLst/>
          </a:prstGeom>
        </p:spPr>
        <p:txBody>
          <a:bodyPr>
            <a:spAutoFit/>
          </a:bodyPr>
          <a:lstStyle/>
          <a:p>
            <a:r>
              <a:rPr lang="en-US" dirty="0">
                <a:solidFill>
                  <a:srgbClr val="000000"/>
                </a:solidFill>
                <a:latin typeface="FranklinGothic-Book"/>
              </a:rPr>
              <a:t>The Selenium Server standalone</a:t>
            </a:r>
            <a:endParaRPr lang="en-US" dirty="0"/>
          </a:p>
        </p:txBody>
      </p:sp>
      <p:graphicFrame>
        <p:nvGraphicFramePr>
          <p:cNvPr id="10" name="Diagram 9"/>
          <p:cNvGraphicFramePr/>
          <p:nvPr>
            <p:extLst>
              <p:ext uri="{D42A27DB-BD31-4B8C-83A1-F6EECF244321}">
                <p14:modId xmlns:p14="http://schemas.microsoft.com/office/powerpoint/2010/main" val="3015754349"/>
              </p:ext>
            </p:extLst>
          </p:nvPr>
        </p:nvGraphicFramePr>
        <p:xfrm>
          <a:off x="1348510" y="2047297"/>
          <a:ext cx="8811491" cy="3193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72533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Setting up Selenium Grid Server for parallel execution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6</a:t>
            </a:fld>
            <a:endParaRPr lang="en-US" dirty="0"/>
          </a:p>
        </p:txBody>
      </p:sp>
      <p:sp>
        <p:nvSpPr>
          <p:cNvPr id="5" name="Rectangle 4"/>
          <p:cNvSpPr/>
          <p:nvPr/>
        </p:nvSpPr>
        <p:spPr>
          <a:xfrm>
            <a:off x="332509" y="1274618"/>
            <a:ext cx="2660073" cy="461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Setup Selenium Hub</a:t>
            </a:r>
          </a:p>
        </p:txBody>
      </p:sp>
      <p:sp>
        <p:nvSpPr>
          <p:cNvPr id="6" name="Rectangle 5"/>
          <p:cNvSpPr/>
          <p:nvPr/>
        </p:nvSpPr>
        <p:spPr>
          <a:xfrm>
            <a:off x="230908" y="1942421"/>
            <a:ext cx="11850255" cy="2308324"/>
          </a:xfrm>
          <a:prstGeom prst="rect">
            <a:avLst/>
          </a:prstGeom>
        </p:spPr>
        <p:txBody>
          <a:bodyPr wrap="square">
            <a:spAutoFit/>
          </a:bodyPr>
          <a:lstStyle/>
          <a:p>
            <a:r>
              <a:rPr lang="en-US" dirty="0">
                <a:solidFill>
                  <a:srgbClr val="000000"/>
                </a:solidFill>
                <a:latin typeface="Calibri (Body)"/>
              </a:rPr>
              <a:t>To run Selenium </a:t>
            </a:r>
            <a:r>
              <a:rPr lang="en-US" dirty="0" err="1">
                <a:solidFill>
                  <a:srgbClr val="000000"/>
                </a:solidFill>
                <a:latin typeface="Calibri (Body)"/>
              </a:rPr>
              <a:t>WebDriver</a:t>
            </a:r>
            <a:r>
              <a:rPr lang="en-US" dirty="0">
                <a:solidFill>
                  <a:srgbClr val="000000"/>
                </a:solidFill>
                <a:latin typeface="Calibri (Body)"/>
              </a:rPr>
              <a:t> tests in parallel, we need to </a:t>
            </a:r>
          </a:p>
          <a:p>
            <a:r>
              <a:rPr lang="en-US" dirty="0">
                <a:solidFill>
                  <a:srgbClr val="000000"/>
                </a:solidFill>
                <a:latin typeface="Calibri (Body)"/>
              </a:rPr>
              <a:t>set up the Selenium Grid Server as a Hub. The Selenium </a:t>
            </a:r>
          </a:p>
          <a:p>
            <a:r>
              <a:rPr lang="en-US" dirty="0">
                <a:solidFill>
                  <a:srgbClr val="000000"/>
                </a:solidFill>
                <a:latin typeface="Calibri (Body)"/>
              </a:rPr>
              <a:t>Server hub will provide the available configurations or </a:t>
            </a:r>
          </a:p>
          <a:p>
            <a:r>
              <a:rPr lang="en-US" dirty="0">
                <a:solidFill>
                  <a:srgbClr val="000000"/>
                </a:solidFill>
                <a:latin typeface="Calibri (Body)"/>
              </a:rPr>
              <a:t>capabilities to the Selenium </a:t>
            </a:r>
            <a:r>
              <a:rPr lang="en-US" dirty="0" err="1">
                <a:solidFill>
                  <a:srgbClr val="000000"/>
                </a:solidFill>
                <a:latin typeface="Calibri (Body)"/>
              </a:rPr>
              <a:t>WebDriver</a:t>
            </a:r>
            <a:r>
              <a:rPr lang="en-US" dirty="0">
                <a:solidFill>
                  <a:srgbClr val="000000"/>
                </a:solidFill>
                <a:latin typeface="Calibri (Body)"/>
              </a:rPr>
              <a:t> tests. The slave </a:t>
            </a:r>
          </a:p>
          <a:p>
            <a:r>
              <a:rPr lang="en-US" dirty="0">
                <a:solidFill>
                  <a:srgbClr val="000000"/>
                </a:solidFill>
                <a:latin typeface="Calibri (Body)"/>
              </a:rPr>
              <a:t>machines, also called node, connect to the hub for </a:t>
            </a:r>
          </a:p>
          <a:p>
            <a:r>
              <a:rPr lang="en-US" dirty="0">
                <a:solidFill>
                  <a:srgbClr val="000000"/>
                </a:solidFill>
                <a:latin typeface="Calibri (Body)"/>
              </a:rPr>
              <a:t>parallel execution. Selenium </a:t>
            </a:r>
            <a:r>
              <a:rPr lang="en-US" dirty="0" err="1">
                <a:solidFill>
                  <a:srgbClr val="000000"/>
                </a:solidFill>
                <a:latin typeface="Calibri (Body)"/>
              </a:rPr>
              <a:t>WebDriver</a:t>
            </a:r>
            <a:r>
              <a:rPr lang="en-US" dirty="0">
                <a:solidFill>
                  <a:srgbClr val="000000"/>
                </a:solidFill>
                <a:latin typeface="Calibri (Body)"/>
              </a:rPr>
              <a:t> tests use </a:t>
            </a:r>
          </a:p>
          <a:p>
            <a:r>
              <a:rPr lang="en-US" dirty="0">
                <a:solidFill>
                  <a:srgbClr val="000000"/>
                </a:solidFill>
                <a:latin typeface="Calibri (Body)"/>
              </a:rPr>
              <a:t>the JSON wire protocol to talk to the Hub to execute </a:t>
            </a:r>
          </a:p>
          <a:p>
            <a:r>
              <a:rPr lang="en-US" dirty="0">
                <a:solidFill>
                  <a:srgbClr val="000000"/>
                </a:solidFill>
                <a:latin typeface="Calibri (Body)"/>
              </a:rPr>
              <a:t>Selenium commands. </a:t>
            </a:r>
          </a:p>
        </p:txBody>
      </p:sp>
      <p:sp>
        <p:nvSpPr>
          <p:cNvPr id="7" name="Rectangle 6"/>
          <p:cNvSpPr/>
          <p:nvPr/>
        </p:nvSpPr>
        <p:spPr>
          <a:xfrm>
            <a:off x="230908" y="4369907"/>
            <a:ext cx="11674763" cy="923330"/>
          </a:xfrm>
          <a:prstGeom prst="rect">
            <a:avLst/>
          </a:prstGeom>
        </p:spPr>
        <p:txBody>
          <a:bodyPr wrap="square">
            <a:spAutoFit/>
          </a:bodyPr>
          <a:lstStyle/>
          <a:p>
            <a:r>
              <a:rPr lang="en-US" dirty="0">
                <a:solidFill>
                  <a:srgbClr val="000000"/>
                </a:solidFill>
                <a:latin typeface="Calibri (Body)"/>
              </a:rPr>
              <a:t>The Hub acts like the central point that will receive </a:t>
            </a:r>
          </a:p>
          <a:p>
            <a:r>
              <a:rPr lang="en-US" dirty="0">
                <a:solidFill>
                  <a:srgbClr val="000000"/>
                </a:solidFill>
                <a:latin typeface="Calibri (Body)"/>
              </a:rPr>
              <a:t>the entire test request and distribute it to</a:t>
            </a:r>
            <a:br>
              <a:rPr lang="en-US" dirty="0">
                <a:solidFill>
                  <a:srgbClr val="000000"/>
                </a:solidFill>
                <a:latin typeface="Calibri (Body)"/>
              </a:rPr>
            </a:br>
            <a:r>
              <a:rPr lang="en-US" dirty="0">
                <a:solidFill>
                  <a:srgbClr val="000000"/>
                </a:solidFill>
                <a:latin typeface="Calibri (Body)"/>
              </a:rPr>
              <a:t>the right nodes.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377" y="1422506"/>
            <a:ext cx="7356895" cy="5528886"/>
          </a:xfrm>
          <a:prstGeom prst="rect">
            <a:avLst/>
          </a:prstGeom>
        </p:spPr>
      </p:pic>
    </p:spTree>
    <p:extLst>
      <p:ext uri="{BB962C8B-B14F-4D97-AF65-F5344CB8AC3E}">
        <p14:creationId xmlns:p14="http://schemas.microsoft.com/office/powerpoint/2010/main" val="171180614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Setting up Selenium Grid Server for parallel execution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7</a:t>
            </a:fld>
            <a:endParaRPr lang="en-US" dirty="0"/>
          </a:p>
        </p:txBody>
      </p:sp>
      <p:sp>
        <p:nvSpPr>
          <p:cNvPr id="5" name="Rectangle 4"/>
          <p:cNvSpPr/>
          <p:nvPr/>
        </p:nvSpPr>
        <p:spPr>
          <a:xfrm>
            <a:off x="332509" y="1274618"/>
            <a:ext cx="2660073" cy="461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Setup Selenium Hub</a:t>
            </a:r>
          </a:p>
        </p:txBody>
      </p:sp>
      <p:sp>
        <p:nvSpPr>
          <p:cNvPr id="3" name="Rectangle 2"/>
          <p:cNvSpPr/>
          <p:nvPr/>
        </p:nvSpPr>
        <p:spPr>
          <a:xfrm>
            <a:off x="606423" y="1942145"/>
            <a:ext cx="11129818" cy="369332"/>
          </a:xfrm>
          <a:prstGeom prst="rect">
            <a:avLst/>
          </a:prstGeom>
        </p:spPr>
        <p:txBody>
          <a:bodyPr wrap="square">
            <a:spAutoFit/>
          </a:bodyPr>
          <a:lstStyle/>
          <a:p>
            <a:r>
              <a:rPr lang="en-US" dirty="0">
                <a:solidFill>
                  <a:srgbClr val="000000"/>
                </a:solidFill>
                <a:latin typeface="Calibri (Body)"/>
              </a:rPr>
              <a:t>Download the latest Selenium Server standalone JAR file from </a:t>
            </a:r>
            <a:r>
              <a:rPr lang="en-US" dirty="0">
                <a:solidFill>
                  <a:srgbClr val="000000"/>
                </a:solidFill>
                <a:latin typeface="Calibri (Body)"/>
                <a:hlinkClick r:id="rId2"/>
              </a:rPr>
              <a:t>http://docs.seleniumhq.org/download/</a:t>
            </a:r>
            <a:r>
              <a:rPr lang="en-US" dirty="0">
                <a:solidFill>
                  <a:srgbClr val="000000"/>
                </a:solidFill>
                <a:latin typeface="Calibri (Body)"/>
              </a:rPr>
              <a:t>  </a:t>
            </a:r>
          </a:p>
        </p:txBody>
      </p:sp>
      <p:pic>
        <p:nvPicPr>
          <p:cNvPr id="6" name="Picture 5"/>
          <p:cNvPicPr>
            <a:picLocks noChangeAspect="1"/>
          </p:cNvPicPr>
          <p:nvPr/>
        </p:nvPicPr>
        <p:blipFill>
          <a:blip r:embed="rId3"/>
          <a:stretch>
            <a:fillRect/>
          </a:stretch>
        </p:blipFill>
        <p:spPr>
          <a:xfrm>
            <a:off x="606423" y="2763697"/>
            <a:ext cx="11344082" cy="1582220"/>
          </a:xfrm>
          <a:prstGeom prst="rect">
            <a:avLst/>
          </a:prstGeom>
        </p:spPr>
      </p:pic>
    </p:spTree>
    <p:extLst>
      <p:ext uri="{BB962C8B-B14F-4D97-AF65-F5344CB8AC3E}">
        <p14:creationId xmlns:p14="http://schemas.microsoft.com/office/powerpoint/2010/main" val="346480606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Setting up Selenium Grid Server for parallel execution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8</a:t>
            </a:fld>
            <a:endParaRPr lang="en-US" dirty="0"/>
          </a:p>
        </p:txBody>
      </p:sp>
      <p:sp>
        <p:nvSpPr>
          <p:cNvPr id="5" name="Rectangle 4"/>
          <p:cNvSpPr/>
          <p:nvPr/>
        </p:nvSpPr>
        <p:spPr>
          <a:xfrm>
            <a:off x="332509" y="1274618"/>
            <a:ext cx="2660073" cy="461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Setup Selenium Hub</a:t>
            </a:r>
          </a:p>
        </p:txBody>
      </p:sp>
      <p:sp>
        <p:nvSpPr>
          <p:cNvPr id="6" name="Rectangle 5"/>
          <p:cNvSpPr/>
          <p:nvPr/>
        </p:nvSpPr>
        <p:spPr>
          <a:xfrm>
            <a:off x="332509" y="2016036"/>
            <a:ext cx="11674764" cy="954107"/>
          </a:xfrm>
          <a:prstGeom prst="rect">
            <a:avLst/>
          </a:prstGeom>
        </p:spPr>
        <p:txBody>
          <a:bodyPr wrap="square">
            <a:spAutoFit/>
          </a:bodyPr>
          <a:lstStyle/>
          <a:p>
            <a:r>
              <a:rPr lang="en-US" sz="2800" dirty="0">
                <a:solidFill>
                  <a:srgbClr val="000000"/>
                </a:solidFill>
                <a:latin typeface="Calibri (Body)"/>
              </a:rPr>
              <a:t>Setting up a Hub is a fairly simple job. Launch the Selenium Server using the following command: </a:t>
            </a:r>
          </a:p>
        </p:txBody>
      </p:sp>
      <p:pic>
        <p:nvPicPr>
          <p:cNvPr id="8" name="Picture 7"/>
          <p:cNvPicPr>
            <a:picLocks noChangeAspect="1"/>
          </p:cNvPicPr>
          <p:nvPr/>
        </p:nvPicPr>
        <p:blipFill>
          <a:blip r:embed="rId2"/>
          <a:stretch>
            <a:fillRect/>
          </a:stretch>
        </p:blipFill>
        <p:spPr>
          <a:xfrm>
            <a:off x="963146" y="3827172"/>
            <a:ext cx="10536963" cy="2406202"/>
          </a:xfrm>
          <a:prstGeom prst="rect">
            <a:avLst/>
          </a:prstGeom>
        </p:spPr>
      </p:pic>
      <p:sp>
        <p:nvSpPr>
          <p:cNvPr id="3" name="Rectangle 2">
            <a:extLst>
              <a:ext uri="{FF2B5EF4-FFF2-40B4-BE49-F238E27FC236}">
                <a16:creationId xmlns:a16="http://schemas.microsoft.com/office/drawing/2014/main" id="{9D70E470-490A-40BD-9DDB-08CDBD0180BC}"/>
              </a:ext>
            </a:extLst>
          </p:cNvPr>
          <p:cNvSpPr/>
          <p:nvPr/>
        </p:nvSpPr>
        <p:spPr>
          <a:xfrm>
            <a:off x="1416676" y="3030828"/>
            <a:ext cx="9927406" cy="523220"/>
          </a:xfrm>
          <a:prstGeom prst="rect">
            <a:avLst/>
          </a:prstGeom>
        </p:spPr>
        <p:txBody>
          <a:bodyPr wrap="square">
            <a:spAutoFit/>
          </a:bodyPr>
          <a:lstStyle/>
          <a:p>
            <a:r>
              <a:rPr lang="en-US" sz="2800" b="1" dirty="0"/>
              <a:t>java -jar selenium-server-standalone.jar -port 4444 -role hub</a:t>
            </a:r>
          </a:p>
        </p:txBody>
      </p:sp>
    </p:spTree>
    <p:extLst>
      <p:ext uri="{BB962C8B-B14F-4D97-AF65-F5344CB8AC3E}">
        <p14:creationId xmlns:p14="http://schemas.microsoft.com/office/powerpoint/2010/main" val="108550325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Setting up Selenium Grid Server for parallel execution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9</a:t>
            </a:fld>
            <a:endParaRPr lang="en-US" dirty="0"/>
          </a:p>
        </p:txBody>
      </p:sp>
      <p:sp>
        <p:nvSpPr>
          <p:cNvPr id="5" name="Rectangle 4"/>
          <p:cNvSpPr/>
          <p:nvPr/>
        </p:nvSpPr>
        <p:spPr>
          <a:xfrm>
            <a:off x="332509" y="1274618"/>
            <a:ext cx="2660073" cy="461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Setup Selenium Hub</a:t>
            </a:r>
          </a:p>
        </p:txBody>
      </p:sp>
      <p:sp>
        <p:nvSpPr>
          <p:cNvPr id="6" name="Rectangle 5"/>
          <p:cNvSpPr/>
          <p:nvPr/>
        </p:nvSpPr>
        <p:spPr>
          <a:xfrm>
            <a:off x="332509" y="2016036"/>
            <a:ext cx="11674764" cy="923330"/>
          </a:xfrm>
          <a:prstGeom prst="rect">
            <a:avLst/>
          </a:prstGeom>
        </p:spPr>
        <p:txBody>
          <a:bodyPr wrap="square">
            <a:spAutoFit/>
          </a:bodyPr>
          <a:lstStyle/>
          <a:p>
            <a:r>
              <a:rPr lang="en-US" dirty="0">
                <a:solidFill>
                  <a:srgbClr val="000000"/>
                </a:solidFill>
                <a:latin typeface="Calibri (Body)"/>
              </a:rPr>
              <a:t>When we launch the Selenium Standalone Server in Hub role, it starts listening to nodes and Selenium tests on port 4444. If you browse to </a:t>
            </a:r>
            <a:r>
              <a:rPr lang="en-US" dirty="0">
                <a:solidFill>
                  <a:srgbClr val="000000"/>
                </a:solidFill>
                <a:latin typeface="Calibri (Body)"/>
                <a:hlinkClick r:id="rId2"/>
              </a:rPr>
              <a:t>http://localhost:4444/grid/console</a:t>
            </a:r>
            <a:r>
              <a:rPr lang="en-US" dirty="0">
                <a:solidFill>
                  <a:srgbClr val="000000"/>
                </a:solidFill>
                <a:latin typeface="Calibri (Body)"/>
              </a:rPr>
              <a:t> on the Hub machine, it will display the following information in the browser: </a:t>
            </a:r>
          </a:p>
        </p:txBody>
      </p:sp>
      <p:pic>
        <p:nvPicPr>
          <p:cNvPr id="3" name="Picture 2"/>
          <p:cNvPicPr>
            <a:picLocks noChangeAspect="1"/>
          </p:cNvPicPr>
          <p:nvPr/>
        </p:nvPicPr>
        <p:blipFill>
          <a:blip r:embed="rId3"/>
          <a:stretch>
            <a:fillRect/>
          </a:stretch>
        </p:blipFill>
        <p:spPr>
          <a:xfrm>
            <a:off x="2871234" y="3026407"/>
            <a:ext cx="6115748" cy="3332833"/>
          </a:xfrm>
          <a:prstGeom prst="rect">
            <a:avLst/>
          </a:prstGeom>
        </p:spPr>
      </p:pic>
    </p:spTree>
    <p:extLst>
      <p:ext uri="{BB962C8B-B14F-4D97-AF65-F5344CB8AC3E}">
        <p14:creationId xmlns:p14="http://schemas.microsoft.com/office/powerpoint/2010/main" val="93407212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4534</TotalTime>
  <Words>1107</Words>
  <Application>Microsoft Office PowerPoint</Application>
  <PresentationFormat>Widescreen</PresentationFormat>
  <Paragraphs>98</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(Body)</vt:lpstr>
      <vt:lpstr>Calibri Light</vt:lpstr>
      <vt:lpstr>CourierStd</vt:lpstr>
      <vt:lpstr>FranklinGothic-Book</vt:lpstr>
      <vt:lpstr>Thème Office</vt:lpstr>
      <vt:lpstr>PowerPoint Presentation</vt:lpstr>
      <vt:lpstr>Agenda</vt:lpstr>
      <vt:lpstr>Setting up Selenium Grid Server for parallel execution </vt:lpstr>
      <vt:lpstr>Setting up Selenium Grid Server for parallel execution </vt:lpstr>
      <vt:lpstr>Setting up Selenium Grid Server for parallel execution </vt:lpstr>
      <vt:lpstr>Setting up Selenium Grid Server for parallel execution </vt:lpstr>
      <vt:lpstr>Setting up Selenium Grid Server for parallel execution </vt:lpstr>
      <vt:lpstr>Setting up Selenium Grid Server for parallel execution </vt:lpstr>
      <vt:lpstr>Setting up Selenium Grid Server for parallel execution </vt:lpstr>
      <vt:lpstr>Setting up Selenium Grid Server for parallel execution </vt:lpstr>
      <vt:lpstr>Adding nodes to Selenium Grid for crossbrowser testing </vt:lpstr>
      <vt:lpstr>Adding nodes to Selenium Grid for crossbrowser testing </vt:lpstr>
      <vt:lpstr>Adding nodes to Selenium Grid for crossbrowser testing </vt:lpstr>
      <vt:lpstr>Adding nodes to Selenium Grid for crossbrowser testing </vt:lpstr>
      <vt:lpstr>Creating and executing the Selenium script in parallel with TestNG </vt:lpstr>
      <vt:lpstr>Creating and executing the Selenium script in parallel with TestNG </vt:lpstr>
      <vt:lpstr>Creating and executing the Selenium script in parallel with TestNG </vt:lpstr>
      <vt:lpstr>Running tests in headless mode with PhantomJS </vt:lpstr>
      <vt:lpstr>Running tests in headless mode with PhantomJS </vt:lpstr>
      <vt:lpstr>Running tests in headless mode with PhantomJS </vt:lpstr>
      <vt:lpstr>Running tests in headless mode with PhantomJS </vt:lpstr>
      <vt:lpstr>Fresher Academy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Outsourced</dc:title>
  <dc:creator>Jean-Michel Nicolaï</dc:creator>
  <cp:lastModifiedBy>Nguyen Son Lam (IVS.AT)</cp:lastModifiedBy>
  <cp:revision>423</cp:revision>
  <dcterms:created xsi:type="dcterms:W3CDTF">2018-11-06T22:28:16Z</dcterms:created>
  <dcterms:modified xsi:type="dcterms:W3CDTF">2020-12-19T03:03:33Z</dcterms:modified>
</cp:coreProperties>
</file>