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673" r:id="rId2"/>
    <p:sldId id="716" r:id="rId3"/>
    <p:sldId id="719" r:id="rId4"/>
    <p:sldId id="717" r:id="rId5"/>
    <p:sldId id="720" r:id="rId6"/>
    <p:sldId id="721" r:id="rId7"/>
    <p:sldId id="726" r:id="rId8"/>
    <p:sldId id="722" r:id="rId9"/>
    <p:sldId id="723" r:id="rId10"/>
    <p:sldId id="724" r:id="rId11"/>
    <p:sldId id="725" r:id="rId12"/>
    <p:sldId id="727" r:id="rId13"/>
    <p:sldId id="729" r:id="rId14"/>
    <p:sldId id="728" r:id="rId15"/>
    <p:sldId id="730" r:id="rId16"/>
    <p:sldId id="731" r:id="rId17"/>
    <p:sldId id="732" r:id="rId18"/>
    <p:sldId id="733" r:id="rId19"/>
    <p:sldId id="734" r:id="rId20"/>
    <p:sldId id="735" r:id="rId21"/>
    <p:sldId id="736" r:id="rId22"/>
    <p:sldId id="737" r:id="rId23"/>
    <p:sldId id="738" r:id="rId24"/>
    <p:sldId id="718"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979"/>
    <a:srgbClr val="293E51"/>
    <a:srgbClr val="70AC45"/>
    <a:srgbClr val="2D662F"/>
    <a:srgbClr val="3598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05" autoAdjust="0"/>
  </p:normalViewPr>
  <p:slideViewPr>
    <p:cSldViewPr snapToGrid="0">
      <p:cViewPr varScale="1">
        <p:scale>
          <a:sx n="83" d="100"/>
          <a:sy n="83" d="100"/>
        </p:scale>
        <p:origin x="68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36939A-20C1-46D3-BD17-BFAB49FB6608}"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9D52F89F-B42A-48BE-BE77-DE27D61B7291}">
      <dgm:prSet/>
      <dgm:spPr/>
      <dgm:t>
        <a:bodyPr/>
        <a:lstStyle/>
        <a:p>
          <a:pPr rtl="0"/>
          <a:r>
            <a:rPr lang="en-US" dirty="0" smtClean="0"/>
            <a:t>With data-driven tests, we can get greater test coverage while minimizing the amount of test code we need to write and maintain.</a:t>
          </a:r>
          <a:endParaRPr lang="en-US" dirty="0"/>
        </a:p>
      </dgm:t>
    </dgm:pt>
    <dgm:pt modelId="{2E3EE8BC-1E85-41E6-BBB9-8FA557D72558}" type="parTrans" cxnId="{33132FD0-6D57-4FE7-8BE2-7EBFC703F6D0}">
      <dgm:prSet/>
      <dgm:spPr/>
      <dgm:t>
        <a:bodyPr/>
        <a:lstStyle/>
        <a:p>
          <a:endParaRPr lang="en-US"/>
        </a:p>
      </dgm:t>
    </dgm:pt>
    <dgm:pt modelId="{8FE483C5-EAB3-40BF-83D5-92D64AE1B51A}" type="sibTrans" cxnId="{33132FD0-6D57-4FE7-8BE2-7EBFC703F6D0}">
      <dgm:prSet/>
      <dgm:spPr/>
      <dgm:t>
        <a:bodyPr/>
        <a:lstStyle/>
        <a:p>
          <a:endParaRPr lang="en-US"/>
        </a:p>
      </dgm:t>
    </dgm:pt>
    <dgm:pt modelId="{61513B6B-5EB0-43AE-9405-CDFE9DED3EC2}">
      <dgm:prSet/>
      <dgm:spPr/>
      <dgm:t>
        <a:bodyPr/>
        <a:lstStyle/>
        <a:p>
          <a:pPr rtl="0"/>
          <a:r>
            <a:rPr lang="en-US" dirty="0" smtClean="0"/>
            <a:t>Data-driven testing makes creating and running a lot of test conditions very easy.</a:t>
          </a:r>
          <a:endParaRPr lang="en-US" dirty="0"/>
        </a:p>
      </dgm:t>
    </dgm:pt>
    <dgm:pt modelId="{C2FFC6AE-F68F-4D6B-A942-CDB372B1707A}" type="parTrans" cxnId="{F4DD4F82-6D30-495C-92D1-EE69E4E5B08D}">
      <dgm:prSet/>
      <dgm:spPr/>
      <dgm:t>
        <a:bodyPr/>
        <a:lstStyle/>
        <a:p>
          <a:endParaRPr lang="en-US"/>
        </a:p>
      </dgm:t>
    </dgm:pt>
    <dgm:pt modelId="{53758511-3B2A-49A2-B25F-21328D62C7A6}" type="sibTrans" cxnId="{F4DD4F82-6D30-495C-92D1-EE69E4E5B08D}">
      <dgm:prSet/>
      <dgm:spPr/>
      <dgm:t>
        <a:bodyPr/>
        <a:lstStyle/>
        <a:p>
          <a:endParaRPr lang="en-US"/>
        </a:p>
      </dgm:t>
    </dgm:pt>
    <dgm:pt modelId="{6FBD5CF6-D501-4015-AE4D-8E6922493CE8}">
      <dgm:prSet/>
      <dgm:spPr/>
      <dgm:t>
        <a:bodyPr/>
        <a:lstStyle/>
        <a:p>
          <a:pPr rtl="0"/>
          <a:r>
            <a:rPr lang="en-US" dirty="0" smtClean="0"/>
            <a:t>Test data can be designed and created before the application is ready for testing.</a:t>
          </a:r>
          <a:endParaRPr lang="en-US" dirty="0"/>
        </a:p>
      </dgm:t>
    </dgm:pt>
    <dgm:pt modelId="{41AAA29D-5171-4D71-B29A-3C78D73268DC}" type="parTrans" cxnId="{6635F563-875D-470A-ADF0-29F2667D8723}">
      <dgm:prSet/>
      <dgm:spPr/>
      <dgm:t>
        <a:bodyPr/>
        <a:lstStyle/>
        <a:p>
          <a:endParaRPr lang="en-US"/>
        </a:p>
      </dgm:t>
    </dgm:pt>
    <dgm:pt modelId="{C2C80C00-150D-4E77-8DE9-A7F1447FF4B6}" type="sibTrans" cxnId="{6635F563-875D-470A-ADF0-29F2667D8723}">
      <dgm:prSet/>
      <dgm:spPr/>
      <dgm:t>
        <a:bodyPr/>
        <a:lstStyle/>
        <a:p>
          <a:endParaRPr lang="en-US"/>
        </a:p>
      </dgm:t>
    </dgm:pt>
    <dgm:pt modelId="{0725203C-0089-4011-A90F-E5F0B55AF4E6}">
      <dgm:prSet/>
      <dgm:spPr/>
      <dgm:t>
        <a:bodyPr/>
        <a:lstStyle/>
        <a:p>
          <a:pPr rtl="0"/>
          <a:r>
            <a:rPr lang="en-US" smtClean="0"/>
            <a:t>Data tables can also be used in manual testing.</a:t>
          </a:r>
          <a:endParaRPr lang="en-US" dirty="0"/>
        </a:p>
      </dgm:t>
    </dgm:pt>
    <dgm:pt modelId="{D21BEDD7-D3DC-4BCF-9A30-B20552B55435}" type="parTrans" cxnId="{6841EAC5-7635-4AEA-8E09-E2AB2482D1C3}">
      <dgm:prSet/>
      <dgm:spPr/>
      <dgm:t>
        <a:bodyPr/>
        <a:lstStyle/>
        <a:p>
          <a:endParaRPr lang="en-US"/>
        </a:p>
      </dgm:t>
    </dgm:pt>
    <dgm:pt modelId="{CAC04C22-9CC1-4BE4-9082-E74EE252A243}" type="sibTrans" cxnId="{6841EAC5-7635-4AEA-8E09-E2AB2482D1C3}">
      <dgm:prSet/>
      <dgm:spPr/>
      <dgm:t>
        <a:bodyPr/>
        <a:lstStyle/>
        <a:p>
          <a:endParaRPr lang="en-US"/>
        </a:p>
      </dgm:t>
    </dgm:pt>
    <dgm:pt modelId="{5511DC9B-B6BB-4433-9C4A-13E890591687}" type="pres">
      <dgm:prSet presAssocID="{1536939A-20C1-46D3-BD17-BFAB49FB6608}" presName="matrix" presStyleCnt="0">
        <dgm:presLayoutVars>
          <dgm:chMax val="1"/>
          <dgm:dir/>
          <dgm:resizeHandles val="exact"/>
        </dgm:presLayoutVars>
      </dgm:prSet>
      <dgm:spPr/>
      <dgm:t>
        <a:bodyPr/>
        <a:lstStyle/>
        <a:p>
          <a:endParaRPr lang="en-US"/>
        </a:p>
      </dgm:t>
    </dgm:pt>
    <dgm:pt modelId="{B793B541-5DDD-4AA4-B49E-A1F0C48152EC}" type="pres">
      <dgm:prSet presAssocID="{1536939A-20C1-46D3-BD17-BFAB49FB6608}" presName="diamond" presStyleLbl="bgShp" presStyleIdx="0" presStyleCnt="1"/>
      <dgm:spPr/>
    </dgm:pt>
    <dgm:pt modelId="{3CD08FCD-CB16-4EB8-BFE4-88F7B2244346}" type="pres">
      <dgm:prSet presAssocID="{1536939A-20C1-46D3-BD17-BFAB49FB6608}" presName="quad1" presStyleLbl="node1" presStyleIdx="0" presStyleCnt="4">
        <dgm:presLayoutVars>
          <dgm:chMax val="0"/>
          <dgm:chPref val="0"/>
          <dgm:bulletEnabled val="1"/>
        </dgm:presLayoutVars>
      </dgm:prSet>
      <dgm:spPr/>
      <dgm:t>
        <a:bodyPr/>
        <a:lstStyle/>
        <a:p>
          <a:endParaRPr lang="en-US"/>
        </a:p>
      </dgm:t>
    </dgm:pt>
    <dgm:pt modelId="{23AE2473-407B-4685-97DF-5085C40924F4}" type="pres">
      <dgm:prSet presAssocID="{1536939A-20C1-46D3-BD17-BFAB49FB6608}" presName="quad2" presStyleLbl="node1" presStyleIdx="1" presStyleCnt="4">
        <dgm:presLayoutVars>
          <dgm:chMax val="0"/>
          <dgm:chPref val="0"/>
          <dgm:bulletEnabled val="1"/>
        </dgm:presLayoutVars>
      </dgm:prSet>
      <dgm:spPr/>
      <dgm:t>
        <a:bodyPr/>
        <a:lstStyle/>
        <a:p>
          <a:endParaRPr lang="en-US"/>
        </a:p>
      </dgm:t>
    </dgm:pt>
    <dgm:pt modelId="{919267FF-B8D2-4628-AF3C-C6B1C22CF96F}" type="pres">
      <dgm:prSet presAssocID="{1536939A-20C1-46D3-BD17-BFAB49FB6608}" presName="quad3" presStyleLbl="node1" presStyleIdx="2" presStyleCnt="4">
        <dgm:presLayoutVars>
          <dgm:chMax val="0"/>
          <dgm:chPref val="0"/>
          <dgm:bulletEnabled val="1"/>
        </dgm:presLayoutVars>
      </dgm:prSet>
      <dgm:spPr/>
      <dgm:t>
        <a:bodyPr/>
        <a:lstStyle/>
        <a:p>
          <a:endParaRPr lang="en-US"/>
        </a:p>
      </dgm:t>
    </dgm:pt>
    <dgm:pt modelId="{18962C12-F25F-4350-9522-76098A69FB8D}" type="pres">
      <dgm:prSet presAssocID="{1536939A-20C1-46D3-BD17-BFAB49FB6608}" presName="quad4" presStyleLbl="node1" presStyleIdx="3" presStyleCnt="4">
        <dgm:presLayoutVars>
          <dgm:chMax val="0"/>
          <dgm:chPref val="0"/>
          <dgm:bulletEnabled val="1"/>
        </dgm:presLayoutVars>
      </dgm:prSet>
      <dgm:spPr/>
      <dgm:t>
        <a:bodyPr/>
        <a:lstStyle/>
        <a:p>
          <a:endParaRPr lang="en-US"/>
        </a:p>
      </dgm:t>
    </dgm:pt>
  </dgm:ptLst>
  <dgm:cxnLst>
    <dgm:cxn modelId="{DD076A1D-41E0-4F86-A981-F21A4BCBE780}" type="presOf" srcId="{6FBD5CF6-D501-4015-AE4D-8E6922493CE8}" destId="{919267FF-B8D2-4628-AF3C-C6B1C22CF96F}" srcOrd="0" destOrd="0" presId="urn:microsoft.com/office/officeart/2005/8/layout/matrix3"/>
    <dgm:cxn modelId="{6841EAC5-7635-4AEA-8E09-E2AB2482D1C3}" srcId="{1536939A-20C1-46D3-BD17-BFAB49FB6608}" destId="{0725203C-0089-4011-A90F-E5F0B55AF4E6}" srcOrd="3" destOrd="0" parTransId="{D21BEDD7-D3DC-4BCF-9A30-B20552B55435}" sibTransId="{CAC04C22-9CC1-4BE4-9082-E74EE252A243}"/>
    <dgm:cxn modelId="{6635F563-875D-470A-ADF0-29F2667D8723}" srcId="{1536939A-20C1-46D3-BD17-BFAB49FB6608}" destId="{6FBD5CF6-D501-4015-AE4D-8E6922493CE8}" srcOrd="2" destOrd="0" parTransId="{41AAA29D-5171-4D71-B29A-3C78D73268DC}" sibTransId="{C2C80C00-150D-4E77-8DE9-A7F1447FF4B6}"/>
    <dgm:cxn modelId="{C37F59E0-E55B-4B0C-B373-29693756D28B}" type="presOf" srcId="{9D52F89F-B42A-48BE-BE77-DE27D61B7291}" destId="{3CD08FCD-CB16-4EB8-BFE4-88F7B2244346}" srcOrd="0" destOrd="0" presId="urn:microsoft.com/office/officeart/2005/8/layout/matrix3"/>
    <dgm:cxn modelId="{256580C8-3005-4086-A7F3-8589A89AE643}" type="presOf" srcId="{61513B6B-5EB0-43AE-9405-CDFE9DED3EC2}" destId="{23AE2473-407B-4685-97DF-5085C40924F4}" srcOrd="0" destOrd="0" presId="urn:microsoft.com/office/officeart/2005/8/layout/matrix3"/>
    <dgm:cxn modelId="{33132FD0-6D57-4FE7-8BE2-7EBFC703F6D0}" srcId="{1536939A-20C1-46D3-BD17-BFAB49FB6608}" destId="{9D52F89F-B42A-48BE-BE77-DE27D61B7291}" srcOrd="0" destOrd="0" parTransId="{2E3EE8BC-1E85-41E6-BBB9-8FA557D72558}" sibTransId="{8FE483C5-EAB3-40BF-83D5-92D64AE1B51A}"/>
    <dgm:cxn modelId="{F4DD4F82-6D30-495C-92D1-EE69E4E5B08D}" srcId="{1536939A-20C1-46D3-BD17-BFAB49FB6608}" destId="{61513B6B-5EB0-43AE-9405-CDFE9DED3EC2}" srcOrd="1" destOrd="0" parTransId="{C2FFC6AE-F68F-4D6B-A942-CDB372B1707A}" sibTransId="{53758511-3B2A-49A2-B25F-21328D62C7A6}"/>
    <dgm:cxn modelId="{906A2C89-44E3-41E4-A862-5BF2F775A0DE}" type="presOf" srcId="{1536939A-20C1-46D3-BD17-BFAB49FB6608}" destId="{5511DC9B-B6BB-4433-9C4A-13E890591687}" srcOrd="0" destOrd="0" presId="urn:microsoft.com/office/officeart/2005/8/layout/matrix3"/>
    <dgm:cxn modelId="{F9AA638A-AD4E-4C4A-AC16-BED24D5BD334}" type="presOf" srcId="{0725203C-0089-4011-A90F-E5F0B55AF4E6}" destId="{18962C12-F25F-4350-9522-76098A69FB8D}" srcOrd="0" destOrd="0" presId="urn:microsoft.com/office/officeart/2005/8/layout/matrix3"/>
    <dgm:cxn modelId="{C0D4BA55-B9C0-4E8F-AA60-FBC21D715564}" type="presParOf" srcId="{5511DC9B-B6BB-4433-9C4A-13E890591687}" destId="{B793B541-5DDD-4AA4-B49E-A1F0C48152EC}" srcOrd="0" destOrd="0" presId="urn:microsoft.com/office/officeart/2005/8/layout/matrix3"/>
    <dgm:cxn modelId="{CFBBE5E7-F5DB-48BF-84B2-14976AB7A2F8}" type="presParOf" srcId="{5511DC9B-B6BB-4433-9C4A-13E890591687}" destId="{3CD08FCD-CB16-4EB8-BFE4-88F7B2244346}" srcOrd="1" destOrd="0" presId="urn:microsoft.com/office/officeart/2005/8/layout/matrix3"/>
    <dgm:cxn modelId="{98BC85E1-6746-4A7C-9F9D-41F587327A7F}" type="presParOf" srcId="{5511DC9B-B6BB-4433-9C4A-13E890591687}" destId="{23AE2473-407B-4685-97DF-5085C40924F4}" srcOrd="2" destOrd="0" presId="urn:microsoft.com/office/officeart/2005/8/layout/matrix3"/>
    <dgm:cxn modelId="{AAF33A80-1101-4B0E-9A05-72D24C1F7688}" type="presParOf" srcId="{5511DC9B-B6BB-4433-9C4A-13E890591687}" destId="{919267FF-B8D2-4628-AF3C-C6B1C22CF96F}" srcOrd="3" destOrd="0" presId="urn:microsoft.com/office/officeart/2005/8/layout/matrix3"/>
    <dgm:cxn modelId="{D1207DC7-8C87-4434-89A0-7CD2AF9D69FC}" type="presParOf" srcId="{5511DC9B-B6BB-4433-9C4A-13E890591687}" destId="{18962C12-F25F-4350-9522-76098A69FB8D}"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93B541-5DDD-4AA4-B49E-A1F0C48152EC}">
      <dsp:nvSpPr>
        <dsp:cNvPr id="0" name=""/>
        <dsp:cNvSpPr/>
      </dsp:nvSpPr>
      <dsp:spPr>
        <a:xfrm>
          <a:off x="2818599" y="0"/>
          <a:ext cx="5326218" cy="532621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CD08FCD-CB16-4EB8-BFE4-88F7B2244346}">
      <dsp:nvSpPr>
        <dsp:cNvPr id="0" name=""/>
        <dsp:cNvSpPr/>
      </dsp:nvSpPr>
      <dsp:spPr>
        <a:xfrm>
          <a:off x="3324590" y="505990"/>
          <a:ext cx="2077225" cy="207722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With data-driven tests, we can get greater test coverage while minimizing the amount of test code we need to write and maintain.</a:t>
          </a:r>
          <a:endParaRPr lang="en-US" sz="1600" kern="1200" dirty="0"/>
        </a:p>
      </dsp:txBody>
      <dsp:txXfrm>
        <a:off x="3425992" y="607392"/>
        <a:ext cx="1874421" cy="1874421"/>
      </dsp:txXfrm>
    </dsp:sp>
    <dsp:sp modelId="{23AE2473-407B-4685-97DF-5085C40924F4}">
      <dsp:nvSpPr>
        <dsp:cNvPr id="0" name=""/>
        <dsp:cNvSpPr/>
      </dsp:nvSpPr>
      <dsp:spPr>
        <a:xfrm>
          <a:off x="5561602" y="505990"/>
          <a:ext cx="2077225" cy="207722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Data-driven testing makes creating and running a lot of test conditions very easy.</a:t>
          </a:r>
          <a:endParaRPr lang="en-US" sz="1600" kern="1200" dirty="0"/>
        </a:p>
      </dsp:txBody>
      <dsp:txXfrm>
        <a:off x="5663004" y="607392"/>
        <a:ext cx="1874421" cy="1874421"/>
      </dsp:txXfrm>
    </dsp:sp>
    <dsp:sp modelId="{919267FF-B8D2-4628-AF3C-C6B1C22CF96F}">
      <dsp:nvSpPr>
        <dsp:cNvPr id="0" name=""/>
        <dsp:cNvSpPr/>
      </dsp:nvSpPr>
      <dsp:spPr>
        <a:xfrm>
          <a:off x="3324590" y="2743002"/>
          <a:ext cx="2077225" cy="207722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Test data can be designed and created before the application is ready for testing.</a:t>
          </a:r>
          <a:endParaRPr lang="en-US" sz="1600" kern="1200" dirty="0"/>
        </a:p>
      </dsp:txBody>
      <dsp:txXfrm>
        <a:off x="3425992" y="2844404"/>
        <a:ext cx="1874421" cy="1874421"/>
      </dsp:txXfrm>
    </dsp:sp>
    <dsp:sp modelId="{18962C12-F25F-4350-9522-76098A69FB8D}">
      <dsp:nvSpPr>
        <dsp:cNvPr id="0" name=""/>
        <dsp:cNvSpPr/>
      </dsp:nvSpPr>
      <dsp:spPr>
        <a:xfrm>
          <a:off x="5561602" y="2743002"/>
          <a:ext cx="2077225" cy="207722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smtClean="0"/>
            <a:t>Data tables can also be used in manual testing.</a:t>
          </a:r>
          <a:endParaRPr lang="en-US" sz="1600" kern="1200" dirty="0"/>
        </a:p>
      </dsp:txBody>
      <dsp:txXfrm>
        <a:off x="5663004" y="2844404"/>
        <a:ext cx="1874421" cy="1874421"/>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4DC60-8486-4748-95EB-32FD7207363B}" type="datetimeFigureOut">
              <a:rPr lang="en-US" smtClean="0"/>
              <a:t>3/21/2020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9EE838-9495-468E-A569-557A3E0AC08B}" type="slidenum">
              <a:rPr lang="en-US" smtClean="0"/>
              <a:t>‹#›</a:t>
            </a:fld>
            <a:endParaRPr lang="en-US"/>
          </a:p>
        </p:txBody>
      </p:sp>
    </p:spTree>
    <p:extLst>
      <p:ext uri="{BB962C8B-B14F-4D97-AF65-F5344CB8AC3E}">
        <p14:creationId xmlns:p14="http://schemas.microsoft.com/office/powerpoint/2010/main" val="2167729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B35D55F-90E0-4C40-8867-BCBD05C9153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xmlns="" id="{8BB96504-DB98-48CF-BD60-1C9BB1D5E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xmlns="" id="{446455CB-554E-4487-9FC5-C86F25130E17}"/>
              </a:ext>
            </a:extLst>
          </p:cNvPr>
          <p:cNvSpPr>
            <a:spLocks noGrp="1"/>
          </p:cNvSpPr>
          <p:nvPr>
            <p:ph type="dt" sz="half" idx="10"/>
          </p:nvPr>
        </p:nvSpPr>
        <p:spPr/>
        <p:txBody>
          <a:bodyPr/>
          <a:lstStyle/>
          <a:p>
            <a:fld id="{59D3F94E-0126-41F7-9D2F-82416DB7D3CC}" type="datetimeFigureOut">
              <a:rPr lang="en-US" smtClean="0"/>
              <a:t>3/21/2020</a:t>
            </a:fld>
            <a:endParaRPr lang="en-US"/>
          </a:p>
        </p:txBody>
      </p:sp>
      <p:sp>
        <p:nvSpPr>
          <p:cNvPr id="5" name="Espace réservé du pied de page 4">
            <a:extLst>
              <a:ext uri="{FF2B5EF4-FFF2-40B4-BE49-F238E27FC236}">
                <a16:creationId xmlns:a16="http://schemas.microsoft.com/office/drawing/2014/main" xmlns="" id="{768C046B-63FF-4F88-8840-0AE3AD41639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xmlns="" id="{F217C7B3-1793-4887-BB28-EF7C3933FA67}"/>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3515724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AE40BEA-A335-4ABF-8D27-9F2938717362}"/>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xmlns="" id="{1D5FD269-9476-4345-ACD3-FB851E4E076D}"/>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xmlns="" id="{800878DE-18EE-47EE-A5DB-37D3C990D986}"/>
              </a:ext>
            </a:extLst>
          </p:cNvPr>
          <p:cNvSpPr>
            <a:spLocks noGrp="1"/>
          </p:cNvSpPr>
          <p:nvPr>
            <p:ph type="dt" sz="half" idx="10"/>
          </p:nvPr>
        </p:nvSpPr>
        <p:spPr/>
        <p:txBody>
          <a:bodyPr/>
          <a:lstStyle/>
          <a:p>
            <a:fld id="{59D3F94E-0126-41F7-9D2F-82416DB7D3CC}" type="datetimeFigureOut">
              <a:rPr lang="en-US" smtClean="0"/>
              <a:t>3/21/2020</a:t>
            </a:fld>
            <a:endParaRPr lang="en-US"/>
          </a:p>
        </p:txBody>
      </p:sp>
      <p:sp>
        <p:nvSpPr>
          <p:cNvPr id="5" name="Espace réservé du pied de page 4">
            <a:extLst>
              <a:ext uri="{FF2B5EF4-FFF2-40B4-BE49-F238E27FC236}">
                <a16:creationId xmlns:a16="http://schemas.microsoft.com/office/drawing/2014/main" xmlns="" id="{174A9629-B8C2-47E7-A3A1-089E30CD481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xmlns="" id="{7C9FF458-86C9-4E7F-A790-C785A8172F75}"/>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1861793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8159D626-1DC1-4159-880E-9BC2A18651DD}"/>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xmlns="" id="{19254366-E494-4DF3-8181-9444F48B842E}"/>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xmlns="" id="{DBC4E726-3C01-4563-94C5-49FA96399FB5}"/>
              </a:ext>
            </a:extLst>
          </p:cNvPr>
          <p:cNvSpPr>
            <a:spLocks noGrp="1"/>
          </p:cNvSpPr>
          <p:nvPr>
            <p:ph type="dt" sz="half" idx="10"/>
          </p:nvPr>
        </p:nvSpPr>
        <p:spPr/>
        <p:txBody>
          <a:bodyPr/>
          <a:lstStyle/>
          <a:p>
            <a:fld id="{59D3F94E-0126-41F7-9D2F-82416DB7D3CC}" type="datetimeFigureOut">
              <a:rPr lang="en-US" smtClean="0"/>
              <a:t>3/21/2020</a:t>
            </a:fld>
            <a:endParaRPr lang="en-US"/>
          </a:p>
        </p:txBody>
      </p:sp>
      <p:sp>
        <p:nvSpPr>
          <p:cNvPr id="5" name="Espace réservé du pied de page 4">
            <a:extLst>
              <a:ext uri="{FF2B5EF4-FFF2-40B4-BE49-F238E27FC236}">
                <a16:creationId xmlns:a16="http://schemas.microsoft.com/office/drawing/2014/main" xmlns="" id="{8A05D125-53D3-499E-B66A-F6671CF896CF}"/>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xmlns="" id="{E02597D8-3CF0-4837-AC53-ADA70F09048A}"/>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2309969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Agenda">
    <p:spTree>
      <p:nvGrpSpPr>
        <p:cNvPr id="1" name=""/>
        <p:cNvGrpSpPr/>
        <p:nvPr/>
      </p:nvGrpSpPr>
      <p:grpSpPr>
        <a:xfrm>
          <a:off x="0" y="0"/>
          <a:ext cx="0" cy="0"/>
          <a:chOff x="0" y="0"/>
          <a:chExt cx="0" cy="0"/>
        </a:xfrm>
      </p:grpSpPr>
      <p:sp>
        <p:nvSpPr>
          <p:cNvPr id="12" name="Teardrop 11"/>
          <p:cNvSpPr/>
          <p:nvPr userDrawn="1"/>
        </p:nvSpPr>
        <p:spPr>
          <a:xfrm>
            <a:off x="11433842" y="6425740"/>
            <a:ext cx="314348" cy="306512"/>
          </a:xfrm>
          <a:prstGeom prst="teardrop">
            <a:avLst/>
          </a:prstGeom>
          <a:solidFill>
            <a:srgbClr val="70AC4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3" y="-23717"/>
            <a:ext cx="4781566" cy="6881719"/>
          </a:xfrm>
          <a:prstGeom prst="rect">
            <a:avLst/>
          </a:prstGeom>
          <a:solidFill>
            <a:srgbClr val="70AC45"/>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endParaRPr lang="en-US" sz="3023" baseline="0">
              <a:solidFill>
                <a:srgbClr val="67B4E4"/>
              </a:solidFill>
              <a:latin typeface="Calibri"/>
            </a:endParaRPr>
          </a:p>
        </p:txBody>
      </p:sp>
      <p:sp>
        <p:nvSpPr>
          <p:cNvPr id="7" name="Text Placeholder 2"/>
          <p:cNvSpPr>
            <a:spLocks noGrp="1"/>
          </p:cNvSpPr>
          <p:nvPr>
            <p:ph type="body" idx="1" hasCustomPrompt="1"/>
          </p:nvPr>
        </p:nvSpPr>
        <p:spPr>
          <a:xfrm>
            <a:off x="5245879" y="841409"/>
            <a:ext cx="6481808" cy="5197641"/>
          </a:xfrm>
          <a:prstGeom prst="rect">
            <a:avLst/>
          </a:prstGeom>
        </p:spPr>
        <p:txBody>
          <a:bodyPr vert="horz" lIns="91430" tIns="45715" rIns="91430" bIns="45715" rtlCol="0" anchor="ctr">
            <a:normAutofit/>
          </a:bodyPr>
          <a:lstStyle>
            <a:lvl1pPr marL="342900" marR="0" indent="-342900" algn="l" defTabSz="609625" rtl="0" eaLnBrk="1" fontAlgn="auto" latinLnBrk="0" hangingPunct="1">
              <a:lnSpc>
                <a:spcPct val="100000"/>
              </a:lnSpc>
              <a:spcBef>
                <a:spcPct val="20000"/>
              </a:spcBef>
              <a:spcAft>
                <a:spcPts val="0"/>
              </a:spcAft>
              <a:buClr>
                <a:srgbClr val="F26E28"/>
              </a:buClr>
              <a:buSzPct val="100000"/>
              <a:buFont typeface="Arial" charset="0"/>
              <a:buChar char="•"/>
              <a:tabLst/>
              <a:defRPr sz="2800">
                <a:solidFill>
                  <a:srgbClr val="404040"/>
                </a:solidFill>
              </a:defRPr>
            </a:lvl1pPr>
            <a:lvl2pPr>
              <a:buClr>
                <a:schemeClr val="accent1"/>
              </a:buClr>
              <a:defRPr/>
            </a:lvl2pPr>
            <a:lvl3pPr>
              <a:buClr>
                <a:schemeClr val="accent1"/>
              </a:buClr>
              <a:defRPr/>
            </a:lvl3pPr>
          </a:lstStyle>
          <a:p>
            <a:pPr lvl="0"/>
            <a:r>
              <a:rPr lang="en-US" dirty="0"/>
              <a:t>Edit Master text styles</a:t>
            </a:r>
          </a:p>
          <a:p>
            <a:pPr marL="342900" marR="0" lvl="0" indent="-342900" algn="l" defTabSz="609625" rtl="0" eaLnBrk="1" fontAlgn="auto" latinLnBrk="0" hangingPunct="1">
              <a:lnSpc>
                <a:spcPct val="100000"/>
              </a:lnSpc>
              <a:spcBef>
                <a:spcPct val="20000"/>
              </a:spcBef>
              <a:spcAft>
                <a:spcPts val="0"/>
              </a:spcAft>
              <a:buClr>
                <a:srgbClr val="F26E28"/>
              </a:buClr>
              <a:buSzPct val="100000"/>
              <a:buFont typeface="Arial" charset="0"/>
              <a:buChar char="•"/>
              <a:tabLst/>
              <a:defRPr/>
            </a:pPr>
            <a:r>
              <a:rPr lang="en-US" dirty="0"/>
              <a:t>Edit Master text styles</a:t>
            </a:r>
          </a:p>
          <a:p>
            <a:pPr marL="342900" marR="0" lvl="0" indent="-342900" algn="l" defTabSz="609625" rtl="0" eaLnBrk="1" fontAlgn="auto" latinLnBrk="0" hangingPunct="1">
              <a:lnSpc>
                <a:spcPct val="100000"/>
              </a:lnSpc>
              <a:spcBef>
                <a:spcPct val="20000"/>
              </a:spcBef>
              <a:spcAft>
                <a:spcPts val="0"/>
              </a:spcAft>
              <a:buClr>
                <a:srgbClr val="F26E28"/>
              </a:buClr>
              <a:buSzPct val="100000"/>
              <a:buFont typeface="Arial" charset="0"/>
              <a:buChar char="•"/>
              <a:tabLst/>
              <a:defRPr/>
            </a:pPr>
            <a:r>
              <a:rPr lang="en-US" dirty="0"/>
              <a:t>Edit Master text styles</a:t>
            </a:r>
          </a:p>
        </p:txBody>
      </p:sp>
      <p:sp>
        <p:nvSpPr>
          <p:cNvPr id="8" name="Title Placeholder 1"/>
          <p:cNvSpPr>
            <a:spLocks noGrp="1"/>
          </p:cNvSpPr>
          <p:nvPr>
            <p:ph type="title" hasCustomPrompt="1"/>
          </p:nvPr>
        </p:nvSpPr>
        <p:spPr>
          <a:xfrm>
            <a:off x="464313" y="3054027"/>
            <a:ext cx="4141555" cy="772404"/>
          </a:xfrm>
          <a:prstGeom prst="rect">
            <a:avLst/>
          </a:prstGeom>
        </p:spPr>
        <p:txBody>
          <a:bodyPr vert="horz" lIns="91430" tIns="0" rIns="91430" bIns="0" rtlCol="0" anchor="ctr" anchorCtr="0">
            <a:noAutofit/>
          </a:bodyPr>
          <a:lstStyle>
            <a:lvl1pPr algn="ctr">
              <a:defRPr sz="4800" b="1" i="0">
                <a:solidFill>
                  <a:srgbClr val="FFFFFF"/>
                </a:solidFill>
                <a:latin typeface="Calibri" charset="0"/>
                <a:ea typeface="Calibri" charset="0"/>
                <a:cs typeface="Calibri" charset="0"/>
              </a:defRPr>
            </a:lvl1pPr>
          </a:lstStyle>
          <a:p>
            <a:r>
              <a:rPr lang="en-US" dirty="0"/>
              <a:t>AGENDA</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l="70219" t="32366" b="4904"/>
          <a:stretch/>
        </p:blipFill>
        <p:spPr>
          <a:xfrm>
            <a:off x="0" y="-23716"/>
            <a:ext cx="3630882" cy="3077744"/>
          </a:xfrm>
          <a:prstGeom prst="rect">
            <a:avLst/>
          </a:prstGeom>
        </p:spPr>
      </p:pic>
      <p:sp>
        <p:nvSpPr>
          <p:cNvPr id="9" name="Slide Number Placeholder 2"/>
          <p:cNvSpPr>
            <a:spLocks noGrp="1"/>
          </p:cNvSpPr>
          <p:nvPr>
            <p:ph type="sldNum" sz="quarter" idx="10"/>
          </p:nvPr>
        </p:nvSpPr>
        <p:spPr>
          <a:xfrm>
            <a:off x="11344082" y="6446281"/>
            <a:ext cx="392159" cy="225704"/>
          </a:xfrm>
        </p:spPr>
        <p:txBody>
          <a:bodyPr/>
          <a:lstStyle>
            <a:lvl1pPr>
              <a:defRPr>
                <a:solidFill>
                  <a:schemeClr val="bg1"/>
                </a:solidFill>
              </a:defRPr>
            </a:lvl1pPr>
          </a:lstStyle>
          <a:p>
            <a:fld id="{7F0C0638-1B9A-A247-8307-B3AEFFB0D215}" type="slidenum">
              <a:rPr lang="en-US" smtClean="0"/>
              <a:pPr/>
              <a:t>‹#›</a:t>
            </a:fld>
            <a:endParaRPr lang="en-US" dirty="0"/>
          </a:p>
        </p:txBody>
      </p:sp>
    </p:spTree>
    <p:extLst>
      <p:ext uri="{BB962C8B-B14F-4D97-AF65-F5344CB8AC3E}">
        <p14:creationId xmlns:p14="http://schemas.microsoft.com/office/powerpoint/2010/main" val="92391914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Agenda">
    <p:spTree>
      <p:nvGrpSpPr>
        <p:cNvPr id="1" name=""/>
        <p:cNvGrpSpPr/>
        <p:nvPr/>
      </p:nvGrpSpPr>
      <p:grpSpPr>
        <a:xfrm>
          <a:off x="0" y="0"/>
          <a:ext cx="0" cy="0"/>
          <a:chOff x="0" y="0"/>
          <a:chExt cx="0" cy="0"/>
        </a:xfrm>
      </p:grpSpPr>
      <p:sp>
        <p:nvSpPr>
          <p:cNvPr id="12" name="Teardrop 11"/>
          <p:cNvSpPr/>
          <p:nvPr userDrawn="1"/>
        </p:nvSpPr>
        <p:spPr>
          <a:xfrm>
            <a:off x="11433842" y="6425740"/>
            <a:ext cx="314348" cy="306512"/>
          </a:xfrm>
          <a:prstGeom prst="teardrop">
            <a:avLst/>
          </a:prstGeom>
          <a:solidFill>
            <a:srgbClr val="70AC4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3" y="-23717"/>
            <a:ext cx="4781566" cy="6881719"/>
          </a:xfrm>
          <a:prstGeom prst="rect">
            <a:avLst/>
          </a:prstGeom>
          <a:solidFill>
            <a:srgbClr val="70AC45"/>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endParaRPr lang="en-US" sz="3023" baseline="0">
              <a:solidFill>
                <a:srgbClr val="67B4E4"/>
              </a:solidFill>
              <a:latin typeface="Calibri"/>
            </a:endParaRPr>
          </a:p>
        </p:txBody>
      </p:sp>
      <p:sp>
        <p:nvSpPr>
          <p:cNvPr id="7" name="Text Placeholder 2"/>
          <p:cNvSpPr>
            <a:spLocks noGrp="1"/>
          </p:cNvSpPr>
          <p:nvPr>
            <p:ph type="body" idx="1" hasCustomPrompt="1"/>
          </p:nvPr>
        </p:nvSpPr>
        <p:spPr>
          <a:xfrm>
            <a:off x="5245879" y="841409"/>
            <a:ext cx="6481808" cy="5197641"/>
          </a:xfrm>
          <a:prstGeom prst="rect">
            <a:avLst/>
          </a:prstGeom>
        </p:spPr>
        <p:txBody>
          <a:bodyPr vert="horz" lIns="91430" tIns="45715" rIns="91430" bIns="45715" rtlCol="0" anchor="ctr">
            <a:normAutofit/>
          </a:bodyPr>
          <a:lstStyle>
            <a:lvl1pPr marL="0" marR="0" indent="0" algn="ctr" defTabSz="609625" rtl="0" eaLnBrk="1" fontAlgn="auto" latinLnBrk="0" hangingPunct="1">
              <a:lnSpc>
                <a:spcPct val="100000"/>
              </a:lnSpc>
              <a:spcBef>
                <a:spcPct val="20000"/>
              </a:spcBef>
              <a:spcAft>
                <a:spcPts val="0"/>
              </a:spcAft>
              <a:buClr>
                <a:srgbClr val="F26E28"/>
              </a:buClr>
              <a:buSzPct val="100000"/>
              <a:buFont typeface="Arial" charset="0"/>
              <a:buNone/>
              <a:tabLst/>
              <a:defRPr sz="4800" b="1">
                <a:solidFill>
                  <a:srgbClr val="70AC45"/>
                </a:solidFill>
              </a:defRPr>
            </a:lvl1pPr>
            <a:lvl2pPr>
              <a:buClr>
                <a:schemeClr val="accent1"/>
              </a:buClr>
              <a:defRPr/>
            </a:lvl2pPr>
            <a:lvl3pPr>
              <a:buClr>
                <a:schemeClr val="accent1"/>
              </a:buClr>
              <a:defRPr/>
            </a:lvl3pPr>
          </a:lstStyle>
          <a:p>
            <a:pPr lvl="0"/>
            <a:r>
              <a:rPr lang="en-US" dirty="0"/>
              <a:t>CONTENT TITLE</a:t>
            </a:r>
          </a:p>
        </p:txBody>
      </p:sp>
      <p:sp>
        <p:nvSpPr>
          <p:cNvPr id="8" name="Title Placeholder 1"/>
          <p:cNvSpPr>
            <a:spLocks noGrp="1"/>
          </p:cNvSpPr>
          <p:nvPr>
            <p:ph type="title" hasCustomPrompt="1"/>
          </p:nvPr>
        </p:nvSpPr>
        <p:spPr>
          <a:xfrm>
            <a:off x="464313" y="3054027"/>
            <a:ext cx="4141555" cy="772404"/>
          </a:xfrm>
          <a:prstGeom prst="rect">
            <a:avLst/>
          </a:prstGeom>
        </p:spPr>
        <p:txBody>
          <a:bodyPr vert="horz" lIns="91430" tIns="0" rIns="91430" bIns="0" rtlCol="0" anchor="ctr" anchorCtr="0">
            <a:noAutofit/>
          </a:bodyPr>
          <a:lstStyle>
            <a:lvl1pPr algn="ctr">
              <a:defRPr sz="4800" b="1" i="0">
                <a:solidFill>
                  <a:srgbClr val="FFFFFF"/>
                </a:solidFill>
                <a:latin typeface="Calibri" charset="0"/>
                <a:ea typeface="Calibri" charset="0"/>
                <a:cs typeface="Calibri" charset="0"/>
              </a:defRPr>
            </a:lvl1pPr>
          </a:lstStyle>
          <a:p>
            <a:r>
              <a:rPr lang="en-US" dirty="0"/>
              <a:t>AGENDA</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l="70219" t="32366" b="4904"/>
          <a:stretch/>
        </p:blipFill>
        <p:spPr>
          <a:xfrm>
            <a:off x="0" y="-23716"/>
            <a:ext cx="3630882" cy="3077744"/>
          </a:xfrm>
          <a:prstGeom prst="rect">
            <a:avLst/>
          </a:prstGeom>
        </p:spPr>
      </p:pic>
      <p:sp>
        <p:nvSpPr>
          <p:cNvPr id="9" name="Slide Number Placeholder 2"/>
          <p:cNvSpPr>
            <a:spLocks noGrp="1"/>
          </p:cNvSpPr>
          <p:nvPr>
            <p:ph type="sldNum" sz="quarter" idx="10"/>
          </p:nvPr>
        </p:nvSpPr>
        <p:spPr>
          <a:xfrm>
            <a:off x="11344082" y="6446281"/>
            <a:ext cx="392159" cy="225704"/>
          </a:xfrm>
        </p:spPr>
        <p:txBody>
          <a:bodyPr/>
          <a:lstStyle>
            <a:lvl1pPr>
              <a:defRPr>
                <a:solidFill>
                  <a:schemeClr val="bg1"/>
                </a:solidFill>
              </a:defRPr>
            </a:lvl1pPr>
          </a:lstStyle>
          <a:p>
            <a:fld id="{7F0C0638-1B9A-A247-8307-B3AEFFB0D215}" type="slidenum">
              <a:rPr lang="en-US" smtClean="0"/>
              <a:pPr/>
              <a:t>‹#›</a:t>
            </a:fld>
            <a:endParaRPr lang="en-US" dirty="0"/>
          </a:p>
        </p:txBody>
      </p:sp>
    </p:spTree>
    <p:extLst>
      <p:ext uri="{BB962C8B-B14F-4D97-AF65-F5344CB8AC3E}">
        <p14:creationId xmlns:p14="http://schemas.microsoft.com/office/powerpoint/2010/main" val="456209529"/>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w/ Bullets">
    <p:spTree>
      <p:nvGrpSpPr>
        <p:cNvPr id="1" name=""/>
        <p:cNvGrpSpPr/>
        <p:nvPr/>
      </p:nvGrpSpPr>
      <p:grpSpPr>
        <a:xfrm>
          <a:off x="0" y="0"/>
          <a:ext cx="0" cy="0"/>
          <a:chOff x="0" y="0"/>
          <a:chExt cx="0" cy="0"/>
        </a:xfrm>
      </p:grpSpPr>
      <p:sp>
        <p:nvSpPr>
          <p:cNvPr id="4" name="Teardrop 3"/>
          <p:cNvSpPr/>
          <p:nvPr userDrawn="1"/>
        </p:nvSpPr>
        <p:spPr>
          <a:xfrm>
            <a:off x="11433842" y="6425740"/>
            <a:ext cx="314348" cy="306512"/>
          </a:xfrm>
          <a:prstGeom prst="teardrop">
            <a:avLst/>
          </a:prstGeom>
          <a:solidFill>
            <a:srgbClr val="70AC4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2"/>
          <p:cNvSpPr>
            <a:spLocks noGrp="1"/>
          </p:cNvSpPr>
          <p:nvPr>
            <p:ph type="body" idx="1"/>
          </p:nvPr>
        </p:nvSpPr>
        <p:spPr>
          <a:xfrm>
            <a:off x="626873" y="1621019"/>
            <a:ext cx="11081564" cy="4714415"/>
          </a:xfrm>
          <a:prstGeom prst="rect">
            <a:avLst/>
          </a:prstGeom>
        </p:spPr>
        <p:txBody>
          <a:bodyPr vert="horz" lIns="91430" tIns="45715" rIns="91430" bIns="45715" rtlCol="0">
            <a:normAutofit/>
          </a:bodyPr>
          <a:lstStyle>
            <a:lvl1pPr marL="302651" indent="-302651">
              <a:buClr>
                <a:srgbClr val="F26E28"/>
              </a:buClr>
              <a:buFont typeface="Arial"/>
              <a:buChar char="•"/>
              <a:defRPr>
                <a:solidFill>
                  <a:srgbClr val="404040"/>
                </a:solidFill>
              </a:defRPr>
            </a:lvl1pPr>
            <a:lvl2pPr>
              <a:buClr>
                <a:srgbClr val="F26E28"/>
              </a:buClr>
              <a:defRPr>
                <a:solidFill>
                  <a:srgbClr val="404040"/>
                </a:solidFill>
              </a:defRPr>
            </a:lvl2pPr>
            <a:lvl3pPr>
              <a:buClr>
                <a:srgbClr val="F26E28"/>
              </a:buClr>
              <a:defRPr>
                <a:solidFill>
                  <a:srgbClr val="404040"/>
                </a:solidFill>
              </a:defRPr>
            </a:lvl3pPr>
          </a:lstStyle>
          <a:p>
            <a:pPr lvl="0"/>
            <a:r>
              <a:rPr lang="en-US" dirty="0"/>
              <a:t>Edit Master text styles</a:t>
            </a:r>
          </a:p>
          <a:p>
            <a:pPr lvl="1"/>
            <a:r>
              <a:rPr lang="en-US" dirty="0"/>
              <a:t>Second level</a:t>
            </a:r>
          </a:p>
          <a:p>
            <a:pPr lvl="2"/>
            <a:r>
              <a:rPr lang="en-US" dirty="0"/>
              <a:t>Third level</a:t>
            </a:r>
          </a:p>
        </p:txBody>
      </p:sp>
      <p:sp>
        <p:nvSpPr>
          <p:cNvPr id="13" name="Rectangle 12"/>
          <p:cNvSpPr/>
          <p:nvPr userDrawn="1"/>
        </p:nvSpPr>
        <p:spPr>
          <a:xfrm>
            <a:off x="1" y="0"/>
            <a:ext cx="12192000" cy="919135"/>
          </a:xfrm>
          <a:prstGeom prst="rect">
            <a:avLst/>
          </a:prstGeom>
          <a:solidFill>
            <a:srgbClr val="70AC45"/>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endParaRPr lang="en-US" sz="3023" baseline="0" dirty="0">
              <a:solidFill>
                <a:srgbClr val="FFFFFF"/>
              </a:solidFill>
              <a:latin typeface="Calibri"/>
            </a:endParaRPr>
          </a:p>
        </p:txBody>
      </p:sp>
      <p:sp>
        <p:nvSpPr>
          <p:cNvPr id="6" name="Title 5"/>
          <p:cNvSpPr>
            <a:spLocks noGrp="1"/>
          </p:cNvSpPr>
          <p:nvPr>
            <p:ph type="title"/>
          </p:nvPr>
        </p:nvSpPr>
        <p:spPr>
          <a:xfrm>
            <a:off x="576743" y="69275"/>
            <a:ext cx="11081568" cy="772404"/>
          </a:xfrm>
        </p:spPr>
        <p:txBody>
          <a:bodyPr/>
          <a:lstStyle>
            <a:lvl1pPr>
              <a:defRPr sz="4800" b="1" i="0">
                <a:solidFill>
                  <a:schemeClr val="bg1"/>
                </a:solidFill>
                <a:latin typeface="Calibri" charset="0"/>
                <a:ea typeface="Calibri" charset="0"/>
                <a:cs typeface="Calibri" charset="0"/>
              </a:defRPr>
            </a:lvl1pPr>
          </a:lstStyle>
          <a:p>
            <a:r>
              <a:rPr lang="en-US" dirty="0"/>
              <a:t>Click to edit Master title style</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t="46647" r="65629"/>
          <a:stretch/>
        </p:blipFill>
        <p:spPr>
          <a:xfrm>
            <a:off x="8001481" y="0"/>
            <a:ext cx="4190520" cy="2617680"/>
          </a:xfrm>
          <a:prstGeom prst="rect">
            <a:avLst/>
          </a:prstGeom>
        </p:spPr>
      </p:pic>
      <p:sp>
        <p:nvSpPr>
          <p:cNvPr id="14" name="Slide Number Placeholder 2">
            <a:extLst>
              <a:ext uri="{FF2B5EF4-FFF2-40B4-BE49-F238E27FC236}">
                <a16:creationId xmlns:a16="http://schemas.microsoft.com/office/drawing/2014/main" xmlns="" id="{86524822-0FC5-4072-A27F-4267F3F586C7}"/>
              </a:ext>
            </a:extLst>
          </p:cNvPr>
          <p:cNvSpPr>
            <a:spLocks noGrp="1"/>
          </p:cNvSpPr>
          <p:nvPr>
            <p:ph type="sldNum" sz="quarter" idx="10"/>
          </p:nvPr>
        </p:nvSpPr>
        <p:spPr>
          <a:xfrm>
            <a:off x="11344082" y="6446281"/>
            <a:ext cx="392159" cy="225704"/>
          </a:xfrm>
        </p:spPr>
        <p:txBody>
          <a:bodyPr/>
          <a:lstStyle>
            <a:lvl1pPr>
              <a:defRPr>
                <a:solidFill>
                  <a:schemeClr val="bg1"/>
                </a:solidFill>
              </a:defRPr>
            </a:lvl1pPr>
          </a:lstStyle>
          <a:p>
            <a:fld id="{7F0C0638-1B9A-A247-8307-B3AEFFB0D215}" type="slidenum">
              <a:rPr lang="en-US" smtClean="0"/>
              <a:pPr/>
              <a:t>‹#›</a:t>
            </a:fld>
            <a:endParaRPr lang="en-US" dirty="0"/>
          </a:p>
        </p:txBody>
      </p:sp>
      <p:sp>
        <p:nvSpPr>
          <p:cNvPr id="8" name="Text Placeholder 7"/>
          <p:cNvSpPr>
            <a:spLocks noGrp="1"/>
          </p:cNvSpPr>
          <p:nvPr>
            <p:ph type="body" sz="quarter" idx="11" hasCustomPrompt="1"/>
          </p:nvPr>
        </p:nvSpPr>
        <p:spPr>
          <a:xfrm>
            <a:off x="585418" y="953146"/>
            <a:ext cx="9691203" cy="60102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a:solidFill>
                  <a:srgbClr val="293E5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3200" dirty="0">
                <a:solidFill>
                  <a:schemeClr val="tx1">
                    <a:lumMod val="75000"/>
                    <a:lumOff val="25000"/>
                  </a:schemeClr>
                </a:solidFill>
              </a:rPr>
              <a:t>Click to edit Master title style</a:t>
            </a:r>
          </a:p>
          <a:p>
            <a:pPr lvl="0"/>
            <a:endParaRPr lang="en-US" dirty="0"/>
          </a:p>
        </p:txBody>
      </p:sp>
    </p:spTree>
    <p:extLst>
      <p:ext uri="{BB962C8B-B14F-4D97-AF65-F5344CB8AC3E}">
        <p14:creationId xmlns:p14="http://schemas.microsoft.com/office/powerpoint/2010/main" val="2535732142"/>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w/ Bullets">
    <p:spTree>
      <p:nvGrpSpPr>
        <p:cNvPr id="1" name=""/>
        <p:cNvGrpSpPr/>
        <p:nvPr/>
      </p:nvGrpSpPr>
      <p:grpSpPr>
        <a:xfrm>
          <a:off x="0" y="0"/>
          <a:ext cx="0" cy="0"/>
          <a:chOff x="0" y="0"/>
          <a:chExt cx="0" cy="0"/>
        </a:xfrm>
      </p:grpSpPr>
      <p:sp>
        <p:nvSpPr>
          <p:cNvPr id="4" name="Teardrop 3"/>
          <p:cNvSpPr/>
          <p:nvPr userDrawn="1"/>
        </p:nvSpPr>
        <p:spPr>
          <a:xfrm>
            <a:off x="11433842" y="6425740"/>
            <a:ext cx="314348" cy="306512"/>
          </a:xfrm>
          <a:prstGeom prst="teardrop">
            <a:avLst/>
          </a:prstGeom>
          <a:solidFill>
            <a:srgbClr val="70AC4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2"/>
          <p:cNvSpPr>
            <a:spLocks noGrp="1"/>
          </p:cNvSpPr>
          <p:nvPr>
            <p:ph type="body" idx="1"/>
          </p:nvPr>
        </p:nvSpPr>
        <p:spPr>
          <a:xfrm>
            <a:off x="626873" y="935847"/>
            <a:ext cx="11081564" cy="5399588"/>
          </a:xfrm>
          <a:prstGeom prst="rect">
            <a:avLst/>
          </a:prstGeom>
        </p:spPr>
        <p:txBody>
          <a:bodyPr vert="horz" lIns="91430" tIns="45715" rIns="91430" bIns="45715" rtlCol="0">
            <a:normAutofit/>
          </a:bodyPr>
          <a:lstStyle>
            <a:lvl1pPr marL="302651" indent="-302651">
              <a:buClr>
                <a:srgbClr val="F26E28"/>
              </a:buClr>
              <a:buFont typeface="Arial"/>
              <a:buChar char="•"/>
              <a:defRPr>
                <a:solidFill>
                  <a:srgbClr val="404040"/>
                </a:solidFill>
              </a:defRPr>
            </a:lvl1pPr>
            <a:lvl2pPr>
              <a:buClr>
                <a:srgbClr val="F26E28"/>
              </a:buClr>
              <a:defRPr>
                <a:solidFill>
                  <a:srgbClr val="404040"/>
                </a:solidFill>
              </a:defRPr>
            </a:lvl2pPr>
            <a:lvl3pPr>
              <a:buClr>
                <a:srgbClr val="F26E28"/>
              </a:buClr>
              <a:defRPr>
                <a:solidFill>
                  <a:srgbClr val="404040"/>
                </a:solidFill>
              </a:defRPr>
            </a:lvl3pPr>
          </a:lstStyle>
          <a:p>
            <a:pPr lvl="0"/>
            <a:r>
              <a:rPr lang="en-US" dirty="0"/>
              <a:t>Edit Master text styles</a:t>
            </a:r>
          </a:p>
          <a:p>
            <a:pPr lvl="1"/>
            <a:r>
              <a:rPr lang="en-US" dirty="0"/>
              <a:t>Second level</a:t>
            </a:r>
          </a:p>
          <a:p>
            <a:pPr lvl="2"/>
            <a:r>
              <a:rPr lang="en-US" dirty="0"/>
              <a:t>Third level</a:t>
            </a:r>
          </a:p>
        </p:txBody>
      </p:sp>
      <p:sp>
        <p:nvSpPr>
          <p:cNvPr id="13" name="Rectangle 12"/>
          <p:cNvSpPr/>
          <p:nvPr userDrawn="1"/>
        </p:nvSpPr>
        <p:spPr>
          <a:xfrm>
            <a:off x="1" y="0"/>
            <a:ext cx="12192000" cy="919135"/>
          </a:xfrm>
          <a:prstGeom prst="rect">
            <a:avLst/>
          </a:prstGeom>
          <a:solidFill>
            <a:srgbClr val="70AC45"/>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endParaRPr lang="en-US" sz="3023" baseline="0" dirty="0">
              <a:solidFill>
                <a:srgbClr val="FFFFFF"/>
              </a:solidFill>
              <a:latin typeface="Calibri"/>
            </a:endParaRPr>
          </a:p>
        </p:txBody>
      </p:sp>
      <p:sp>
        <p:nvSpPr>
          <p:cNvPr id="6" name="Title 5"/>
          <p:cNvSpPr>
            <a:spLocks noGrp="1"/>
          </p:cNvSpPr>
          <p:nvPr>
            <p:ph type="title"/>
          </p:nvPr>
        </p:nvSpPr>
        <p:spPr>
          <a:xfrm>
            <a:off x="576743" y="69275"/>
            <a:ext cx="11081568" cy="772404"/>
          </a:xfrm>
        </p:spPr>
        <p:txBody>
          <a:bodyPr/>
          <a:lstStyle>
            <a:lvl1pPr>
              <a:defRPr sz="4800" b="1" i="0">
                <a:solidFill>
                  <a:schemeClr val="bg1"/>
                </a:solidFill>
                <a:latin typeface="Calibri" charset="0"/>
                <a:ea typeface="Calibri" charset="0"/>
                <a:cs typeface="Calibri" charset="0"/>
              </a:defRPr>
            </a:lvl1pPr>
          </a:lstStyle>
          <a:p>
            <a:r>
              <a:rPr lang="en-US" dirty="0"/>
              <a:t>Click to edit Master title style</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t="46647" r="65629"/>
          <a:stretch/>
        </p:blipFill>
        <p:spPr>
          <a:xfrm>
            <a:off x="8001481" y="0"/>
            <a:ext cx="4190520" cy="2617680"/>
          </a:xfrm>
          <a:prstGeom prst="rect">
            <a:avLst/>
          </a:prstGeom>
        </p:spPr>
      </p:pic>
      <p:sp>
        <p:nvSpPr>
          <p:cNvPr id="14" name="Slide Number Placeholder 2">
            <a:extLst>
              <a:ext uri="{FF2B5EF4-FFF2-40B4-BE49-F238E27FC236}">
                <a16:creationId xmlns:a16="http://schemas.microsoft.com/office/drawing/2014/main" xmlns="" id="{86524822-0FC5-4072-A27F-4267F3F586C7}"/>
              </a:ext>
            </a:extLst>
          </p:cNvPr>
          <p:cNvSpPr>
            <a:spLocks noGrp="1"/>
          </p:cNvSpPr>
          <p:nvPr>
            <p:ph type="sldNum" sz="quarter" idx="10"/>
          </p:nvPr>
        </p:nvSpPr>
        <p:spPr>
          <a:xfrm>
            <a:off x="11344082" y="6446281"/>
            <a:ext cx="392159" cy="225704"/>
          </a:xfrm>
        </p:spPr>
        <p:txBody>
          <a:bodyPr/>
          <a:lstStyle>
            <a:lvl1pPr>
              <a:defRPr>
                <a:solidFill>
                  <a:schemeClr val="bg1"/>
                </a:solidFill>
              </a:defRPr>
            </a:lvl1pPr>
          </a:lstStyle>
          <a:p>
            <a:fld id="{7F0C0638-1B9A-A247-8307-B3AEFFB0D215}" type="slidenum">
              <a:rPr lang="en-US" smtClean="0"/>
              <a:pPr/>
              <a:t>‹#›</a:t>
            </a:fld>
            <a:endParaRPr lang="en-US" dirty="0"/>
          </a:p>
        </p:txBody>
      </p:sp>
    </p:spTree>
    <p:extLst>
      <p:ext uri="{BB962C8B-B14F-4D97-AF65-F5344CB8AC3E}">
        <p14:creationId xmlns:p14="http://schemas.microsoft.com/office/powerpoint/2010/main" val="152789993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CA25AC5-FD5E-4064-AB48-9EE60355E01E}"/>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xmlns="" id="{37608126-254B-4D73-8A09-9A1758E9297E}"/>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xmlns="" id="{9412C698-EF57-4EA1-B0EB-08677BB3C7CF}"/>
              </a:ext>
            </a:extLst>
          </p:cNvPr>
          <p:cNvSpPr>
            <a:spLocks noGrp="1"/>
          </p:cNvSpPr>
          <p:nvPr>
            <p:ph type="dt" sz="half" idx="10"/>
          </p:nvPr>
        </p:nvSpPr>
        <p:spPr/>
        <p:txBody>
          <a:bodyPr/>
          <a:lstStyle/>
          <a:p>
            <a:fld id="{59D3F94E-0126-41F7-9D2F-82416DB7D3CC}" type="datetimeFigureOut">
              <a:rPr lang="en-US" smtClean="0"/>
              <a:t>3/21/2020</a:t>
            </a:fld>
            <a:endParaRPr lang="en-US"/>
          </a:p>
        </p:txBody>
      </p:sp>
      <p:sp>
        <p:nvSpPr>
          <p:cNvPr id="5" name="Espace réservé du pied de page 4">
            <a:extLst>
              <a:ext uri="{FF2B5EF4-FFF2-40B4-BE49-F238E27FC236}">
                <a16:creationId xmlns:a16="http://schemas.microsoft.com/office/drawing/2014/main" xmlns="" id="{847C9B7A-F6DB-4CC0-AFF6-7C79240CE57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xmlns="" id="{5E28E18E-64BA-4283-BD8F-48B980EC3279}"/>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2059854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5277CFB-7AFF-48DC-878E-02E03BAEED7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xmlns="" id="{65A82D1E-831A-423D-A6A8-A6D401DD3C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xmlns="" id="{39D8D92A-409A-4F8C-93B0-86EE3E45838D}"/>
              </a:ext>
            </a:extLst>
          </p:cNvPr>
          <p:cNvSpPr>
            <a:spLocks noGrp="1"/>
          </p:cNvSpPr>
          <p:nvPr>
            <p:ph type="dt" sz="half" idx="10"/>
          </p:nvPr>
        </p:nvSpPr>
        <p:spPr/>
        <p:txBody>
          <a:bodyPr/>
          <a:lstStyle/>
          <a:p>
            <a:fld id="{59D3F94E-0126-41F7-9D2F-82416DB7D3CC}" type="datetimeFigureOut">
              <a:rPr lang="en-US" smtClean="0"/>
              <a:t>3/21/2020</a:t>
            </a:fld>
            <a:endParaRPr lang="en-US"/>
          </a:p>
        </p:txBody>
      </p:sp>
      <p:sp>
        <p:nvSpPr>
          <p:cNvPr id="5" name="Espace réservé du pied de page 4">
            <a:extLst>
              <a:ext uri="{FF2B5EF4-FFF2-40B4-BE49-F238E27FC236}">
                <a16:creationId xmlns:a16="http://schemas.microsoft.com/office/drawing/2014/main" xmlns="" id="{0D48D737-F714-4B10-87E2-2626F951DBC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xmlns="" id="{8C9CE52C-F89E-4071-870D-7E7EFF37068B}"/>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1690721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CCB1766-92EF-4594-9FB9-50C4C21F4DF5}"/>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xmlns="" id="{E2A718FA-6886-43E7-ACB5-20B2B78236E9}"/>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xmlns="" id="{02FE0AF3-0606-4B78-9D43-4A433DCE3E3F}"/>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xmlns="" id="{B57A4276-65A4-4D4E-9C79-A80BBA5E1C0B}"/>
              </a:ext>
            </a:extLst>
          </p:cNvPr>
          <p:cNvSpPr>
            <a:spLocks noGrp="1"/>
          </p:cNvSpPr>
          <p:nvPr>
            <p:ph type="dt" sz="half" idx="10"/>
          </p:nvPr>
        </p:nvSpPr>
        <p:spPr/>
        <p:txBody>
          <a:bodyPr/>
          <a:lstStyle/>
          <a:p>
            <a:fld id="{59D3F94E-0126-41F7-9D2F-82416DB7D3CC}" type="datetimeFigureOut">
              <a:rPr lang="en-US" smtClean="0"/>
              <a:t>3/21/2020</a:t>
            </a:fld>
            <a:endParaRPr lang="en-US"/>
          </a:p>
        </p:txBody>
      </p:sp>
      <p:sp>
        <p:nvSpPr>
          <p:cNvPr id="6" name="Espace réservé du pied de page 5">
            <a:extLst>
              <a:ext uri="{FF2B5EF4-FFF2-40B4-BE49-F238E27FC236}">
                <a16:creationId xmlns:a16="http://schemas.microsoft.com/office/drawing/2014/main" xmlns="" id="{64766B3C-0FBF-459E-9C1A-F2CA5F8814DC}"/>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xmlns="" id="{9FED53D6-F40B-44A2-82A9-85153917CDEC}"/>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4095095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C05FAB8-0438-4BBA-9516-512E271EE518}"/>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xmlns="" id="{C7EDBACA-F794-4C04-BCB7-0982AED15F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xmlns="" id="{50934FBB-EA8E-41DA-A9F4-E8D15773B9EC}"/>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xmlns="" id="{C812515A-821F-46CB-96BA-5DE2EC5E10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xmlns="" id="{E6CC808E-D2C6-4A4E-8582-61ABA0731FDC}"/>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xmlns="" id="{D2F476EF-9996-452F-945B-FF5BD217B5CA}"/>
              </a:ext>
            </a:extLst>
          </p:cNvPr>
          <p:cNvSpPr>
            <a:spLocks noGrp="1"/>
          </p:cNvSpPr>
          <p:nvPr>
            <p:ph type="dt" sz="half" idx="10"/>
          </p:nvPr>
        </p:nvSpPr>
        <p:spPr/>
        <p:txBody>
          <a:bodyPr/>
          <a:lstStyle/>
          <a:p>
            <a:fld id="{59D3F94E-0126-41F7-9D2F-82416DB7D3CC}" type="datetimeFigureOut">
              <a:rPr lang="en-US" smtClean="0"/>
              <a:t>3/21/2020</a:t>
            </a:fld>
            <a:endParaRPr lang="en-US"/>
          </a:p>
        </p:txBody>
      </p:sp>
      <p:sp>
        <p:nvSpPr>
          <p:cNvPr id="8" name="Espace réservé du pied de page 7">
            <a:extLst>
              <a:ext uri="{FF2B5EF4-FFF2-40B4-BE49-F238E27FC236}">
                <a16:creationId xmlns:a16="http://schemas.microsoft.com/office/drawing/2014/main" xmlns="" id="{4E97244A-16E1-4C9A-9EBC-D5A7AE17C1D3}"/>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xmlns="" id="{744D486C-5786-4191-A620-095965B314AD}"/>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379173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E212BDA-DD8E-4725-886E-2B37707C7177}"/>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xmlns="" id="{100A5F96-FF02-412E-8DEA-720E36626283}"/>
              </a:ext>
            </a:extLst>
          </p:cNvPr>
          <p:cNvSpPr>
            <a:spLocks noGrp="1"/>
          </p:cNvSpPr>
          <p:nvPr>
            <p:ph type="dt" sz="half" idx="10"/>
          </p:nvPr>
        </p:nvSpPr>
        <p:spPr/>
        <p:txBody>
          <a:bodyPr/>
          <a:lstStyle/>
          <a:p>
            <a:fld id="{59D3F94E-0126-41F7-9D2F-82416DB7D3CC}" type="datetimeFigureOut">
              <a:rPr lang="en-US" smtClean="0"/>
              <a:t>3/21/2020</a:t>
            </a:fld>
            <a:endParaRPr lang="en-US"/>
          </a:p>
        </p:txBody>
      </p:sp>
      <p:sp>
        <p:nvSpPr>
          <p:cNvPr id="4" name="Espace réservé du pied de page 3">
            <a:extLst>
              <a:ext uri="{FF2B5EF4-FFF2-40B4-BE49-F238E27FC236}">
                <a16:creationId xmlns:a16="http://schemas.microsoft.com/office/drawing/2014/main" xmlns="" id="{5F75B037-B5B2-49D5-9D00-1A699D847FAE}"/>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xmlns="" id="{24FCD285-C15C-492C-9347-F9D9098CB51B}"/>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264444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40F3335B-6B38-42ED-847F-A563E5FB1949}"/>
              </a:ext>
            </a:extLst>
          </p:cNvPr>
          <p:cNvSpPr>
            <a:spLocks noGrp="1"/>
          </p:cNvSpPr>
          <p:nvPr>
            <p:ph type="dt" sz="half" idx="10"/>
          </p:nvPr>
        </p:nvSpPr>
        <p:spPr/>
        <p:txBody>
          <a:bodyPr/>
          <a:lstStyle/>
          <a:p>
            <a:fld id="{59D3F94E-0126-41F7-9D2F-82416DB7D3CC}" type="datetimeFigureOut">
              <a:rPr lang="en-US" smtClean="0"/>
              <a:t>3/21/2020</a:t>
            </a:fld>
            <a:endParaRPr lang="en-US"/>
          </a:p>
        </p:txBody>
      </p:sp>
      <p:sp>
        <p:nvSpPr>
          <p:cNvPr id="3" name="Espace réservé du pied de page 2">
            <a:extLst>
              <a:ext uri="{FF2B5EF4-FFF2-40B4-BE49-F238E27FC236}">
                <a16:creationId xmlns:a16="http://schemas.microsoft.com/office/drawing/2014/main" xmlns="" id="{67A7F3DD-D009-4D56-86ED-E231B5A3104F}"/>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xmlns="" id="{730A8ED2-D6D0-484C-A148-C9FA1B0A8984}"/>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388324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1946FD0-D27A-48B3-9409-A42E0E90F6A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xmlns="" id="{27363EBA-ED01-4683-82FD-16E18D5D00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xmlns="" id="{C05EA60E-CA34-4431-BDC9-A1D8AAA12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xmlns="" id="{D182276B-6A9F-4330-A6D0-77C1A45F072A}"/>
              </a:ext>
            </a:extLst>
          </p:cNvPr>
          <p:cNvSpPr>
            <a:spLocks noGrp="1"/>
          </p:cNvSpPr>
          <p:nvPr>
            <p:ph type="dt" sz="half" idx="10"/>
          </p:nvPr>
        </p:nvSpPr>
        <p:spPr/>
        <p:txBody>
          <a:bodyPr/>
          <a:lstStyle/>
          <a:p>
            <a:fld id="{59D3F94E-0126-41F7-9D2F-82416DB7D3CC}" type="datetimeFigureOut">
              <a:rPr lang="en-US" smtClean="0"/>
              <a:t>3/21/2020</a:t>
            </a:fld>
            <a:endParaRPr lang="en-US"/>
          </a:p>
        </p:txBody>
      </p:sp>
      <p:sp>
        <p:nvSpPr>
          <p:cNvPr id="6" name="Espace réservé du pied de page 5">
            <a:extLst>
              <a:ext uri="{FF2B5EF4-FFF2-40B4-BE49-F238E27FC236}">
                <a16:creationId xmlns:a16="http://schemas.microsoft.com/office/drawing/2014/main" xmlns="" id="{4451D08B-6C11-4CFC-B309-718FB0155998}"/>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xmlns="" id="{A51FB055-3B6E-4BDB-BD9D-9AF572A9B7E6}"/>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721694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56F0292-79A3-48EF-BC96-230A32E6E69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xmlns="" id="{6E68E216-BE9B-4A48-B8FD-EF365A291E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xmlns="" id="{DE7ABEB1-CE6C-4220-B631-0D0BCB660F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xmlns="" id="{404C9156-23F5-413B-ABA4-3A52EE6BEFC0}"/>
              </a:ext>
            </a:extLst>
          </p:cNvPr>
          <p:cNvSpPr>
            <a:spLocks noGrp="1"/>
          </p:cNvSpPr>
          <p:nvPr>
            <p:ph type="dt" sz="half" idx="10"/>
          </p:nvPr>
        </p:nvSpPr>
        <p:spPr/>
        <p:txBody>
          <a:bodyPr/>
          <a:lstStyle/>
          <a:p>
            <a:fld id="{59D3F94E-0126-41F7-9D2F-82416DB7D3CC}" type="datetimeFigureOut">
              <a:rPr lang="en-US" smtClean="0"/>
              <a:t>3/21/2020</a:t>
            </a:fld>
            <a:endParaRPr lang="en-US"/>
          </a:p>
        </p:txBody>
      </p:sp>
      <p:sp>
        <p:nvSpPr>
          <p:cNvPr id="6" name="Espace réservé du pied de page 5">
            <a:extLst>
              <a:ext uri="{FF2B5EF4-FFF2-40B4-BE49-F238E27FC236}">
                <a16:creationId xmlns:a16="http://schemas.microsoft.com/office/drawing/2014/main" xmlns="" id="{FC1B6913-BE8D-4C94-9BDB-519EF203CE04}"/>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xmlns="" id="{09E7378A-88CA-45F9-98F0-AA385F22B8AD}"/>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2628521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C730B8A2-4B42-47D6-8B61-F3E8964F84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xmlns="" id="{8A58089A-428C-49EA-88BE-02BAB30F9A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xmlns="" id="{6A62FDBB-9B9A-4B8B-846A-CAEE609C5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D3F94E-0126-41F7-9D2F-82416DB7D3CC}" type="datetimeFigureOut">
              <a:rPr lang="en-US" smtClean="0"/>
              <a:t>3/21/2020</a:t>
            </a:fld>
            <a:endParaRPr lang="en-US"/>
          </a:p>
        </p:txBody>
      </p:sp>
      <p:sp>
        <p:nvSpPr>
          <p:cNvPr id="5" name="Espace réservé du pied de page 4">
            <a:extLst>
              <a:ext uri="{FF2B5EF4-FFF2-40B4-BE49-F238E27FC236}">
                <a16:creationId xmlns:a16="http://schemas.microsoft.com/office/drawing/2014/main" xmlns="" id="{B9A2B69C-161D-4D87-A5EF-99C0CCC7A7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xmlns="" id="{80267B51-DD62-4A9F-BCAB-A6C44A8617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53C200-6296-4F51-B878-BE8DEE74F9D2}" type="slidenum">
              <a:rPr lang="en-US" smtClean="0"/>
              <a:t>‹#›</a:t>
            </a:fld>
            <a:endParaRPr lang="en-US"/>
          </a:p>
        </p:txBody>
      </p:sp>
    </p:spTree>
    <p:extLst>
      <p:ext uri="{BB962C8B-B14F-4D97-AF65-F5344CB8AC3E}">
        <p14:creationId xmlns:p14="http://schemas.microsoft.com/office/powerpoint/2010/main" val="3650313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2"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xmlns="" id="{469CB7EA-8CDB-43D0-B77B-FF1CB5671D0B}"/>
              </a:ext>
            </a:extLst>
          </p:cNvPr>
          <p:cNvSpPr>
            <a:spLocks noGrp="1"/>
          </p:cNvSpPr>
          <p:nvPr>
            <p:ph type="body" idx="1"/>
          </p:nvPr>
        </p:nvSpPr>
        <p:spPr>
          <a:xfrm>
            <a:off x="4912726" y="841409"/>
            <a:ext cx="7118441" cy="5197641"/>
          </a:xfrm>
        </p:spPr>
        <p:txBody>
          <a:bodyPr>
            <a:normAutofit/>
          </a:bodyPr>
          <a:lstStyle/>
          <a:p>
            <a:pPr marL="0" indent="0" algn="ctr">
              <a:buNone/>
            </a:pPr>
            <a:r>
              <a:rPr lang="en-US" sz="4800" b="1" dirty="0">
                <a:solidFill>
                  <a:srgbClr val="70AC45"/>
                </a:solidFill>
              </a:rPr>
              <a:t>Data-Driven Testing and Using the Page Object Model</a:t>
            </a:r>
          </a:p>
        </p:txBody>
      </p:sp>
      <p:sp>
        <p:nvSpPr>
          <p:cNvPr id="4" name="Espace réservé du numéro de diapositive 3">
            <a:extLst>
              <a:ext uri="{FF2B5EF4-FFF2-40B4-BE49-F238E27FC236}">
                <a16:creationId xmlns:a16="http://schemas.microsoft.com/office/drawing/2014/main" xmlns="" id="{12152390-4D94-49B2-9AEE-0F96B95488C8}"/>
              </a:ext>
            </a:extLst>
          </p:cNvPr>
          <p:cNvSpPr>
            <a:spLocks noGrp="1"/>
          </p:cNvSpPr>
          <p:nvPr>
            <p:ph type="sldNum" sz="quarter" idx="10"/>
          </p:nvPr>
        </p:nvSpPr>
        <p:spPr/>
        <p:txBody>
          <a:bodyPr/>
          <a:lstStyle/>
          <a:p>
            <a:fld id="{7F0C0638-1B9A-A247-8307-B3AEFFB0D215}" type="slidenum">
              <a:rPr lang="en-US" smtClean="0"/>
              <a:pPr/>
              <a:t>1</a:t>
            </a:fld>
            <a:endParaRPr lang="en-US"/>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79467509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0" dirty="0" smtClean="0"/>
              <a:t>Page Object </a:t>
            </a:r>
            <a:r>
              <a:rPr lang="en-US" sz="4400" b="0" dirty="0"/>
              <a:t>Model</a:t>
            </a:r>
            <a:r>
              <a:rPr lang="en-US" sz="4400" dirty="0"/>
              <a:t> </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10</a:t>
            </a:fld>
            <a:endParaRPr lang="en-US" dirty="0"/>
          </a:p>
        </p:txBody>
      </p:sp>
      <p:sp>
        <p:nvSpPr>
          <p:cNvPr id="8" name="Rectangle 7"/>
          <p:cNvSpPr/>
          <p:nvPr/>
        </p:nvSpPr>
        <p:spPr>
          <a:xfrm>
            <a:off x="1764145" y="4398926"/>
            <a:ext cx="6096000" cy="369332"/>
          </a:xfrm>
          <a:prstGeom prst="rect">
            <a:avLst/>
          </a:prstGeom>
        </p:spPr>
        <p:txBody>
          <a:bodyPr>
            <a:spAutoFit/>
          </a:bodyPr>
          <a:lstStyle/>
          <a:p>
            <a:r>
              <a:rPr lang="en-US" dirty="0"/>
              <a:t> </a:t>
            </a:r>
          </a:p>
        </p:txBody>
      </p:sp>
      <p:sp>
        <p:nvSpPr>
          <p:cNvPr id="3" name="Rectangle 2"/>
          <p:cNvSpPr/>
          <p:nvPr/>
        </p:nvSpPr>
        <p:spPr>
          <a:xfrm>
            <a:off x="424873" y="1147864"/>
            <a:ext cx="11637818" cy="1200329"/>
          </a:xfrm>
          <a:prstGeom prst="rect">
            <a:avLst/>
          </a:prstGeom>
        </p:spPr>
        <p:txBody>
          <a:bodyPr wrap="square">
            <a:spAutoFit/>
          </a:bodyPr>
          <a:lstStyle/>
          <a:p>
            <a:r>
              <a:rPr lang="en-US" sz="2400" dirty="0"/>
              <a:t>Page Object Model is a design pattern which has become popular in test automation for enhancing test maintenance and reducing code duplication. A page object is an object-oriented class that serves as an interface to a page of your AUT.</a:t>
            </a:r>
          </a:p>
        </p:txBody>
      </p:sp>
      <p:pic>
        <p:nvPicPr>
          <p:cNvPr id="5" name="Picture 4"/>
          <p:cNvPicPr>
            <a:picLocks noChangeAspect="1"/>
          </p:cNvPicPr>
          <p:nvPr/>
        </p:nvPicPr>
        <p:blipFill>
          <a:blip r:embed="rId2"/>
          <a:stretch>
            <a:fillRect/>
          </a:stretch>
        </p:blipFill>
        <p:spPr>
          <a:xfrm>
            <a:off x="1378839" y="3017801"/>
            <a:ext cx="9477375" cy="2762250"/>
          </a:xfrm>
          <a:prstGeom prst="rect">
            <a:avLst/>
          </a:prstGeom>
        </p:spPr>
      </p:pic>
    </p:spTree>
    <p:extLst>
      <p:ext uri="{BB962C8B-B14F-4D97-AF65-F5344CB8AC3E}">
        <p14:creationId xmlns:p14="http://schemas.microsoft.com/office/powerpoint/2010/main" val="3936194453"/>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Page Object Model</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11</a:t>
            </a:fld>
            <a:endParaRPr lang="en-US" dirty="0"/>
          </a:p>
        </p:txBody>
      </p:sp>
      <p:sp>
        <p:nvSpPr>
          <p:cNvPr id="11" name="Rectangle 10"/>
          <p:cNvSpPr/>
          <p:nvPr/>
        </p:nvSpPr>
        <p:spPr>
          <a:xfrm>
            <a:off x="153940" y="1209442"/>
            <a:ext cx="11825624" cy="7286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dirty="0"/>
              <a:t>According to Page Object Model, we should keep our tests and element locators separately, this will keep code clean and easy to understand and maintain.</a:t>
            </a:r>
          </a:p>
        </p:txBody>
      </p:sp>
      <p:sp>
        <p:nvSpPr>
          <p:cNvPr id="12" name="Rectangle 11"/>
          <p:cNvSpPr/>
          <p:nvPr/>
        </p:nvSpPr>
        <p:spPr>
          <a:xfrm>
            <a:off x="153940" y="2117543"/>
            <a:ext cx="11825624" cy="7286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dirty="0"/>
              <a:t>The Page Object approach makes test automation framework programmer friendly, more durable and comprehensive.</a:t>
            </a:r>
          </a:p>
        </p:txBody>
      </p:sp>
      <p:sp>
        <p:nvSpPr>
          <p:cNvPr id="13" name="Rectangle 12"/>
          <p:cNvSpPr/>
          <p:nvPr/>
        </p:nvSpPr>
        <p:spPr>
          <a:xfrm>
            <a:off x="153940" y="3086439"/>
            <a:ext cx="11825624" cy="126049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dirty="0"/>
              <a:t>Another important advantage is our Page Object Repository is Independent of Automation Tests. Keeping separate repository for page objects helps us to use this repository for different purposes with different frameworks like, we are able to integrate this repository with other tools like </a:t>
            </a:r>
            <a:r>
              <a:rPr lang="en-US" sz="2000" dirty="0" err="1"/>
              <a:t>JUnit</a:t>
            </a:r>
            <a:r>
              <a:rPr lang="en-US" sz="2000" dirty="0"/>
              <a:t>/</a:t>
            </a:r>
            <a:r>
              <a:rPr lang="en-US" sz="2000" dirty="0" err="1"/>
              <a:t>NUnit</a:t>
            </a:r>
            <a:r>
              <a:rPr lang="en-US" sz="2000" dirty="0"/>
              <a:t>/</a:t>
            </a:r>
            <a:r>
              <a:rPr lang="en-US" sz="2000" dirty="0" err="1"/>
              <a:t>PhpUnit</a:t>
            </a:r>
            <a:r>
              <a:rPr lang="en-US" sz="2000" dirty="0"/>
              <a:t> as well as with </a:t>
            </a:r>
            <a:r>
              <a:rPr lang="en-US" sz="2000" dirty="0" err="1"/>
              <a:t>TestNG</a:t>
            </a:r>
            <a:r>
              <a:rPr lang="en-US" sz="2000" dirty="0"/>
              <a:t>/Cucumber/etc.</a:t>
            </a:r>
          </a:p>
        </p:txBody>
      </p:sp>
      <p:sp>
        <p:nvSpPr>
          <p:cNvPr id="14" name="Rectangle 13"/>
          <p:cNvSpPr/>
          <p:nvPr/>
        </p:nvSpPr>
        <p:spPr>
          <a:xfrm>
            <a:off x="153940" y="4587180"/>
            <a:ext cx="11825624" cy="49462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dirty="0"/>
              <a:t>Test cases become short and optimized as we are able to reuse page object methods in the POM classes.</a:t>
            </a:r>
          </a:p>
        </p:txBody>
      </p:sp>
      <p:sp>
        <p:nvSpPr>
          <p:cNvPr id="15" name="Rectangle 14"/>
          <p:cNvSpPr/>
          <p:nvPr/>
        </p:nvSpPr>
        <p:spPr>
          <a:xfrm>
            <a:off x="153940" y="5275467"/>
            <a:ext cx="11825624" cy="49462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dirty="0" smtClean="0"/>
              <a:t>Any </a:t>
            </a:r>
            <a:r>
              <a:rPr lang="en-US" sz="2000" dirty="0"/>
              <a:t>change in UI can easily be implemented, updated and maintained into the Page Objects and Classes.</a:t>
            </a:r>
          </a:p>
        </p:txBody>
      </p:sp>
    </p:spTree>
    <p:extLst>
      <p:ext uri="{BB962C8B-B14F-4D97-AF65-F5344CB8AC3E}">
        <p14:creationId xmlns:p14="http://schemas.microsoft.com/office/powerpoint/2010/main" val="1290388028"/>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0" dirty="0"/>
              <a:t>Using the </a:t>
            </a:r>
            <a:r>
              <a:rPr lang="en-US" sz="3600" b="0" dirty="0" err="1"/>
              <a:t>PageFactory</a:t>
            </a:r>
            <a:r>
              <a:rPr lang="en-US" sz="3600" b="0" dirty="0"/>
              <a:t> class for exposing the elements on a page</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12</a:t>
            </a:fld>
            <a:endParaRPr lang="en-US" dirty="0"/>
          </a:p>
        </p:txBody>
      </p:sp>
      <p:sp>
        <p:nvSpPr>
          <p:cNvPr id="8" name="Rectangle 7"/>
          <p:cNvSpPr/>
          <p:nvPr/>
        </p:nvSpPr>
        <p:spPr>
          <a:xfrm>
            <a:off x="1764145" y="4398926"/>
            <a:ext cx="6096000" cy="369332"/>
          </a:xfrm>
          <a:prstGeom prst="rect">
            <a:avLst/>
          </a:prstGeom>
        </p:spPr>
        <p:txBody>
          <a:bodyPr>
            <a:spAutoFit/>
          </a:bodyPr>
          <a:lstStyle/>
          <a:p>
            <a:r>
              <a:rPr lang="en-US" dirty="0"/>
              <a:t> </a:t>
            </a:r>
          </a:p>
        </p:txBody>
      </p:sp>
      <p:sp>
        <p:nvSpPr>
          <p:cNvPr id="3" name="Rectangle 2"/>
          <p:cNvSpPr/>
          <p:nvPr/>
        </p:nvSpPr>
        <p:spPr>
          <a:xfrm>
            <a:off x="424873" y="1147864"/>
            <a:ext cx="11637818" cy="830997"/>
          </a:xfrm>
          <a:prstGeom prst="rect">
            <a:avLst/>
          </a:prstGeom>
        </p:spPr>
        <p:txBody>
          <a:bodyPr wrap="square">
            <a:spAutoFit/>
          </a:bodyPr>
          <a:lstStyle/>
          <a:p>
            <a:r>
              <a:rPr lang="en-US" sz="2400" dirty="0" smtClean="0"/>
              <a:t>To </a:t>
            </a:r>
            <a:r>
              <a:rPr lang="en-US" sz="2400" dirty="0"/>
              <a:t>implement the Page Object model in tests, we need to create a Page Object class for </a:t>
            </a:r>
            <a:r>
              <a:rPr lang="en-US" sz="2400" dirty="0" smtClean="0"/>
              <a:t>each page </a:t>
            </a:r>
            <a:r>
              <a:rPr lang="en-US" sz="2400" dirty="0"/>
              <a:t>that is being </a:t>
            </a:r>
            <a:r>
              <a:rPr lang="en-US" sz="2400" dirty="0" smtClean="0"/>
              <a:t>tested.</a:t>
            </a:r>
            <a:endParaRPr lang="en-US" sz="2400" dirty="0"/>
          </a:p>
        </p:txBody>
      </p:sp>
      <p:pic>
        <p:nvPicPr>
          <p:cNvPr id="6" name="Picture 5"/>
          <p:cNvPicPr>
            <a:picLocks noChangeAspect="1"/>
          </p:cNvPicPr>
          <p:nvPr/>
        </p:nvPicPr>
        <p:blipFill>
          <a:blip r:embed="rId2"/>
          <a:stretch>
            <a:fillRect/>
          </a:stretch>
        </p:blipFill>
        <p:spPr>
          <a:xfrm>
            <a:off x="4914611" y="2465244"/>
            <a:ext cx="1771650" cy="2647950"/>
          </a:xfrm>
          <a:prstGeom prst="rect">
            <a:avLst/>
          </a:prstGeom>
        </p:spPr>
      </p:pic>
    </p:spTree>
    <p:extLst>
      <p:ext uri="{BB962C8B-B14F-4D97-AF65-F5344CB8AC3E}">
        <p14:creationId xmlns:p14="http://schemas.microsoft.com/office/powerpoint/2010/main" val="2834817049"/>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0" dirty="0"/>
              <a:t>Using the </a:t>
            </a:r>
            <a:r>
              <a:rPr lang="en-US" sz="3600" b="0" dirty="0" err="1"/>
              <a:t>PageFactory</a:t>
            </a:r>
            <a:r>
              <a:rPr lang="en-US" sz="3600" b="0" dirty="0"/>
              <a:t> class for exposing the elements on a page</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13</a:t>
            </a:fld>
            <a:endParaRPr lang="en-US" dirty="0"/>
          </a:p>
        </p:txBody>
      </p:sp>
      <p:sp>
        <p:nvSpPr>
          <p:cNvPr id="8" name="Rectangle 7"/>
          <p:cNvSpPr/>
          <p:nvPr/>
        </p:nvSpPr>
        <p:spPr>
          <a:xfrm>
            <a:off x="1764145" y="4398926"/>
            <a:ext cx="6096000" cy="369332"/>
          </a:xfrm>
          <a:prstGeom prst="rect">
            <a:avLst/>
          </a:prstGeom>
        </p:spPr>
        <p:txBody>
          <a:bodyPr>
            <a:spAutoFit/>
          </a:bodyPr>
          <a:lstStyle/>
          <a:p>
            <a:r>
              <a:rPr lang="en-US" dirty="0"/>
              <a:t> </a:t>
            </a:r>
          </a:p>
        </p:txBody>
      </p:sp>
      <p:sp>
        <p:nvSpPr>
          <p:cNvPr id="7" name="Rectangle 6"/>
          <p:cNvSpPr/>
          <p:nvPr/>
        </p:nvSpPr>
        <p:spPr>
          <a:xfrm>
            <a:off x="153940" y="1209443"/>
            <a:ext cx="11881042" cy="8872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dirty="0"/>
              <a:t>Steps 1</a:t>
            </a:r>
            <a:r>
              <a:rPr lang="en-US" sz="2000" dirty="0" smtClean="0"/>
              <a:t>: Define </a:t>
            </a:r>
            <a:r>
              <a:rPr lang="en-US" sz="2000" dirty="0"/>
              <a:t>and create a package for all the page objects from the application for </a:t>
            </a:r>
            <a:r>
              <a:rPr lang="en-US" sz="2000" dirty="0" smtClean="0"/>
              <a:t>logical grouping</a:t>
            </a:r>
            <a:r>
              <a:rPr lang="en-US" sz="2000" dirty="0"/>
              <a:t>. For example, </a:t>
            </a:r>
            <a:r>
              <a:rPr lang="en-US" sz="2000" b="1" dirty="0" err="1" smtClean="0"/>
              <a:t>fpt.tests.pageobjects</a:t>
            </a:r>
            <a:r>
              <a:rPr lang="en-US" sz="2000" dirty="0" smtClean="0"/>
              <a:t> </a:t>
            </a:r>
            <a:r>
              <a:rPr lang="en-US" sz="2000" dirty="0"/>
              <a:t>is created </a:t>
            </a:r>
            <a:r>
              <a:rPr lang="en-US" sz="2000" dirty="0" smtClean="0"/>
              <a:t>to define </a:t>
            </a:r>
            <a:r>
              <a:rPr lang="en-US" sz="2000" dirty="0"/>
              <a:t>all the page objects. </a:t>
            </a:r>
          </a:p>
        </p:txBody>
      </p:sp>
      <p:sp>
        <p:nvSpPr>
          <p:cNvPr id="9" name="Rectangle 8"/>
          <p:cNvSpPr/>
          <p:nvPr/>
        </p:nvSpPr>
        <p:spPr>
          <a:xfrm>
            <a:off x="153940" y="2559032"/>
            <a:ext cx="11881042" cy="8872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dirty="0"/>
              <a:t>Steps </a:t>
            </a:r>
            <a:r>
              <a:rPr lang="en-US" sz="2000" dirty="0" smtClean="0"/>
              <a:t>2: Create </a:t>
            </a:r>
            <a:r>
              <a:rPr lang="en-US" sz="2000" dirty="0"/>
              <a:t>a new Java class </a:t>
            </a:r>
            <a:r>
              <a:rPr lang="en-US" sz="2000" dirty="0" smtClean="0"/>
              <a:t>file</a:t>
            </a:r>
            <a:r>
              <a:rPr lang="en-US" sz="2000" dirty="0"/>
              <a:t>. Give the name of the page we will be testing from the</a:t>
            </a:r>
            <a:br>
              <a:rPr lang="en-US" sz="2000" dirty="0"/>
            </a:br>
            <a:r>
              <a:rPr lang="en-US" sz="2000" dirty="0"/>
              <a:t>application to this class. </a:t>
            </a:r>
          </a:p>
        </p:txBody>
      </p:sp>
      <p:pic>
        <p:nvPicPr>
          <p:cNvPr id="5" name="Picture 4"/>
          <p:cNvPicPr>
            <a:picLocks noChangeAspect="1"/>
          </p:cNvPicPr>
          <p:nvPr/>
        </p:nvPicPr>
        <p:blipFill>
          <a:blip r:embed="rId2"/>
          <a:stretch>
            <a:fillRect/>
          </a:stretch>
        </p:blipFill>
        <p:spPr>
          <a:xfrm>
            <a:off x="3622723" y="4021874"/>
            <a:ext cx="4943475" cy="1695450"/>
          </a:xfrm>
          <a:prstGeom prst="rect">
            <a:avLst/>
          </a:prstGeom>
        </p:spPr>
      </p:pic>
    </p:spTree>
    <p:extLst>
      <p:ext uri="{BB962C8B-B14F-4D97-AF65-F5344CB8AC3E}">
        <p14:creationId xmlns:p14="http://schemas.microsoft.com/office/powerpoint/2010/main" val="327916139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0" dirty="0"/>
              <a:t>Using the </a:t>
            </a:r>
            <a:r>
              <a:rPr lang="en-US" sz="3600" b="0" dirty="0" err="1"/>
              <a:t>PageFactory</a:t>
            </a:r>
            <a:r>
              <a:rPr lang="en-US" sz="3600" b="0" dirty="0"/>
              <a:t> class for exposing the elements on a page</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14</a:t>
            </a:fld>
            <a:endParaRPr lang="en-US" dirty="0"/>
          </a:p>
        </p:txBody>
      </p:sp>
      <p:sp>
        <p:nvSpPr>
          <p:cNvPr id="7" name="Rectangle 6"/>
          <p:cNvSpPr/>
          <p:nvPr/>
        </p:nvSpPr>
        <p:spPr>
          <a:xfrm>
            <a:off x="153940" y="1209442"/>
            <a:ext cx="11881042" cy="11827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dirty="0"/>
              <a:t>Steps </a:t>
            </a:r>
            <a:r>
              <a:rPr lang="en-US" sz="2000" dirty="0" smtClean="0"/>
              <a:t>3: Define </a:t>
            </a:r>
            <a:r>
              <a:rPr lang="en-US" sz="2000" dirty="0"/>
              <a:t>elements from the BMI Calculator page as instance variables in the</a:t>
            </a:r>
            <a:br>
              <a:rPr lang="en-US" sz="2000" dirty="0"/>
            </a:br>
            <a:r>
              <a:rPr lang="en-US" sz="2000" dirty="0" err="1"/>
              <a:t>BmiCalcPage</a:t>
            </a:r>
            <a:r>
              <a:rPr lang="en-US" sz="2000" dirty="0"/>
              <a:t> class created in step 1. Use the name or id attributes to name</a:t>
            </a:r>
            <a:br>
              <a:rPr lang="en-US" sz="2000" dirty="0"/>
            </a:br>
            <a:r>
              <a:rPr lang="en-US" sz="2000" dirty="0"/>
              <a:t>these variables, as follows: </a:t>
            </a:r>
          </a:p>
        </p:txBody>
      </p:sp>
      <p:pic>
        <p:nvPicPr>
          <p:cNvPr id="10" name="Picture 9"/>
          <p:cNvPicPr>
            <a:picLocks noChangeAspect="1"/>
          </p:cNvPicPr>
          <p:nvPr/>
        </p:nvPicPr>
        <p:blipFill>
          <a:blip r:embed="rId2"/>
          <a:stretch>
            <a:fillRect/>
          </a:stretch>
        </p:blipFill>
        <p:spPr>
          <a:xfrm>
            <a:off x="4379961" y="3283609"/>
            <a:ext cx="3429000" cy="2105025"/>
          </a:xfrm>
          <a:prstGeom prst="rect">
            <a:avLst/>
          </a:prstGeom>
        </p:spPr>
      </p:pic>
    </p:spTree>
    <p:extLst>
      <p:ext uri="{BB962C8B-B14F-4D97-AF65-F5344CB8AC3E}">
        <p14:creationId xmlns:p14="http://schemas.microsoft.com/office/powerpoint/2010/main" val="494616449"/>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0" dirty="0"/>
              <a:t>Using the </a:t>
            </a:r>
            <a:r>
              <a:rPr lang="en-US" sz="3600" b="0" dirty="0" err="1"/>
              <a:t>PageFactory</a:t>
            </a:r>
            <a:r>
              <a:rPr lang="en-US" sz="3600" b="0" dirty="0"/>
              <a:t> class for exposing the elements on a page</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15</a:t>
            </a:fld>
            <a:endParaRPr lang="en-US" dirty="0"/>
          </a:p>
        </p:txBody>
      </p:sp>
      <p:sp>
        <p:nvSpPr>
          <p:cNvPr id="7" name="Rectangle 6"/>
          <p:cNvSpPr/>
          <p:nvPr/>
        </p:nvSpPr>
        <p:spPr>
          <a:xfrm>
            <a:off x="153940" y="1209442"/>
            <a:ext cx="11881042" cy="11827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dirty="0"/>
              <a:t>Steps 4</a:t>
            </a:r>
            <a:r>
              <a:rPr lang="en-US" sz="2000" dirty="0" smtClean="0"/>
              <a:t>: Add </a:t>
            </a:r>
            <a:r>
              <a:rPr lang="en-US" sz="2000" dirty="0"/>
              <a:t>a constructor to the </a:t>
            </a:r>
            <a:r>
              <a:rPr lang="en-US" sz="2000" dirty="0" err="1"/>
              <a:t>BmiCalcPage</a:t>
            </a:r>
            <a:r>
              <a:rPr lang="en-US" sz="2000" dirty="0"/>
              <a:t> class, which will call the </a:t>
            </a:r>
            <a:r>
              <a:rPr lang="en-US" sz="2000" dirty="0" err="1" smtClean="0"/>
              <a:t>PageFactory.initElements</a:t>
            </a:r>
            <a:r>
              <a:rPr lang="en-US" sz="2000" dirty="0"/>
              <a:t>() method to initialize the elements in the class. In other </a:t>
            </a:r>
            <a:r>
              <a:rPr lang="en-US" sz="2000" dirty="0" smtClean="0"/>
              <a:t>words, map </a:t>
            </a:r>
            <a:r>
              <a:rPr lang="en-US" sz="2000" dirty="0"/>
              <a:t>the elements to the variables in the </a:t>
            </a:r>
            <a:r>
              <a:rPr lang="en-US" sz="2000" dirty="0" err="1"/>
              <a:t>BmiCalcPage</a:t>
            </a:r>
            <a:r>
              <a:rPr lang="en-US" sz="2000" dirty="0"/>
              <a:t> class, as follows: </a:t>
            </a:r>
          </a:p>
        </p:txBody>
      </p:sp>
      <p:pic>
        <p:nvPicPr>
          <p:cNvPr id="3" name="Picture 2"/>
          <p:cNvPicPr>
            <a:picLocks noChangeAspect="1"/>
          </p:cNvPicPr>
          <p:nvPr/>
        </p:nvPicPr>
        <p:blipFill>
          <a:blip r:embed="rId2"/>
          <a:stretch>
            <a:fillRect/>
          </a:stretch>
        </p:blipFill>
        <p:spPr>
          <a:xfrm>
            <a:off x="3699597" y="3269816"/>
            <a:ext cx="4238625" cy="1057275"/>
          </a:xfrm>
          <a:prstGeom prst="rect">
            <a:avLst/>
          </a:prstGeom>
        </p:spPr>
      </p:pic>
    </p:spTree>
    <p:extLst>
      <p:ext uri="{BB962C8B-B14F-4D97-AF65-F5344CB8AC3E}">
        <p14:creationId xmlns:p14="http://schemas.microsoft.com/office/powerpoint/2010/main" val="2956631357"/>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0" dirty="0"/>
              <a:t>Using the </a:t>
            </a:r>
            <a:r>
              <a:rPr lang="en-US" sz="3600" b="0" dirty="0" err="1"/>
              <a:t>PageFactory</a:t>
            </a:r>
            <a:r>
              <a:rPr lang="en-US" sz="3600" b="0" dirty="0"/>
              <a:t> class for exposing the elements on a page</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16</a:t>
            </a:fld>
            <a:endParaRPr lang="en-US" dirty="0"/>
          </a:p>
        </p:txBody>
      </p:sp>
      <p:sp>
        <p:nvSpPr>
          <p:cNvPr id="7" name="Rectangle 6"/>
          <p:cNvSpPr/>
          <p:nvPr/>
        </p:nvSpPr>
        <p:spPr>
          <a:xfrm>
            <a:off x="153940" y="1209443"/>
            <a:ext cx="11881042" cy="914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dirty="0"/>
              <a:t>Steps </a:t>
            </a:r>
            <a:r>
              <a:rPr lang="en-US" sz="2000" dirty="0" smtClean="0"/>
              <a:t>5: </a:t>
            </a:r>
            <a:r>
              <a:rPr lang="en-US" sz="2000" dirty="0"/>
              <a:t>We will add the </a:t>
            </a:r>
            <a:r>
              <a:rPr lang="en-US" sz="2000" dirty="0" err="1"/>
              <a:t>accessor</a:t>
            </a:r>
            <a:r>
              <a:rPr lang="en-US" sz="2000" dirty="0"/>
              <a:t> methods for Height, Weight, and Calculate button </a:t>
            </a:r>
            <a:r>
              <a:rPr lang="en-US" sz="2000" dirty="0" err="1"/>
              <a:t>felds</a:t>
            </a:r>
            <a:r>
              <a:rPr lang="en-US" sz="2000" dirty="0"/>
              <a:t> so</a:t>
            </a:r>
            <a:br>
              <a:rPr lang="en-US" sz="2000" dirty="0"/>
            </a:br>
            <a:r>
              <a:rPr lang="en-US" sz="2000" dirty="0"/>
              <a:t>we can set values or perform operation like clicking a button: </a:t>
            </a:r>
          </a:p>
        </p:txBody>
      </p:sp>
      <p:pic>
        <p:nvPicPr>
          <p:cNvPr id="5" name="Picture 4"/>
          <p:cNvPicPr>
            <a:picLocks noChangeAspect="1"/>
          </p:cNvPicPr>
          <p:nvPr/>
        </p:nvPicPr>
        <p:blipFill>
          <a:blip r:embed="rId2"/>
          <a:stretch>
            <a:fillRect/>
          </a:stretch>
        </p:blipFill>
        <p:spPr>
          <a:xfrm>
            <a:off x="3894715" y="2770909"/>
            <a:ext cx="4162425" cy="2590800"/>
          </a:xfrm>
          <a:prstGeom prst="rect">
            <a:avLst/>
          </a:prstGeom>
        </p:spPr>
      </p:pic>
    </p:spTree>
    <p:extLst>
      <p:ext uri="{BB962C8B-B14F-4D97-AF65-F5344CB8AC3E}">
        <p14:creationId xmlns:p14="http://schemas.microsoft.com/office/powerpoint/2010/main" val="1288661854"/>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0" dirty="0"/>
              <a:t>Using the </a:t>
            </a:r>
            <a:r>
              <a:rPr lang="en-US" sz="3600" b="0" dirty="0" err="1"/>
              <a:t>PageFactory</a:t>
            </a:r>
            <a:r>
              <a:rPr lang="en-US" sz="3600" b="0" dirty="0"/>
              <a:t> class for exposing the elements on a page</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17</a:t>
            </a:fld>
            <a:endParaRPr lang="en-US" dirty="0"/>
          </a:p>
        </p:txBody>
      </p:sp>
      <p:sp>
        <p:nvSpPr>
          <p:cNvPr id="7" name="Rectangle 6"/>
          <p:cNvSpPr/>
          <p:nvPr/>
        </p:nvSpPr>
        <p:spPr>
          <a:xfrm>
            <a:off x="153940" y="1209443"/>
            <a:ext cx="11881042" cy="914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dirty="0"/>
              <a:t>Steps </a:t>
            </a:r>
            <a:r>
              <a:rPr lang="en-US" sz="2000" dirty="0" smtClean="0"/>
              <a:t>6: </a:t>
            </a:r>
            <a:r>
              <a:rPr lang="en-US" sz="2000" dirty="0"/>
              <a:t>Also, add the </a:t>
            </a:r>
            <a:r>
              <a:rPr lang="en-US" sz="2000" dirty="0" err="1"/>
              <a:t>accessor</a:t>
            </a:r>
            <a:r>
              <a:rPr lang="en-US" sz="2000" dirty="0"/>
              <a:t> method to read the values from the </a:t>
            </a:r>
            <a:r>
              <a:rPr lang="en-US" sz="2000" dirty="0" err="1"/>
              <a:t>Bmi</a:t>
            </a:r>
            <a:r>
              <a:rPr lang="en-US" sz="2000" dirty="0"/>
              <a:t> and </a:t>
            </a:r>
            <a:r>
              <a:rPr lang="en-US" sz="2000" dirty="0" err="1"/>
              <a:t>Bmi</a:t>
            </a:r>
            <a:r>
              <a:rPr lang="en-US" sz="2000" dirty="0"/>
              <a:t> Category</a:t>
            </a:r>
            <a:br>
              <a:rPr lang="en-US" sz="2000" dirty="0"/>
            </a:br>
            <a:r>
              <a:rPr lang="en-US" sz="2000" dirty="0" smtClean="0"/>
              <a:t>fields</a:t>
            </a:r>
            <a:r>
              <a:rPr lang="en-US" sz="2000" dirty="0"/>
              <a:t>, as shown in the following code: </a:t>
            </a:r>
          </a:p>
        </p:txBody>
      </p:sp>
      <p:pic>
        <p:nvPicPr>
          <p:cNvPr id="3" name="Picture 2"/>
          <p:cNvPicPr>
            <a:picLocks noChangeAspect="1"/>
          </p:cNvPicPr>
          <p:nvPr/>
        </p:nvPicPr>
        <p:blipFill>
          <a:blip r:embed="rId2"/>
          <a:stretch>
            <a:fillRect/>
          </a:stretch>
        </p:blipFill>
        <p:spPr>
          <a:xfrm>
            <a:off x="4221186" y="3192318"/>
            <a:ext cx="4457700" cy="1600200"/>
          </a:xfrm>
          <a:prstGeom prst="rect">
            <a:avLst/>
          </a:prstGeom>
        </p:spPr>
      </p:pic>
    </p:spTree>
    <p:extLst>
      <p:ext uri="{BB962C8B-B14F-4D97-AF65-F5344CB8AC3E}">
        <p14:creationId xmlns:p14="http://schemas.microsoft.com/office/powerpoint/2010/main" val="199132288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0" dirty="0"/>
              <a:t>Using the </a:t>
            </a:r>
            <a:r>
              <a:rPr lang="en-US" sz="3600" b="0" dirty="0" err="1"/>
              <a:t>PageFactory</a:t>
            </a:r>
            <a:r>
              <a:rPr lang="en-US" sz="3600" b="0" dirty="0"/>
              <a:t> class for exposing the elements on a page</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18</a:t>
            </a:fld>
            <a:endParaRPr lang="en-US" dirty="0"/>
          </a:p>
        </p:txBody>
      </p:sp>
      <p:sp>
        <p:nvSpPr>
          <p:cNvPr id="7" name="Rectangle 6"/>
          <p:cNvSpPr/>
          <p:nvPr/>
        </p:nvSpPr>
        <p:spPr>
          <a:xfrm>
            <a:off x="153940" y="1209443"/>
            <a:ext cx="11881042" cy="914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dirty="0"/>
              <a:t>Steps </a:t>
            </a:r>
            <a:r>
              <a:rPr lang="en-US" sz="2000" dirty="0" smtClean="0"/>
              <a:t>7: </a:t>
            </a:r>
            <a:r>
              <a:rPr lang="en-US" sz="2000" dirty="0"/>
              <a:t>Finally, create a test that will use the </a:t>
            </a:r>
            <a:r>
              <a:rPr lang="en-US" sz="2000" dirty="0" err="1"/>
              <a:t>BmiCalcPage</a:t>
            </a:r>
            <a:r>
              <a:rPr lang="en-US" sz="2000" dirty="0"/>
              <a:t> class to test the BMI Calculator</a:t>
            </a:r>
            <a:br>
              <a:rPr lang="en-US" sz="2000" dirty="0"/>
            </a:br>
            <a:r>
              <a:rPr lang="en-US" sz="2000" dirty="0"/>
              <a:t>page, as follows: </a:t>
            </a:r>
          </a:p>
        </p:txBody>
      </p:sp>
      <p:pic>
        <p:nvPicPr>
          <p:cNvPr id="5" name="Picture 4"/>
          <p:cNvPicPr>
            <a:picLocks noChangeAspect="1"/>
          </p:cNvPicPr>
          <p:nvPr/>
        </p:nvPicPr>
        <p:blipFill>
          <a:blip r:embed="rId2"/>
          <a:stretch>
            <a:fillRect/>
          </a:stretch>
        </p:blipFill>
        <p:spPr>
          <a:xfrm>
            <a:off x="3164777" y="2290485"/>
            <a:ext cx="5905500" cy="4381500"/>
          </a:xfrm>
          <a:prstGeom prst="rect">
            <a:avLst/>
          </a:prstGeom>
        </p:spPr>
      </p:pic>
    </p:spTree>
    <p:extLst>
      <p:ext uri="{BB962C8B-B14F-4D97-AF65-F5344CB8AC3E}">
        <p14:creationId xmlns:p14="http://schemas.microsoft.com/office/powerpoint/2010/main" val="405737711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0" dirty="0"/>
              <a:t>Using the </a:t>
            </a:r>
            <a:r>
              <a:rPr lang="en-US" sz="3600" b="0" dirty="0" err="1"/>
              <a:t>PageFactory</a:t>
            </a:r>
            <a:r>
              <a:rPr lang="en-US" sz="3600" b="0" dirty="0"/>
              <a:t> class for exposing the elements on a page</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19</a:t>
            </a:fld>
            <a:endParaRPr lang="en-US" dirty="0"/>
          </a:p>
        </p:txBody>
      </p:sp>
      <p:sp>
        <p:nvSpPr>
          <p:cNvPr id="7" name="Rectangle 6"/>
          <p:cNvSpPr/>
          <p:nvPr/>
        </p:nvSpPr>
        <p:spPr>
          <a:xfrm>
            <a:off x="1724122" y="2484061"/>
            <a:ext cx="2801696" cy="914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dirty="0" err="1"/>
              <a:t>FindBy</a:t>
            </a:r>
            <a:r>
              <a:rPr lang="en-US" sz="2000" dirty="0"/>
              <a:t> annotations </a:t>
            </a:r>
          </a:p>
        </p:txBody>
      </p:sp>
      <p:sp>
        <p:nvSpPr>
          <p:cNvPr id="6" name="Rectangle 5"/>
          <p:cNvSpPr/>
          <p:nvPr/>
        </p:nvSpPr>
        <p:spPr>
          <a:xfrm>
            <a:off x="7381394" y="2484061"/>
            <a:ext cx="2801696" cy="914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dirty="0" err="1"/>
              <a:t>CacheLookUp</a:t>
            </a:r>
            <a:r>
              <a:rPr lang="en-US" sz="2000" dirty="0"/>
              <a:t> attribute </a:t>
            </a:r>
          </a:p>
        </p:txBody>
      </p:sp>
      <p:pic>
        <p:nvPicPr>
          <p:cNvPr id="3" name="Picture 2"/>
          <p:cNvPicPr>
            <a:picLocks noChangeAspect="1"/>
          </p:cNvPicPr>
          <p:nvPr/>
        </p:nvPicPr>
        <p:blipFill>
          <a:blip r:embed="rId2"/>
          <a:stretch>
            <a:fillRect/>
          </a:stretch>
        </p:blipFill>
        <p:spPr>
          <a:xfrm>
            <a:off x="1626658" y="3766073"/>
            <a:ext cx="3181350" cy="514350"/>
          </a:xfrm>
          <a:prstGeom prst="rect">
            <a:avLst/>
          </a:prstGeom>
        </p:spPr>
      </p:pic>
      <p:pic>
        <p:nvPicPr>
          <p:cNvPr id="8" name="Picture 7"/>
          <p:cNvPicPr>
            <a:picLocks noChangeAspect="1"/>
          </p:cNvPicPr>
          <p:nvPr/>
        </p:nvPicPr>
        <p:blipFill>
          <a:blip r:embed="rId3"/>
          <a:stretch>
            <a:fillRect/>
          </a:stretch>
        </p:blipFill>
        <p:spPr>
          <a:xfrm>
            <a:off x="7271182" y="3642248"/>
            <a:ext cx="3209925" cy="762000"/>
          </a:xfrm>
          <a:prstGeom prst="rect">
            <a:avLst/>
          </a:prstGeom>
        </p:spPr>
      </p:pic>
    </p:spTree>
    <p:extLst>
      <p:ext uri="{BB962C8B-B14F-4D97-AF65-F5344CB8AC3E}">
        <p14:creationId xmlns:p14="http://schemas.microsoft.com/office/powerpoint/2010/main" val="50215272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654677" y="1286772"/>
            <a:ext cx="11081564" cy="4714415"/>
          </a:xfrm>
        </p:spPr>
        <p:txBody>
          <a:bodyPr>
            <a:normAutofit/>
          </a:bodyPr>
          <a:lstStyle/>
          <a:p>
            <a:r>
              <a:rPr lang="en-US" dirty="0"/>
              <a:t>Benefits of data-driven testing </a:t>
            </a:r>
          </a:p>
          <a:p>
            <a:r>
              <a:rPr lang="en-US" dirty="0" smtClean="0"/>
              <a:t>Creating </a:t>
            </a:r>
            <a:r>
              <a:rPr lang="en-US" dirty="0"/>
              <a:t>a data-driven test using </a:t>
            </a:r>
            <a:r>
              <a:rPr lang="en-US" dirty="0" err="1" smtClean="0"/>
              <a:t>TestNG</a:t>
            </a:r>
            <a:endParaRPr lang="en-US" dirty="0" smtClean="0"/>
          </a:p>
          <a:p>
            <a:r>
              <a:rPr lang="en-US" dirty="0"/>
              <a:t>Reading test data from an Excel file using </a:t>
            </a:r>
            <a:r>
              <a:rPr lang="en-US" dirty="0" err="1"/>
              <a:t>TestNG</a:t>
            </a:r>
            <a:r>
              <a:rPr lang="en-US" dirty="0"/>
              <a:t> and Apache POI </a:t>
            </a:r>
            <a:endParaRPr lang="en-US" dirty="0" smtClean="0"/>
          </a:p>
          <a:p>
            <a:r>
              <a:rPr lang="en-US" dirty="0"/>
              <a:t>Using the </a:t>
            </a:r>
            <a:r>
              <a:rPr lang="en-US" dirty="0" err="1"/>
              <a:t>PageFactory</a:t>
            </a:r>
            <a:r>
              <a:rPr lang="en-US" dirty="0"/>
              <a:t> class for exposing the elements on a </a:t>
            </a:r>
            <a:r>
              <a:rPr lang="en-US" dirty="0" smtClean="0"/>
              <a:t>page</a:t>
            </a:r>
          </a:p>
          <a:p>
            <a:r>
              <a:rPr lang="en-US" dirty="0"/>
              <a:t>Using the </a:t>
            </a:r>
            <a:r>
              <a:rPr lang="en-US" dirty="0" err="1"/>
              <a:t>PageFactory</a:t>
            </a:r>
            <a:r>
              <a:rPr lang="en-US" dirty="0"/>
              <a:t> class for exposing an operation on a </a:t>
            </a:r>
            <a:r>
              <a:rPr lang="en-US" dirty="0" smtClean="0"/>
              <a:t>page</a:t>
            </a:r>
          </a:p>
          <a:p>
            <a:endParaRPr lang="en-US" dirty="0"/>
          </a:p>
        </p:txBody>
      </p:sp>
      <p:sp>
        <p:nvSpPr>
          <p:cNvPr id="5" name="Title 4"/>
          <p:cNvSpPr>
            <a:spLocks noGrp="1"/>
          </p:cNvSpPr>
          <p:nvPr>
            <p:ph type="title"/>
          </p:nvPr>
        </p:nvSpPr>
        <p:spPr/>
        <p:txBody>
          <a:bodyPr/>
          <a:lstStyle/>
          <a:p>
            <a:r>
              <a:rPr lang="en-US" dirty="0"/>
              <a:t>Agenda</a:t>
            </a:r>
          </a:p>
        </p:txBody>
      </p:sp>
      <p:sp>
        <p:nvSpPr>
          <p:cNvPr id="4" name="Slide Number Placeholder 3"/>
          <p:cNvSpPr>
            <a:spLocks noGrp="1"/>
          </p:cNvSpPr>
          <p:nvPr>
            <p:ph type="sldNum" sz="quarter" idx="10"/>
          </p:nvPr>
        </p:nvSpPr>
        <p:spPr/>
        <p:txBody>
          <a:bodyPr/>
          <a:lstStyle/>
          <a:p>
            <a:fld id="{7F0C0638-1B9A-A247-8307-B3AEFFB0D215}" type="slidenum">
              <a:rPr lang="en-US" smtClean="0"/>
              <a:pPr/>
              <a:t>2</a:t>
            </a:fld>
            <a:endParaRPr lang="en-US" dirty="0"/>
          </a:p>
        </p:txBody>
      </p:sp>
    </p:spTree>
    <p:extLst>
      <p:ext uri="{BB962C8B-B14F-4D97-AF65-F5344CB8AC3E}">
        <p14:creationId xmlns:p14="http://schemas.microsoft.com/office/powerpoint/2010/main" val="420052279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0" dirty="0"/>
              <a:t>Using the </a:t>
            </a:r>
            <a:r>
              <a:rPr lang="en-US" sz="3600" b="0" dirty="0" err="1"/>
              <a:t>PageFactory</a:t>
            </a:r>
            <a:r>
              <a:rPr lang="en-US" sz="3600" b="0" dirty="0"/>
              <a:t> class for exposing the elements on a page</a:t>
            </a:r>
          </a:p>
        </p:txBody>
      </p:sp>
      <p:sp>
        <p:nvSpPr>
          <p:cNvPr id="4" name="Slide Number Placeholder 3"/>
          <p:cNvSpPr>
            <a:spLocks noGrp="1"/>
          </p:cNvSpPr>
          <p:nvPr>
            <p:ph type="sldNum" sz="quarter" idx="10"/>
          </p:nvPr>
        </p:nvSpPr>
        <p:spPr/>
        <p:txBody>
          <a:bodyPr/>
          <a:lstStyle/>
          <a:p>
            <a:fld id="{7F0C0638-1B9A-A247-8307-B3AEFFB0D215}" type="slidenum">
              <a:rPr lang="en-US" smtClean="0"/>
              <a:pPr/>
              <a:t>20</a:t>
            </a:fld>
            <a:endParaRPr lang="en-US" dirty="0"/>
          </a:p>
        </p:txBody>
      </p:sp>
      <p:sp>
        <p:nvSpPr>
          <p:cNvPr id="7" name="Rectangle 6"/>
          <p:cNvSpPr/>
          <p:nvPr/>
        </p:nvSpPr>
        <p:spPr>
          <a:xfrm>
            <a:off x="178570" y="1080134"/>
            <a:ext cx="2801696" cy="61012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dirty="0" err="1"/>
              <a:t>FindBy</a:t>
            </a:r>
            <a:r>
              <a:rPr lang="en-US" sz="2000" dirty="0"/>
              <a:t> annotations </a:t>
            </a:r>
          </a:p>
        </p:txBody>
      </p:sp>
      <p:pic>
        <p:nvPicPr>
          <p:cNvPr id="3" name="Picture 2"/>
          <p:cNvPicPr>
            <a:picLocks noChangeAspect="1"/>
          </p:cNvPicPr>
          <p:nvPr/>
        </p:nvPicPr>
        <p:blipFill>
          <a:blip r:embed="rId2"/>
          <a:stretch>
            <a:fillRect/>
          </a:stretch>
        </p:blipFill>
        <p:spPr>
          <a:xfrm>
            <a:off x="4092743" y="1826184"/>
            <a:ext cx="4347468" cy="702884"/>
          </a:xfrm>
          <a:prstGeom prst="rect">
            <a:avLst/>
          </a:prstGeom>
        </p:spPr>
      </p:pic>
      <p:sp>
        <p:nvSpPr>
          <p:cNvPr id="5" name="Rectangle 4"/>
          <p:cNvSpPr/>
          <p:nvPr/>
        </p:nvSpPr>
        <p:spPr>
          <a:xfrm>
            <a:off x="261697" y="2591831"/>
            <a:ext cx="11874885" cy="1200329"/>
          </a:xfrm>
          <a:prstGeom prst="rect">
            <a:avLst/>
          </a:prstGeom>
        </p:spPr>
        <p:txBody>
          <a:bodyPr wrap="square">
            <a:spAutoFit/>
          </a:bodyPr>
          <a:lstStyle/>
          <a:p>
            <a:r>
              <a:rPr lang="en-US" dirty="0"/>
              <a:t>When identifying </a:t>
            </a:r>
            <a:r>
              <a:rPr lang="en-US" dirty="0" err="1"/>
              <a:t>webElements</a:t>
            </a:r>
            <a:r>
              <a:rPr lang="en-US" dirty="0"/>
              <a:t> in your </a:t>
            </a:r>
            <a:r>
              <a:rPr lang="en-US" dirty="0" err="1"/>
              <a:t>PageObject</a:t>
            </a:r>
            <a:r>
              <a:rPr lang="en-US" dirty="0"/>
              <a:t> class, you are using @</a:t>
            </a:r>
            <a:r>
              <a:rPr lang="en-US" dirty="0" err="1"/>
              <a:t>FindBy</a:t>
            </a:r>
            <a:r>
              <a:rPr lang="en-US" dirty="0"/>
              <a:t> by providing it the elements’ unique identifiers. This annotation looks for all the elements having the identifier you provided, and it can return as many elements as it finds on the page, that have that same identifier. The only restriction is what type of a variable you assign the result of @</a:t>
            </a:r>
            <a:r>
              <a:rPr lang="en-US" dirty="0" err="1"/>
              <a:t>FindBy</a:t>
            </a:r>
            <a:r>
              <a:rPr lang="en-US" dirty="0"/>
              <a:t> to.</a:t>
            </a:r>
          </a:p>
        </p:txBody>
      </p:sp>
      <p:sp>
        <p:nvSpPr>
          <p:cNvPr id="9" name="Rectangle 8"/>
          <p:cNvSpPr/>
          <p:nvPr/>
        </p:nvSpPr>
        <p:spPr>
          <a:xfrm>
            <a:off x="3676073" y="3792160"/>
            <a:ext cx="6096000" cy="2862322"/>
          </a:xfrm>
          <a:prstGeom prst="rect">
            <a:avLst/>
          </a:prstGeom>
        </p:spPr>
        <p:txBody>
          <a:bodyPr>
            <a:spAutoFit/>
          </a:bodyPr>
          <a:lstStyle/>
          <a:p>
            <a:r>
              <a:rPr lang="en-US" dirty="0"/>
              <a:t>CLASS_NAME: @</a:t>
            </a:r>
            <a:r>
              <a:rPr lang="en-US" dirty="0" err="1"/>
              <a:t>FindBy</a:t>
            </a:r>
            <a:r>
              <a:rPr lang="en-US" dirty="0"/>
              <a:t>(</a:t>
            </a:r>
            <a:r>
              <a:rPr lang="en-US" dirty="0" err="1"/>
              <a:t>className</a:t>
            </a:r>
            <a:r>
              <a:rPr lang="en-US" dirty="0"/>
              <a:t> = "</a:t>
            </a:r>
            <a:r>
              <a:rPr lang="en-US" dirty="0" err="1"/>
              <a:t>classname</a:t>
            </a:r>
            <a:r>
              <a:rPr lang="en-US" dirty="0"/>
              <a:t>")</a:t>
            </a:r>
          </a:p>
          <a:p>
            <a:r>
              <a:rPr lang="en-US" dirty="0"/>
              <a:t>CSS: @</a:t>
            </a:r>
            <a:r>
              <a:rPr lang="en-US" dirty="0" err="1"/>
              <a:t>FindBy</a:t>
            </a:r>
            <a:r>
              <a:rPr lang="en-US" dirty="0"/>
              <a:t>(</a:t>
            </a:r>
            <a:r>
              <a:rPr lang="en-US" dirty="0" err="1"/>
              <a:t>css</a:t>
            </a:r>
            <a:r>
              <a:rPr lang="en-US" dirty="0"/>
              <a:t> = "</a:t>
            </a:r>
            <a:r>
              <a:rPr lang="en-US" dirty="0" err="1"/>
              <a:t>css</a:t>
            </a:r>
            <a:r>
              <a:rPr lang="en-US" dirty="0"/>
              <a:t>")</a:t>
            </a:r>
          </a:p>
          <a:p>
            <a:r>
              <a:rPr lang="en-US" dirty="0"/>
              <a:t>ID: @</a:t>
            </a:r>
            <a:r>
              <a:rPr lang="en-US" dirty="0" err="1"/>
              <a:t>FindBy</a:t>
            </a:r>
            <a:r>
              <a:rPr lang="en-US" dirty="0"/>
              <a:t>(id = "id")</a:t>
            </a:r>
          </a:p>
          <a:p>
            <a:r>
              <a:rPr lang="en-US" dirty="0"/>
              <a:t>ID_OR_NAME: @</a:t>
            </a:r>
            <a:r>
              <a:rPr lang="en-US" dirty="0" err="1"/>
              <a:t>FindBy</a:t>
            </a:r>
            <a:r>
              <a:rPr lang="en-US" dirty="0"/>
              <a:t>(how = </a:t>
            </a:r>
            <a:r>
              <a:rPr lang="en-US" dirty="0" err="1"/>
              <a:t>How.ID_OR_NAME</a:t>
            </a:r>
            <a:r>
              <a:rPr lang="en-US" dirty="0"/>
              <a:t>, using ="</a:t>
            </a:r>
            <a:r>
              <a:rPr lang="en-US" dirty="0" err="1"/>
              <a:t>idOrName</a:t>
            </a:r>
            <a:r>
              <a:rPr lang="en-US" dirty="0"/>
              <a:t>")</a:t>
            </a:r>
          </a:p>
          <a:p>
            <a:r>
              <a:rPr lang="en-US" dirty="0"/>
              <a:t>LINK_TEXT: @</a:t>
            </a:r>
            <a:r>
              <a:rPr lang="en-US" dirty="0" err="1"/>
              <a:t>FindBy</a:t>
            </a:r>
            <a:r>
              <a:rPr lang="en-US" dirty="0"/>
              <a:t>(</a:t>
            </a:r>
            <a:r>
              <a:rPr lang="en-US" dirty="0" err="1"/>
              <a:t>linkText</a:t>
            </a:r>
            <a:r>
              <a:rPr lang="en-US" dirty="0"/>
              <a:t>= "text")</a:t>
            </a:r>
          </a:p>
          <a:p>
            <a:r>
              <a:rPr lang="en-US" dirty="0"/>
              <a:t>NAME: @</a:t>
            </a:r>
            <a:r>
              <a:rPr lang="en-US" dirty="0" err="1"/>
              <a:t>FindBy</a:t>
            </a:r>
            <a:r>
              <a:rPr lang="en-US" dirty="0"/>
              <a:t>(name= "name")</a:t>
            </a:r>
          </a:p>
          <a:p>
            <a:r>
              <a:rPr lang="en-US" dirty="0"/>
              <a:t>PARTIAL_LINK_TEXT: @</a:t>
            </a:r>
            <a:r>
              <a:rPr lang="en-US" dirty="0" err="1"/>
              <a:t>FindBy</a:t>
            </a:r>
            <a:r>
              <a:rPr lang="en-US" dirty="0"/>
              <a:t>(</a:t>
            </a:r>
            <a:r>
              <a:rPr lang="en-US" dirty="0" err="1"/>
              <a:t>partialLinkText</a:t>
            </a:r>
            <a:r>
              <a:rPr lang="en-US" dirty="0"/>
              <a:t>= "text")</a:t>
            </a:r>
          </a:p>
          <a:p>
            <a:r>
              <a:rPr lang="en-US" dirty="0"/>
              <a:t>TAG_NAME: @</a:t>
            </a:r>
            <a:r>
              <a:rPr lang="en-US" dirty="0" err="1"/>
              <a:t>FindBy</a:t>
            </a:r>
            <a:r>
              <a:rPr lang="en-US" dirty="0"/>
              <a:t>(</a:t>
            </a:r>
            <a:r>
              <a:rPr lang="en-US" dirty="0" err="1"/>
              <a:t>tagName</a:t>
            </a:r>
            <a:r>
              <a:rPr lang="en-US" dirty="0"/>
              <a:t>="</a:t>
            </a:r>
            <a:r>
              <a:rPr lang="en-US" dirty="0" err="1"/>
              <a:t>tagname</a:t>
            </a:r>
            <a:r>
              <a:rPr lang="en-US" dirty="0"/>
              <a:t>")</a:t>
            </a:r>
          </a:p>
          <a:p>
            <a:r>
              <a:rPr lang="en-US" dirty="0"/>
              <a:t>XPATH: @</a:t>
            </a:r>
            <a:r>
              <a:rPr lang="en-US" dirty="0" err="1"/>
              <a:t>FindBy</a:t>
            </a:r>
            <a:r>
              <a:rPr lang="en-US" dirty="0"/>
              <a:t>(</a:t>
            </a:r>
            <a:r>
              <a:rPr lang="en-US" dirty="0" err="1"/>
              <a:t>xpath</a:t>
            </a:r>
            <a:r>
              <a:rPr lang="en-US" dirty="0"/>
              <a:t>="</a:t>
            </a:r>
            <a:r>
              <a:rPr lang="en-US" dirty="0" err="1"/>
              <a:t>xpath</a:t>
            </a:r>
            <a:r>
              <a:rPr lang="en-US" dirty="0"/>
              <a:t>")</a:t>
            </a:r>
          </a:p>
        </p:txBody>
      </p:sp>
    </p:spTree>
    <p:extLst>
      <p:ext uri="{BB962C8B-B14F-4D97-AF65-F5344CB8AC3E}">
        <p14:creationId xmlns:p14="http://schemas.microsoft.com/office/powerpoint/2010/main" val="222189448"/>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0" dirty="0"/>
              <a:t>Using the </a:t>
            </a:r>
            <a:r>
              <a:rPr lang="en-US" sz="3600" b="0" dirty="0" err="1"/>
              <a:t>PageFactory</a:t>
            </a:r>
            <a:r>
              <a:rPr lang="en-US" sz="3600" b="0" dirty="0"/>
              <a:t> class for exposing the elements on a page</a:t>
            </a:r>
          </a:p>
        </p:txBody>
      </p:sp>
      <p:sp>
        <p:nvSpPr>
          <p:cNvPr id="4" name="Slide Number Placeholder 3"/>
          <p:cNvSpPr>
            <a:spLocks noGrp="1"/>
          </p:cNvSpPr>
          <p:nvPr>
            <p:ph type="sldNum" sz="quarter" idx="10"/>
          </p:nvPr>
        </p:nvSpPr>
        <p:spPr/>
        <p:txBody>
          <a:bodyPr/>
          <a:lstStyle/>
          <a:p>
            <a:fld id="{7F0C0638-1B9A-A247-8307-B3AEFFB0D215}" type="slidenum">
              <a:rPr lang="en-US" smtClean="0"/>
              <a:pPr/>
              <a:t>21</a:t>
            </a:fld>
            <a:endParaRPr lang="en-US" dirty="0"/>
          </a:p>
        </p:txBody>
      </p:sp>
      <p:sp>
        <p:nvSpPr>
          <p:cNvPr id="7" name="Rectangle 6"/>
          <p:cNvSpPr/>
          <p:nvPr/>
        </p:nvSpPr>
        <p:spPr>
          <a:xfrm>
            <a:off x="178570" y="1080134"/>
            <a:ext cx="2801696" cy="61012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dirty="0" err="1"/>
              <a:t>CacheLookUp</a:t>
            </a:r>
            <a:r>
              <a:rPr lang="en-US" sz="2000" dirty="0"/>
              <a:t> attribute </a:t>
            </a:r>
          </a:p>
        </p:txBody>
      </p:sp>
      <p:pic>
        <p:nvPicPr>
          <p:cNvPr id="8" name="Picture 7"/>
          <p:cNvPicPr>
            <a:picLocks noChangeAspect="1"/>
          </p:cNvPicPr>
          <p:nvPr/>
        </p:nvPicPr>
        <p:blipFill>
          <a:blip r:embed="rId2"/>
          <a:stretch>
            <a:fillRect/>
          </a:stretch>
        </p:blipFill>
        <p:spPr>
          <a:xfrm>
            <a:off x="4095412" y="1815969"/>
            <a:ext cx="4258328" cy="1010879"/>
          </a:xfrm>
          <a:prstGeom prst="rect">
            <a:avLst/>
          </a:prstGeom>
        </p:spPr>
      </p:pic>
      <p:sp>
        <p:nvSpPr>
          <p:cNvPr id="6" name="Rectangle 5"/>
          <p:cNvSpPr/>
          <p:nvPr/>
        </p:nvSpPr>
        <p:spPr>
          <a:xfrm>
            <a:off x="178570" y="3497695"/>
            <a:ext cx="11939539" cy="1200329"/>
          </a:xfrm>
          <a:prstGeom prst="rect">
            <a:avLst/>
          </a:prstGeom>
        </p:spPr>
        <p:txBody>
          <a:bodyPr wrap="square">
            <a:spAutoFit/>
          </a:bodyPr>
          <a:lstStyle/>
          <a:p>
            <a:r>
              <a:rPr lang="en-US" dirty="0" err="1"/>
              <a:t>PageFactory</a:t>
            </a:r>
            <a:r>
              <a:rPr lang="en-US" dirty="0"/>
              <a:t> also provide </a:t>
            </a:r>
            <a:r>
              <a:rPr lang="en-US" dirty="0" err="1"/>
              <a:t>CacheLookup</a:t>
            </a:r>
            <a:r>
              <a:rPr lang="en-US" dirty="0"/>
              <a:t> attribute to cache the </a:t>
            </a:r>
            <a:r>
              <a:rPr lang="en-US" dirty="0" err="1"/>
              <a:t>WebElements</a:t>
            </a:r>
            <a:r>
              <a:rPr lang="en-US" dirty="0"/>
              <a:t>. This attribute helps scripts to instruct the </a:t>
            </a:r>
            <a:r>
              <a:rPr lang="en-US" dirty="0" err="1"/>
              <a:t>InitElements</a:t>
            </a:r>
            <a:r>
              <a:rPr lang="en-US" dirty="0"/>
              <a:t> method to cache the element once its located. In other words, any attribute marked [</a:t>
            </a:r>
            <a:r>
              <a:rPr lang="en-US" dirty="0" err="1"/>
              <a:t>CacheLookup</a:t>
            </a:r>
            <a:r>
              <a:rPr lang="en-US" dirty="0"/>
              <a:t>] will not be searched over and over again – this is especially useful for elements that are always going to be there (not always true for AJAX apps)</a:t>
            </a:r>
          </a:p>
        </p:txBody>
      </p:sp>
      <p:sp>
        <p:nvSpPr>
          <p:cNvPr id="10" name="Rectangle 9"/>
          <p:cNvSpPr/>
          <p:nvPr/>
        </p:nvSpPr>
        <p:spPr>
          <a:xfrm>
            <a:off x="103138" y="5128690"/>
            <a:ext cx="12014970" cy="646331"/>
          </a:xfrm>
          <a:prstGeom prst="rect">
            <a:avLst/>
          </a:prstGeom>
        </p:spPr>
        <p:txBody>
          <a:bodyPr wrap="square">
            <a:spAutoFit/>
          </a:bodyPr>
          <a:lstStyle/>
          <a:p>
            <a:r>
              <a:rPr lang="en-US" dirty="0"/>
              <a:t>This tells the </a:t>
            </a:r>
            <a:r>
              <a:rPr lang="en-US" dirty="0" err="1"/>
              <a:t>PageFactory.initElements</a:t>
            </a:r>
            <a:r>
              <a:rPr lang="en-US" dirty="0"/>
              <a:t>() method to cache the element once </a:t>
            </a:r>
            <a:r>
              <a:rPr lang="en-US" dirty="0" smtClean="0"/>
              <a:t>it's located</a:t>
            </a:r>
            <a:r>
              <a:rPr lang="en-US" dirty="0"/>
              <a:t>. Tests work faster with cached elements when these elements are used repeatedly.</a:t>
            </a:r>
          </a:p>
        </p:txBody>
      </p:sp>
    </p:spTree>
    <p:extLst>
      <p:ext uri="{BB962C8B-B14F-4D97-AF65-F5344CB8AC3E}">
        <p14:creationId xmlns:p14="http://schemas.microsoft.com/office/powerpoint/2010/main" val="314090012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0" dirty="0"/>
              <a:t>Using the </a:t>
            </a:r>
            <a:r>
              <a:rPr lang="en-US" sz="3600" b="0" dirty="0" err="1"/>
              <a:t>PageFactory</a:t>
            </a:r>
            <a:r>
              <a:rPr lang="en-US" sz="3600" b="0" dirty="0"/>
              <a:t> class for exposing an operation on a page</a:t>
            </a:r>
          </a:p>
        </p:txBody>
      </p:sp>
      <p:sp>
        <p:nvSpPr>
          <p:cNvPr id="4" name="Slide Number Placeholder 3"/>
          <p:cNvSpPr>
            <a:spLocks noGrp="1"/>
          </p:cNvSpPr>
          <p:nvPr>
            <p:ph type="sldNum" sz="quarter" idx="10"/>
          </p:nvPr>
        </p:nvSpPr>
        <p:spPr/>
        <p:txBody>
          <a:bodyPr/>
          <a:lstStyle/>
          <a:p>
            <a:fld id="{7F0C0638-1B9A-A247-8307-B3AEFFB0D215}" type="slidenum">
              <a:rPr lang="en-US" smtClean="0"/>
              <a:pPr/>
              <a:t>22</a:t>
            </a:fld>
            <a:endParaRPr lang="en-US" dirty="0"/>
          </a:p>
        </p:txBody>
      </p:sp>
      <p:pic>
        <p:nvPicPr>
          <p:cNvPr id="3" name="Picture 2"/>
          <p:cNvPicPr>
            <a:picLocks noChangeAspect="1"/>
          </p:cNvPicPr>
          <p:nvPr/>
        </p:nvPicPr>
        <p:blipFill>
          <a:blip r:embed="rId2"/>
          <a:stretch>
            <a:fillRect/>
          </a:stretch>
        </p:blipFill>
        <p:spPr>
          <a:xfrm>
            <a:off x="-28575" y="1238250"/>
            <a:ext cx="12249150" cy="4381500"/>
          </a:xfrm>
          <a:prstGeom prst="rect">
            <a:avLst/>
          </a:prstGeom>
        </p:spPr>
      </p:pic>
    </p:spTree>
    <p:extLst>
      <p:ext uri="{BB962C8B-B14F-4D97-AF65-F5344CB8AC3E}">
        <p14:creationId xmlns:p14="http://schemas.microsoft.com/office/powerpoint/2010/main" val="910584348"/>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0" dirty="0"/>
              <a:t>Using the </a:t>
            </a:r>
            <a:r>
              <a:rPr lang="en-US" sz="3600" b="0" dirty="0" err="1"/>
              <a:t>PageFactory</a:t>
            </a:r>
            <a:r>
              <a:rPr lang="en-US" sz="3600" b="0" dirty="0"/>
              <a:t> class for exposing an operation on a page</a:t>
            </a:r>
          </a:p>
        </p:txBody>
      </p:sp>
      <p:sp>
        <p:nvSpPr>
          <p:cNvPr id="4" name="Slide Number Placeholder 3"/>
          <p:cNvSpPr>
            <a:spLocks noGrp="1"/>
          </p:cNvSpPr>
          <p:nvPr>
            <p:ph type="sldNum" sz="quarter" idx="10"/>
          </p:nvPr>
        </p:nvSpPr>
        <p:spPr/>
        <p:txBody>
          <a:bodyPr/>
          <a:lstStyle/>
          <a:p>
            <a:fld id="{7F0C0638-1B9A-A247-8307-B3AEFFB0D215}"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2945702" y="1616075"/>
            <a:ext cx="6343650" cy="4438650"/>
          </a:xfrm>
          <a:prstGeom prst="rect">
            <a:avLst/>
          </a:prstGeom>
        </p:spPr>
      </p:pic>
    </p:spTree>
    <p:extLst>
      <p:ext uri="{BB962C8B-B14F-4D97-AF65-F5344CB8AC3E}">
        <p14:creationId xmlns:p14="http://schemas.microsoft.com/office/powerpoint/2010/main" val="1234963572"/>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xmlns="" id="{469CB7EA-8CDB-43D0-B77B-FF1CB5671D0B}"/>
              </a:ext>
            </a:extLst>
          </p:cNvPr>
          <p:cNvSpPr>
            <a:spLocks noGrp="1"/>
          </p:cNvSpPr>
          <p:nvPr>
            <p:ph type="body" idx="1"/>
          </p:nvPr>
        </p:nvSpPr>
        <p:spPr>
          <a:xfrm>
            <a:off x="4912726" y="841409"/>
            <a:ext cx="7118441" cy="5197641"/>
          </a:xfrm>
        </p:spPr>
        <p:txBody>
          <a:bodyPr>
            <a:normAutofit/>
          </a:bodyPr>
          <a:lstStyle/>
          <a:p>
            <a:pPr marL="0" indent="0" algn="ctr">
              <a:buNone/>
            </a:pPr>
            <a:r>
              <a:rPr lang="en-US" sz="4800" b="1" dirty="0">
                <a:solidFill>
                  <a:srgbClr val="293E51"/>
                </a:solidFill>
              </a:rPr>
              <a:t>Happy</a:t>
            </a:r>
            <a:r>
              <a:rPr lang="en-US" sz="4800" b="1" dirty="0">
                <a:solidFill>
                  <a:srgbClr val="70AC45"/>
                </a:solidFill>
              </a:rPr>
              <a:t> Coding!</a:t>
            </a:r>
          </a:p>
        </p:txBody>
      </p:sp>
      <p:sp>
        <p:nvSpPr>
          <p:cNvPr id="3" name="Titre 2">
            <a:extLst>
              <a:ext uri="{FF2B5EF4-FFF2-40B4-BE49-F238E27FC236}">
                <a16:creationId xmlns:a16="http://schemas.microsoft.com/office/drawing/2014/main" xmlns="" id="{D7FC8B92-F601-4F7B-9354-6C0171C9AAB8}"/>
              </a:ext>
            </a:extLst>
          </p:cNvPr>
          <p:cNvSpPr>
            <a:spLocks noGrp="1"/>
          </p:cNvSpPr>
          <p:nvPr>
            <p:ph type="title"/>
          </p:nvPr>
        </p:nvSpPr>
        <p:spPr>
          <a:xfrm>
            <a:off x="33089" y="3054027"/>
            <a:ext cx="4706459" cy="772404"/>
          </a:xfrm>
        </p:spPr>
        <p:txBody>
          <a:bodyPr/>
          <a:lstStyle/>
          <a:p>
            <a:r>
              <a:rPr lang="en-US" sz="4800" dirty="0"/>
              <a:t>Fresher Academy</a:t>
            </a:r>
          </a:p>
        </p:txBody>
      </p:sp>
      <p:sp>
        <p:nvSpPr>
          <p:cNvPr id="4" name="Espace réservé du numéro de diapositive 3">
            <a:extLst>
              <a:ext uri="{FF2B5EF4-FFF2-40B4-BE49-F238E27FC236}">
                <a16:creationId xmlns:a16="http://schemas.microsoft.com/office/drawing/2014/main" xmlns="" id="{12152390-4D94-49B2-9AEE-0F96B95488C8}"/>
              </a:ext>
            </a:extLst>
          </p:cNvPr>
          <p:cNvSpPr>
            <a:spLocks noGrp="1"/>
          </p:cNvSpPr>
          <p:nvPr>
            <p:ph type="sldNum" sz="quarter" idx="10"/>
          </p:nvPr>
        </p:nvSpPr>
        <p:spPr/>
        <p:txBody>
          <a:bodyPr/>
          <a:lstStyle/>
          <a:p>
            <a:fld id="{7F0C0638-1B9A-A247-8307-B3AEFFB0D215}" type="slidenum">
              <a:rPr lang="en-US" smtClean="0"/>
              <a:pPr/>
              <a:t>24</a:t>
            </a:fld>
            <a:endParaRPr lang="en-US"/>
          </a:p>
        </p:txBody>
      </p:sp>
    </p:spTree>
    <p:extLst>
      <p:ext uri="{BB962C8B-B14F-4D97-AF65-F5344CB8AC3E}">
        <p14:creationId xmlns:p14="http://schemas.microsoft.com/office/powerpoint/2010/main" val="103764695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of data-driven testing </a:t>
            </a:r>
          </a:p>
        </p:txBody>
      </p:sp>
      <p:sp>
        <p:nvSpPr>
          <p:cNvPr id="4" name="Slide Number Placeholder 3"/>
          <p:cNvSpPr>
            <a:spLocks noGrp="1"/>
          </p:cNvSpPr>
          <p:nvPr>
            <p:ph type="sldNum" sz="quarter" idx="10"/>
          </p:nvPr>
        </p:nvSpPr>
        <p:spPr/>
        <p:txBody>
          <a:bodyPr/>
          <a:lstStyle/>
          <a:p>
            <a:fld id="{7F0C0638-1B9A-A247-8307-B3AEFFB0D215}" type="slidenum">
              <a:rPr lang="en-US" smtClean="0"/>
              <a:pPr/>
              <a:t>3</a:t>
            </a:fld>
            <a:endParaRPr lang="en-US" dirty="0"/>
          </a:p>
        </p:txBody>
      </p:sp>
      <p:graphicFrame>
        <p:nvGraphicFramePr>
          <p:cNvPr id="10" name="Diagram 9"/>
          <p:cNvGraphicFramePr/>
          <p:nvPr>
            <p:extLst>
              <p:ext uri="{D42A27DB-BD31-4B8C-83A1-F6EECF244321}">
                <p14:modId xmlns:p14="http://schemas.microsoft.com/office/powerpoint/2010/main" val="2626144512"/>
              </p:ext>
            </p:extLst>
          </p:nvPr>
        </p:nvGraphicFramePr>
        <p:xfrm>
          <a:off x="576743" y="1120063"/>
          <a:ext cx="10963418" cy="53262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1764145" y="4398926"/>
            <a:ext cx="6096000" cy="369332"/>
          </a:xfrm>
          <a:prstGeom prst="rect">
            <a:avLst/>
          </a:prstGeom>
        </p:spPr>
        <p:txBody>
          <a:bodyPr>
            <a:spAutoFit/>
          </a:bodyPr>
          <a:lstStyle/>
          <a:p>
            <a:r>
              <a:rPr lang="en-US" dirty="0"/>
              <a:t> </a:t>
            </a:r>
          </a:p>
        </p:txBody>
      </p:sp>
    </p:spTree>
    <p:extLst>
      <p:ext uri="{BB962C8B-B14F-4D97-AF65-F5344CB8AC3E}">
        <p14:creationId xmlns:p14="http://schemas.microsoft.com/office/powerpoint/2010/main" val="350450485"/>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data-driven test using </a:t>
            </a:r>
            <a:r>
              <a:rPr lang="en-US" dirty="0" err="1"/>
              <a:t>TestNG</a:t>
            </a:r>
            <a:endParaRPr lang="en-US" dirty="0"/>
          </a:p>
        </p:txBody>
      </p:sp>
      <p:sp>
        <p:nvSpPr>
          <p:cNvPr id="4" name="Slide Number Placeholder 3"/>
          <p:cNvSpPr>
            <a:spLocks noGrp="1"/>
          </p:cNvSpPr>
          <p:nvPr>
            <p:ph type="sldNum" sz="quarter" idx="10"/>
          </p:nvPr>
        </p:nvSpPr>
        <p:spPr/>
        <p:txBody>
          <a:bodyPr/>
          <a:lstStyle/>
          <a:p>
            <a:fld id="{7F0C0638-1B9A-A247-8307-B3AEFFB0D215}" type="slidenum">
              <a:rPr lang="en-US" smtClean="0"/>
              <a:pPr/>
              <a:t>4</a:t>
            </a:fld>
            <a:endParaRPr lang="en-US" dirty="0"/>
          </a:p>
        </p:txBody>
      </p:sp>
      <p:sp>
        <p:nvSpPr>
          <p:cNvPr id="7" name="Rectangle 6">
            <a:extLst>
              <a:ext uri="{FF2B5EF4-FFF2-40B4-BE49-F238E27FC236}">
                <a16:creationId xmlns:a16="http://schemas.microsoft.com/office/drawing/2014/main" xmlns="" id="{8BE468AA-B87D-4B2B-9E12-AEE578E34476}"/>
              </a:ext>
            </a:extLst>
          </p:cNvPr>
          <p:cNvSpPr/>
          <p:nvPr/>
        </p:nvSpPr>
        <p:spPr>
          <a:xfrm>
            <a:off x="572022" y="1173203"/>
            <a:ext cx="11271819" cy="1384995"/>
          </a:xfrm>
          <a:prstGeom prst="rect">
            <a:avLst/>
          </a:prstGeom>
        </p:spPr>
        <p:txBody>
          <a:bodyPr wrap="square">
            <a:spAutoFit/>
          </a:bodyPr>
          <a:lstStyle/>
          <a:p>
            <a:pPr algn="ctr"/>
            <a:r>
              <a:rPr lang="en-US" sz="2800" dirty="0" smtClean="0"/>
              <a:t>The </a:t>
            </a:r>
            <a:r>
              <a:rPr lang="en-US" sz="2800" dirty="0"/>
              <a:t>data-driven testing approach is a widely used methodology in software test automation. We can use the same test script to check different test conditions by passing set of data to the test script. </a:t>
            </a:r>
          </a:p>
        </p:txBody>
      </p:sp>
      <p:pic>
        <p:nvPicPr>
          <p:cNvPr id="6" name="Picture 5"/>
          <p:cNvPicPr>
            <a:picLocks noChangeAspect="1"/>
          </p:cNvPicPr>
          <p:nvPr/>
        </p:nvPicPr>
        <p:blipFill>
          <a:blip r:embed="rId2"/>
          <a:stretch>
            <a:fillRect/>
          </a:stretch>
        </p:blipFill>
        <p:spPr>
          <a:xfrm>
            <a:off x="2294179" y="2517600"/>
            <a:ext cx="8370917" cy="3969280"/>
          </a:xfrm>
          <a:prstGeom prst="rect">
            <a:avLst/>
          </a:prstGeom>
        </p:spPr>
      </p:pic>
    </p:spTree>
    <p:extLst>
      <p:ext uri="{BB962C8B-B14F-4D97-AF65-F5344CB8AC3E}">
        <p14:creationId xmlns:p14="http://schemas.microsoft.com/office/powerpoint/2010/main" val="258731580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data-driven test using </a:t>
            </a:r>
            <a:r>
              <a:rPr lang="en-US" dirty="0" err="1"/>
              <a:t>TestNG</a:t>
            </a:r>
            <a:endParaRPr lang="en-US" dirty="0"/>
          </a:p>
        </p:txBody>
      </p:sp>
      <p:sp>
        <p:nvSpPr>
          <p:cNvPr id="4" name="Slide Number Placeholder 3"/>
          <p:cNvSpPr>
            <a:spLocks noGrp="1"/>
          </p:cNvSpPr>
          <p:nvPr>
            <p:ph type="sldNum" sz="quarter" idx="10"/>
          </p:nvPr>
        </p:nvSpPr>
        <p:spPr/>
        <p:txBody>
          <a:bodyPr/>
          <a:lstStyle/>
          <a:p>
            <a:fld id="{7F0C0638-1B9A-A247-8307-B3AEFFB0D215}" type="slidenum">
              <a:rPr lang="en-US" smtClean="0"/>
              <a:pPr/>
              <a:t>5</a:t>
            </a:fld>
            <a:endParaRPr lang="en-US" dirty="0"/>
          </a:p>
        </p:txBody>
      </p:sp>
      <p:sp>
        <p:nvSpPr>
          <p:cNvPr id="8" name="Rectangle 7"/>
          <p:cNvSpPr/>
          <p:nvPr/>
        </p:nvSpPr>
        <p:spPr>
          <a:xfrm>
            <a:off x="1764145" y="4398926"/>
            <a:ext cx="6096000" cy="369332"/>
          </a:xfrm>
          <a:prstGeom prst="rect">
            <a:avLst/>
          </a:prstGeom>
        </p:spPr>
        <p:txBody>
          <a:bodyPr>
            <a:spAutoFit/>
          </a:bodyPr>
          <a:lstStyle/>
          <a:p>
            <a:r>
              <a:rPr lang="en-US" dirty="0"/>
              <a:t> </a:t>
            </a:r>
          </a:p>
        </p:txBody>
      </p:sp>
      <p:sp>
        <p:nvSpPr>
          <p:cNvPr id="3" name="Rectangle 2"/>
          <p:cNvSpPr/>
          <p:nvPr/>
        </p:nvSpPr>
        <p:spPr>
          <a:xfrm>
            <a:off x="471055" y="1148140"/>
            <a:ext cx="11637818" cy="2308324"/>
          </a:xfrm>
          <a:prstGeom prst="rect">
            <a:avLst/>
          </a:prstGeom>
        </p:spPr>
        <p:txBody>
          <a:bodyPr wrap="square">
            <a:spAutoFit/>
          </a:bodyPr>
          <a:lstStyle/>
          <a:p>
            <a:r>
              <a:rPr lang="en-US" sz="2400" dirty="0" err="1"/>
              <a:t>TestNG</a:t>
            </a:r>
            <a:r>
              <a:rPr lang="en-US" sz="2400" dirty="0"/>
              <a:t> is another widely used testing framework with Selenium </a:t>
            </a:r>
            <a:r>
              <a:rPr lang="en-US" sz="2400" dirty="0" err="1"/>
              <a:t>WebDriver</a:t>
            </a:r>
            <a:r>
              <a:rPr lang="en-US" sz="2400" dirty="0"/>
              <a:t>. It is very </a:t>
            </a:r>
            <a:r>
              <a:rPr lang="en-US" sz="2400" dirty="0" smtClean="0"/>
              <a:t>similar to </a:t>
            </a:r>
            <a:r>
              <a:rPr lang="en-US" sz="2400" dirty="0" err="1"/>
              <a:t>JUnit</a:t>
            </a:r>
            <a:r>
              <a:rPr lang="en-US" sz="2400" dirty="0"/>
              <a:t>. </a:t>
            </a:r>
            <a:r>
              <a:rPr lang="en-US" sz="2400" dirty="0" err="1"/>
              <a:t>TestNG</a:t>
            </a:r>
            <a:r>
              <a:rPr lang="en-US" sz="2400" dirty="0"/>
              <a:t> has rich features for testing, such as parameterization, parallel test </a:t>
            </a:r>
            <a:r>
              <a:rPr lang="en-US" sz="2400" dirty="0" smtClean="0"/>
              <a:t>execution, and </a:t>
            </a:r>
            <a:r>
              <a:rPr lang="en-US" sz="2400" dirty="0"/>
              <a:t>so </a:t>
            </a:r>
            <a:r>
              <a:rPr lang="en-US" sz="2400" dirty="0" smtClean="0"/>
              <a:t>on. </a:t>
            </a:r>
          </a:p>
          <a:p>
            <a:r>
              <a:rPr lang="en-US" sz="2400" dirty="0" err="1" smtClean="0"/>
              <a:t>TestNG</a:t>
            </a:r>
            <a:r>
              <a:rPr lang="en-US" sz="2400" dirty="0" smtClean="0"/>
              <a:t> </a:t>
            </a:r>
            <a:r>
              <a:rPr lang="en-US" sz="2400" dirty="0"/>
              <a:t>provides </a:t>
            </a:r>
            <a:r>
              <a:rPr lang="en-US" sz="2400" dirty="0" smtClean="0"/>
              <a:t>the </a:t>
            </a:r>
            <a:r>
              <a:rPr lang="en-US" sz="2400" dirty="0" err="1" smtClean="0"/>
              <a:t>DataProvider</a:t>
            </a:r>
            <a:r>
              <a:rPr lang="en-US" sz="2400" dirty="0" smtClean="0"/>
              <a:t> </a:t>
            </a:r>
            <a:r>
              <a:rPr lang="en-US" sz="2400" dirty="0"/>
              <a:t>feature to create data-driven tests. In this recipe, we </a:t>
            </a:r>
            <a:r>
              <a:rPr lang="en-US" sz="2400" dirty="0" smtClean="0"/>
              <a:t>will use </a:t>
            </a:r>
            <a:r>
              <a:rPr lang="en-US" sz="2400" dirty="0"/>
              <a:t>the </a:t>
            </a:r>
            <a:r>
              <a:rPr lang="en-US" sz="2400" dirty="0" err="1"/>
              <a:t>DataProvider</a:t>
            </a:r>
            <a:r>
              <a:rPr lang="en-US" sz="2400" dirty="0"/>
              <a:t> feature to create a simple test. Creating data-driven tests in </a:t>
            </a:r>
            <a:r>
              <a:rPr lang="en-US" sz="2400" dirty="0" err="1" smtClean="0"/>
              <a:t>TestNG</a:t>
            </a:r>
            <a:r>
              <a:rPr lang="en-US" sz="2400" dirty="0"/>
              <a:t> </a:t>
            </a:r>
            <a:r>
              <a:rPr lang="en-US" sz="2400" dirty="0" smtClean="0"/>
              <a:t>is </a:t>
            </a:r>
            <a:r>
              <a:rPr lang="en-US" sz="2400" dirty="0"/>
              <a:t>fairly easy when compared with </a:t>
            </a:r>
            <a:r>
              <a:rPr lang="en-US" sz="2400" dirty="0" err="1"/>
              <a:t>JUnit</a:t>
            </a:r>
            <a:r>
              <a:rPr lang="en-US" sz="2400" dirty="0"/>
              <a:t>. </a:t>
            </a:r>
          </a:p>
        </p:txBody>
      </p:sp>
      <p:pic>
        <p:nvPicPr>
          <p:cNvPr id="5" name="Picture 4"/>
          <p:cNvPicPr>
            <a:picLocks noChangeAspect="1"/>
          </p:cNvPicPr>
          <p:nvPr/>
        </p:nvPicPr>
        <p:blipFill>
          <a:blip r:embed="rId2"/>
          <a:stretch>
            <a:fillRect/>
          </a:stretch>
        </p:blipFill>
        <p:spPr>
          <a:xfrm>
            <a:off x="7286914" y="4201250"/>
            <a:ext cx="3695700" cy="1485900"/>
          </a:xfrm>
          <a:prstGeom prst="rect">
            <a:avLst/>
          </a:prstGeom>
        </p:spPr>
      </p:pic>
      <p:pic>
        <p:nvPicPr>
          <p:cNvPr id="9" name="Picture 8"/>
          <p:cNvPicPr>
            <a:picLocks noChangeAspect="1"/>
          </p:cNvPicPr>
          <p:nvPr/>
        </p:nvPicPr>
        <p:blipFill>
          <a:blip r:embed="rId3"/>
          <a:stretch>
            <a:fillRect/>
          </a:stretch>
        </p:blipFill>
        <p:spPr>
          <a:xfrm>
            <a:off x="1362707" y="4234858"/>
            <a:ext cx="3733800" cy="1066800"/>
          </a:xfrm>
          <a:prstGeom prst="rect">
            <a:avLst/>
          </a:prstGeom>
        </p:spPr>
      </p:pic>
    </p:spTree>
    <p:extLst>
      <p:ext uri="{BB962C8B-B14F-4D97-AF65-F5344CB8AC3E}">
        <p14:creationId xmlns:p14="http://schemas.microsoft.com/office/powerpoint/2010/main" val="1402539198"/>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data-driven test using </a:t>
            </a:r>
            <a:r>
              <a:rPr lang="en-US" dirty="0" err="1"/>
              <a:t>TestNG</a:t>
            </a:r>
            <a:endParaRPr lang="en-US" dirty="0"/>
          </a:p>
        </p:txBody>
      </p:sp>
      <p:sp>
        <p:nvSpPr>
          <p:cNvPr id="4" name="Slide Number Placeholder 3"/>
          <p:cNvSpPr>
            <a:spLocks noGrp="1"/>
          </p:cNvSpPr>
          <p:nvPr>
            <p:ph type="sldNum" sz="quarter" idx="10"/>
          </p:nvPr>
        </p:nvSpPr>
        <p:spPr/>
        <p:txBody>
          <a:bodyPr/>
          <a:lstStyle/>
          <a:p>
            <a:fld id="{7F0C0638-1B9A-A247-8307-B3AEFFB0D215}" type="slidenum">
              <a:rPr lang="en-US" smtClean="0"/>
              <a:pPr/>
              <a:t>6</a:t>
            </a:fld>
            <a:endParaRPr lang="en-US" dirty="0"/>
          </a:p>
        </p:txBody>
      </p:sp>
      <p:sp>
        <p:nvSpPr>
          <p:cNvPr id="8" name="Rectangle 7"/>
          <p:cNvSpPr/>
          <p:nvPr/>
        </p:nvSpPr>
        <p:spPr>
          <a:xfrm>
            <a:off x="1764145" y="4398926"/>
            <a:ext cx="6096000" cy="369332"/>
          </a:xfrm>
          <a:prstGeom prst="rect">
            <a:avLst/>
          </a:prstGeom>
        </p:spPr>
        <p:txBody>
          <a:bodyPr>
            <a:spAutoFit/>
          </a:bodyPr>
          <a:lstStyle/>
          <a:p>
            <a:r>
              <a:rPr lang="en-US" dirty="0"/>
              <a:t> </a:t>
            </a:r>
          </a:p>
        </p:txBody>
      </p:sp>
      <p:sp>
        <p:nvSpPr>
          <p:cNvPr id="10" name="Rectangle 9"/>
          <p:cNvSpPr/>
          <p:nvPr/>
        </p:nvSpPr>
        <p:spPr>
          <a:xfrm>
            <a:off x="310959" y="1172496"/>
            <a:ext cx="6283805" cy="5535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dirty="0"/>
              <a:t>Steps 1: Create a new </a:t>
            </a:r>
            <a:r>
              <a:rPr lang="en-US" sz="2000" dirty="0" err="1"/>
              <a:t>TestNG</a:t>
            </a:r>
            <a:r>
              <a:rPr lang="en-US" sz="2000" dirty="0"/>
              <a:t> </a:t>
            </a:r>
            <a:r>
              <a:rPr lang="en-US" sz="2000" dirty="0" smtClean="0"/>
              <a:t>test</a:t>
            </a:r>
            <a:endParaRPr lang="en-US" sz="2000" b="1" dirty="0"/>
          </a:p>
        </p:txBody>
      </p:sp>
      <p:pic>
        <p:nvPicPr>
          <p:cNvPr id="11" name="Picture 10"/>
          <p:cNvPicPr>
            <a:picLocks noChangeAspect="1"/>
          </p:cNvPicPr>
          <p:nvPr/>
        </p:nvPicPr>
        <p:blipFill>
          <a:blip r:embed="rId2"/>
          <a:stretch>
            <a:fillRect/>
          </a:stretch>
        </p:blipFill>
        <p:spPr>
          <a:xfrm>
            <a:off x="1241725" y="1782172"/>
            <a:ext cx="2890008" cy="1196401"/>
          </a:xfrm>
          <a:prstGeom prst="rect">
            <a:avLst/>
          </a:prstGeom>
        </p:spPr>
      </p:pic>
      <p:sp>
        <p:nvSpPr>
          <p:cNvPr id="12" name="Rectangle 11"/>
          <p:cNvSpPr/>
          <p:nvPr/>
        </p:nvSpPr>
        <p:spPr>
          <a:xfrm>
            <a:off x="310958" y="3034746"/>
            <a:ext cx="6283806" cy="11862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dirty="0" smtClean="0"/>
              <a:t>Steps 2: </a:t>
            </a:r>
            <a:r>
              <a:rPr lang="en-US" sz="2000" dirty="0"/>
              <a:t>Define a method that will return the collection of parameters to the </a:t>
            </a:r>
            <a:r>
              <a:rPr lang="en-US" sz="2000" b="1" dirty="0" err="1" smtClean="0"/>
              <a:t>TestNGDDT</a:t>
            </a:r>
            <a:r>
              <a:rPr lang="en-US" sz="2000" dirty="0" smtClean="0"/>
              <a:t> </a:t>
            </a:r>
            <a:r>
              <a:rPr lang="en-US" sz="2000" dirty="0"/>
              <a:t>class by using the </a:t>
            </a:r>
            <a:r>
              <a:rPr lang="en-US" sz="2000" b="1" dirty="0"/>
              <a:t>@</a:t>
            </a:r>
            <a:r>
              <a:rPr lang="en-US" sz="2000" b="1" dirty="0" err="1" smtClean="0"/>
              <a:t>DataProvider</a:t>
            </a:r>
            <a:r>
              <a:rPr lang="en-US" sz="2000" b="1" dirty="0" smtClean="0"/>
              <a:t> </a:t>
            </a:r>
            <a:r>
              <a:rPr lang="en-US" sz="2000" dirty="0" smtClean="0"/>
              <a:t>annotation</a:t>
            </a:r>
            <a:r>
              <a:rPr lang="en-US" sz="2000" dirty="0"/>
              <a:t>: </a:t>
            </a:r>
            <a:endParaRPr lang="en-US" sz="2000" b="1" dirty="0"/>
          </a:p>
        </p:txBody>
      </p:sp>
      <p:pic>
        <p:nvPicPr>
          <p:cNvPr id="13" name="Picture 12"/>
          <p:cNvPicPr>
            <a:picLocks noChangeAspect="1"/>
          </p:cNvPicPr>
          <p:nvPr/>
        </p:nvPicPr>
        <p:blipFill>
          <a:blip r:embed="rId3"/>
          <a:stretch>
            <a:fillRect/>
          </a:stretch>
        </p:blipFill>
        <p:spPr>
          <a:xfrm>
            <a:off x="1015326" y="4398926"/>
            <a:ext cx="6058958" cy="2001481"/>
          </a:xfrm>
          <a:prstGeom prst="rect">
            <a:avLst/>
          </a:prstGeom>
        </p:spPr>
      </p:pic>
      <p:pic>
        <p:nvPicPr>
          <p:cNvPr id="14" name="Picture 13"/>
          <p:cNvPicPr>
            <a:picLocks noChangeAspect="1"/>
          </p:cNvPicPr>
          <p:nvPr/>
        </p:nvPicPr>
        <p:blipFill>
          <a:blip r:embed="rId4"/>
          <a:stretch>
            <a:fillRect/>
          </a:stretch>
        </p:blipFill>
        <p:spPr>
          <a:xfrm>
            <a:off x="6705600" y="2893976"/>
            <a:ext cx="5486400" cy="1504950"/>
          </a:xfrm>
          <a:prstGeom prst="rect">
            <a:avLst/>
          </a:prstGeom>
        </p:spPr>
      </p:pic>
    </p:spTree>
    <p:extLst>
      <p:ext uri="{BB962C8B-B14F-4D97-AF65-F5344CB8AC3E}">
        <p14:creationId xmlns:p14="http://schemas.microsoft.com/office/powerpoint/2010/main" val="2214361962"/>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data-driven test using </a:t>
            </a:r>
            <a:r>
              <a:rPr lang="en-US" dirty="0" err="1"/>
              <a:t>TestNG</a:t>
            </a:r>
            <a:endParaRPr lang="en-US" dirty="0"/>
          </a:p>
        </p:txBody>
      </p:sp>
      <p:sp>
        <p:nvSpPr>
          <p:cNvPr id="4" name="Slide Number Placeholder 3"/>
          <p:cNvSpPr>
            <a:spLocks noGrp="1"/>
          </p:cNvSpPr>
          <p:nvPr>
            <p:ph type="sldNum" sz="quarter" idx="10"/>
          </p:nvPr>
        </p:nvSpPr>
        <p:spPr/>
        <p:txBody>
          <a:bodyPr/>
          <a:lstStyle/>
          <a:p>
            <a:fld id="{7F0C0638-1B9A-A247-8307-B3AEFFB0D215}" type="slidenum">
              <a:rPr lang="en-US" smtClean="0"/>
              <a:pPr/>
              <a:t>7</a:t>
            </a:fld>
            <a:endParaRPr lang="en-US" dirty="0"/>
          </a:p>
        </p:txBody>
      </p:sp>
      <p:sp>
        <p:nvSpPr>
          <p:cNvPr id="8" name="Rectangle 7"/>
          <p:cNvSpPr/>
          <p:nvPr/>
        </p:nvSpPr>
        <p:spPr>
          <a:xfrm>
            <a:off x="1764145" y="4398926"/>
            <a:ext cx="6096000" cy="369332"/>
          </a:xfrm>
          <a:prstGeom prst="rect">
            <a:avLst/>
          </a:prstGeom>
        </p:spPr>
        <p:txBody>
          <a:bodyPr>
            <a:spAutoFit/>
          </a:bodyPr>
          <a:lstStyle/>
          <a:p>
            <a:r>
              <a:rPr lang="en-US" dirty="0"/>
              <a:t> </a:t>
            </a:r>
          </a:p>
        </p:txBody>
      </p:sp>
      <p:sp>
        <p:nvSpPr>
          <p:cNvPr id="5" name="Rectangle 4"/>
          <p:cNvSpPr/>
          <p:nvPr/>
        </p:nvSpPr>
        <p:spPr>
          <a:xfrm>
            <a:off x="153940" y="1169338"/>
            <a:ext cx="8803817" cy="5535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dirty="0"/>
              <a:t>Steps </a:t>
            </a:r>
            <a:r>
              <a:rPr lang="en-US" sz="2000" dirty="0" smtClean="0"/>
              <a:t>3: </a:t>
            </a:r>
            <a:r>
              <a:rPr lang="en-US" sz="2000" dirty="0"/>
              <a:t>Define a </a:t>
            </a:r>
            <a:r>
              <a:rPr lang="en-US" sz="2000" dirty="0" smtClean="0"/>
              <a:t>method open Browser</a:t>
            </a:r>
            <a:endParaRPr lang="en-US" sz="2000" b="1" dirty="0"/>
          </a:p>
        </p:txBody>
      </p:sp>
      <p:sp>
        <p:nvSpPr>
          <p:cNvPr id="6" name="Rectangle 5"/>
          <p:cNvSpPr/>
          <p:nvPr/>
        </p:nvSpPr>
        <p:spPr>
          <a:xfrm>
            <a:off x="215551" y="3583059"/>
            <a:ext cx="8803817" cy="4654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dirty="0"/>
              <a:t>Steps </a:t>
            </a:r>
            <a:r>
              <a:rPr lang="en-US" sz="2000" dirty="0" smtClean="0"/>
              <a:t>4: </a:t>
            </a:r>
            <a:r>
              <a:rPr lang="en-US" sz="2000" dirty="0"/>
              <a:t>Define a method </a:t>
            </a:r>
            <a:r>
              <a:rPr lang="en-US" sz="2000" dirty="0" smtClean="0"/>
              <a:t>quit Browser</a:t>
            </a:r>
            <a:endParaRPr lang="en-US" sz="2000" b="1" dirty="0"/>
          </a:p>
        </p:txBody>
      </p:sp>
      <p:pic>
        <p:nvPicPr>
          <p:cNvPr id="7" name="Picture 6"/>
          <p:cNvPicPr>
            <a:picLocks noChangeAspect="1"/>
          </p:cNvPicPr>
          <p:nvPr/>
        </p:nvPicPr>
        <p:blipFill>
          <a:blip r:embed="rId2"/>
          <a:stretch>
            <a:fillRect/>
          </a:stretch>
        </p:blipFill>
        <p:spPr>
          <a:xfrm>
            <a:off x="2013960" y="1766760"/>
            <a:ext cx="5491163" cy="1559302"/>
          </a:xfrm>
          <a:prstGeom prst="rect">
            <a:avLst/>
          </a:prstGeom>
        </p:spPr>
      </p:pic>
      <p:pic>
        <p:nvPicPr>
          <p:cNvPr id="9" name="Picture 8"/>
          <p:cNvPicPr>
            <a:picLocks noChangeAspect="1"/>
          </p:cNvPicPr>
          <p:nvPr/>
        </p:nvPicPr>
        <p:blipFill>
          <a:blip r:embed="rId3"/>
          <a:stretch>
            <a:fillRect/>
          </a:stretch>
        </p:blipFill>
        <p:spPr>
          <a:xfrm>
            <a:off x="2930688" y="4479268"/>
            <a:ext cx="3076575" cy="1085850"/>
          </a:xfrm>
          <a:prstGeom prst="rect">
            <a:avLst/>
          </a:prstGeom>
        </p:spPr>
      </p:pic>
    </p:spTree>
    <p:extLst>
      <p:ext uri="{BB962C8B-B14F-4D97-AF65-F5344CB8AC3E}">
        <p14:creationId xmlns:p14="http://schemas.microsoft.com/office/powerpoint/2010/main" val="289348534"/>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data-driven test using </a:t>
            </a:r>
            <a:r>
              <a:rPr lang="en-US" dirty="0" err="1"/>
              <a:t>TestNG</a:t>
            </a:r>
            <a:endParaRPr lang="en-US" dirty="0"/>
          </a:p>
        </p:txBody>
      </p:sp>
      <p:sp>
        <p:nvSpPr>
          <p:cNvPr id="4" name="Slide Number Placeholder 3"/>
          <p:cNvSpPr>
            <a:spLocks noGrp="1"/>
          </p:cNvSpPr>
          <p:nvPr>
            <p:ph type="sldNum" sz="quarter" idx="10"/>
          </p:nvPr>
        </p:nvSpPr>
        <p:spPr/>
        <p:txBody>
          <a:bodyPr/>
          <a:lstStyle/>
          <a:p>
            <a:fld id="{7F0C0638-1B9A-A247-8307-B3AEFFB0D215}" type="slidenum">
              <a:rPr lang="en-US" smtClean="0"/>
              <a:pPr/>
              <a:t>8</a:t>
            </a:fld>
            <a:endParaRPr lang="en-US" dirty="0"/>
          </a:p>
        </p:txBody>
      </p:sp>
      <p:sp>
        <p:nvSpPr>
          <p:cNvPr id="8" name="Rectangle 7"/>
          <p:cNvSpPr/>
          <p:nvPr/>
        </p:nvSpPr>
        <p:spPr>
          <a:xfrm>
            <a:off x="1764145" y="4398926"/>
            <a:ext cx="6096000" cy="369332"/>
          </a:xfrm>
          <a:prstGeom prst="rect">
            <a:avLst/>
          </a:prstGeom>
        </p:spPr>
        <p:txBody>
          <a:bodyPr>
            <a:spAutoFit/>
          </a:bodyPr>
          <a:lstStyle/>
          <a:p>
            <a:r>
              <a:rPr lang="en-US" dirty="0"/>
              <a:t> </a:t>
            </a:r>
          </a:p>
        </p:txBody>
      </p:sp>
      <p:sp>
        <p:nvSpPr>
          <p:cNvPr id="9" name="Rectangle 8"/>
          <p:cNvSpPr/>
          <p:nvPr/>
        </p:nvSpPr>
        <p:spPr>
          <a:xfrm>
            <a:off x="153940" y="1209442"/>
            <a:ext cx="8803817" cy="7286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dirty="0"/>
              <a:t>Steps </a:t>
            </a:r>
            <a:r>
              <a:rPr lang="en-US" sz="2000" dirty="0" smtClean="0"/>
              <a:t>5: </a:t>
            </a:r>
            <a:r>
              <a:rPr lang="en-US" sz="2000" dirty="0"/>
              <a:t>Finally, add the test case method </a:t>
            </a:r>
            <a:r>
              <a:rPr lang="en-US" sz="2000" b="1" dirty="0" err="1"/>
              <a:t>testBMICalculator</a:t>
            </a:r>
            <a:r>
              <a:rPr lang="en-US" sz="2000" dirty="0" smtClean="0"/>
              <a:t>() </a:t>
            </a:r>
            <a:r>
              <a:rPr lang="en-US" sz="2000" dirty="0"/>
              <a:t>that uses parameterized variables.</a:t>
            </a:r>
            <a:endParaRPr lang="en-US" sz="2000" b="1" dirty="0"/>
          </a:p>
        </p:txBody>
      </p:sp>
      <p:pic>
        <p:nvPicPr>
          <p:cNvPr id="14" name="Picture 13"/>
          <p:cNvPicPr>
            <a:picLocks noChangeAspect="1"/>
          </p:cNvPicPr>
          <p:nvPr/>
        </p:nvPicPr>
        <p:blipFill>
          <a:blip r:embed="rId2"/>
          <a:stretch>
            <a:fillRect/>
          </a:stretch>
        </p:blipFill>
        <p:spPr>
          <a:xfrm>
            <a:off x="2022093" y="2073563"/>
            <a:ext cx="4893766" cy="4164013"/>
          </a:xfrm>
          <a:prstGeom prst="rect">
            <a:avLst/>
          </a:prstGeom>
        </p:spPr>
      </p:pic>
    </p:spTree>
    <p:extLst>
      <p:ext uri="{BB962C8B-B14F-4D97-AF65-F5344CB8AC3E}">
        <p14:creationId xmlns:p14="http://schemas.microsoft.com/office/powerpoint/2010/main" val="367945166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Reading test data from an Excel file using </a:t>
            </a:r>
            <a:r>
              <a:rPr lang="en-US" sz="3200" dirty="0" err="1"/>
              <a:t>TestNG</a:t>
            </a:r>
            <a:r>
              <a:rPr lang="en-US" sz="3200" dirty="0"/>
              <a:t> and Apache </a:t>
            </a:r>
            <a:r>
              <a:rPr lang="en-US" sz="3200" dirty="0" smtClean="0"/>
              <a:t>POI</a:t>
            </a:r>
            <a:endParaRPr lang="en-US" sz="3200" dirty="0"/>
          </a:p>
        </p:txBody>
      </p:sp>
      <p:sp>
        <p:nvSpPr>
          <p:cNvPr id="4" name="Slide Number Placeholder 3"/>
          <p:cNvSpPr>
            <a:spLocks noGrp="1"/>
          </p:cNvSpPr>
          <p:nvPr>
            <p:ph type="sldNum" sz="quarter" idx="10"/>
          </p:nvPr>
        </p:nvSpPr>
        <p:spPr/>
        <p:txBody>
          <a:bodyPr/>
          <a:lstStyle/>
          <a:p>
            <a:fld id="{7F0C0638-1B9A-A247-8307-B3AEFFB0D215}" type="slidenum">
              <a:rPr lang="en-US" smtClean="0"/>
              <a:pPr/>
              <a:t>9</a:t>
            </a:fld>
            <a:endParaRPr lang="en-US" dirty="0"/>
          </a:p>
        </p:txBody>
      </p:sp>
      <p:sp>
        <p:nvSpPr>
          <p:cNvPr id="8" name="Rectangle 7"/>
          <p:cNvSpPr/>
          <p:nvPr/>
        </p:nvSpPr>
        <p:spPr>
          <a:xfrm>
            <a:off x="1764145" y="4398926"/>
            <a:ext cx="6096000" cy="369332"/>
          </a:xfrm>
          <a:prstGeom prst="rect">
            <a:avLst/>
          </a:prstGeom>
        </p:spPr>
        <p:txBody>
          <a:bodyPr>
            <a:spAutoFit/>
          </a:bodyPr>
          <a:lstStyle/>
          <a:p>
            <a:r>
              <a:rPr lang="en-US" dirty="0"/>
              <a:t> </a:t>
            </a:r>
          </a:p>
        </p:txBody>
      </p:sp>
      <p:sp>
        <p:nvSpPr>
          <p:cNvPr id="3" name="Rectangle 2"/>
          <p:cNvSpPr/>
          <p:nvPr/>
        </p:nvSpPr>
        <p:spPr>
          <a:xfrm>
            <a:off x="369455" y="1046263"/>
            <a:ext cx="11693236" cy="1200329"/>
          </a:xfrm>
          <a:prstGeom prst="rect">
            <a:avLst/>
          </a:prstGeom>
        </p:spPr>
        <p:txBody>
          <a:bodyPr wrap="square">
            <a:spAutoFit/>
          </a:bodyPr>
          <a:lstStyle/>
          <a:p>
            <a:r>
              <a:rPr lang="en-US" sz="2400" dirty="0"/>
              <a:t>To maintain test cases and test data, Microsoft Excel is the favorite tool used by testers. Compared to the CSV file format, Excel gives numerous features and a structured way to store data. A tester can create and maintain tables of test data in an Excel spreadsheet easily. </a:t>
            </a:r>
          </a:p>
        </p:txBody>
      </p:sp>
      <p:pic>
        <p:nvPicPr>
          <p:cNvPr id="6" name="Picture 5"/>
          <p:cNvPicPr>
            <a:picLocks noChangeAspect="1"/>
          </p:cNvPicPr>
          <p:nvPr/>
        </p:nvPicPr>
        <p:blipFill>
          <a:blip r:embed="rId2"/>
          <a:stretch>
            <a:fillRect/>
          </a:stretch>
        </p:blipFill>
        <p:spPr>
          <a:xfrm>
            <a:off x="4355402" y="2993828"/>
            <a:ext cx="3524250" cy="2066925"/>
          </a:xfrm>
          <a:prstGeom prst="rect">
            <a:avLst/>
          </a:prstGeom>
        </p:spPr>
      </p:pic>
    </p:spTree>
    <p:extLst>
      <p:ext uri="{BB962C8B-B14F-4D97-AF65-F5344CB8AC3E}">
        <p14:creationId xmlns:p14="http://schemas.microsoft.com/office/powerpoint/2010/main" val="402608142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1228</TotalTime>
  <Words>1151</Words>
  <Application>Microsoft Office PowerPoint</Application>
  <PresentationFormat>Widescreen</PresentationFormat>
  <Paragraphs>106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Thème Office</vt:lpstr>
      <vt:lpstr>PowerPoint Presentation</vt:lpstr>
      <vt:lpstr>Agenda</vt:lpstr>
      <vt:lpstr>Benefits of data-driven testing </vt:lpstr>
      <vt:lpstr>Creating a data-driven test using TestNG</vt:lpstr>
      <vt:lpstr>Creating a data-driven test using TestNG</vt:lpstr>
      <vt:lpstr>Creating a data-driven test using TestNG</vt:lpstr>
      <vt:lpstr>Creating a data-driven test using TestNG</vt:lpstr>
      <vt:lpstr>Creating a data-driven test using TestNG</vt:lpstr>
      <vt:lpstr>Reading test data from an Excel file using TestNG and Apache POI</vt:lpstr>
      <vt:lpstr>Page Object Model </vt:lpstr>
      <vt:lpstr>Advantages of Page Object Model</vt:lpstr>
      <vt:lpstr>Using the PageFactory class for exposing the elements on a page</vt:lpstr>
      <vt:lpstr>Using the PageFactory class for exposing the elements on a page</vt:lpstr>
      <vt:lpstr>Using the PageFactory class for exposing the elements on a page</vt:lpstr>
      <vt:lpstr>Using the PageFactory class for exposing the elements on a page</vt:lpstr>
      <vt:lpstr>Using the PageFactory class for exposing the elements on a page</vt:lpstr>
      <vt:lpstr>Using the PageFactory class for exposing the elements on a page</vt:lpstr>
      <vt:lpstr>Using the PageFactory class for exposing the elements on a page</vt:lpstr>
      <vt:lpstr>Using the PageFactory class for exposing the elements on a page</vt:lpstr>
      <vt:lpstr>Using the PageFactory class for exposing the elements on a page</vt:lpstr>
      <vt:lpstr>Using the PageFactory class for exposing the elements on a page</vt:lpstr>
      <vt:lpstr>Using the PageFactory class for exposing an operation on a page</vt:lpstr>
      <vt:lpstr>Using the PageFactory class for exposing an operation on a page</vt:lpstr>
      <vt:lpstr>Fresher Academy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Outsourced</dc:title>
  <dc:creator>Jean-Michel Nicolaï</dc:creator>
  <cp:lastModifiedBy>Nguyen Son Lam (IVS.AT)</cp:lastModifiedBy>
  <cp:revision>487</cp:revision>
  <dcterms:created xsi:type="dcterms:W3CDTF">2018-11-06T22:28:16Z</dcterms:created>
  <dcterms:modified xsi:type="dcterms:W3CDTF">2020-03-21T08:21:45Z</dcterms:modified>
</cp:coreProperties>
</file>