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Kestävä ja pakkasenkestävä boksi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Tekninen rakenne ja materiaalivalinnat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Boksin rakenne - Yleiskatsaus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Iskunkestävä ja kylmyyttä kestävä rakenne</a:t>
            </a:r>
          </a:p>
          <a:p>
            <a:r>
              <a:t>- Erinomainen lämmöneristys</a:t>
            </a:r>
          </a:p>
          <a:p>
            <a:r>
              <a:t>- Vesitiivis ja lämpönäkymätön</a:t>
            </a:r>
          </a:p>
          <a:p>
            <a:r>
              <a:t>- Sopii vaativiin kenttäolosuhteisiin</a:t>
            </a:r>
          </a:p>
          <a:p>
            <a:r>
              <a:t>- Helppo rakentaa ja ylläpitää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Boksin rakennekerrokset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14400" y="1371600"/>
            <a:ext cx="7315200" cy="548640"/>
          </a:xfrm>
          <a:prstGeom prst="roundRect">
            <a:avLst/>
          </a:prstGeom>
          <a:solidFill>
            <a:srgbClr val="78787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/>
            </a:pPr>
            <a:r>
              <a:t>Ulkokuori: HDPE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920240"/>
            <a:ext cx="7315200" cy="548640"/>
          </a:xfrm>
          <a:prstGeom prst="roundRect">
            <a:avLst/>
          </a:prstGeom>
          <a:solidFill>
            <a:srgbClr val="FFDF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/>
            </a:pPr>
            <a:r>
              <a:t>Heijastava kalvo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2468880"/>
            <a:ext cx="7315200" cy="548640"/>
          </a:xfrm>
          <a:prstGeom prst="roundRect">
            <a:avLst/>
          </a:prstGeom>
          <a:solidFill>
            <a:srgbClr val="66B2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/>
            </a:pPr>
            <a:r>
              <a:t>Solukumieriste (Armaflex)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3017520"/>
            <a:ext cx="7315200" cy="548640"/>
          </a:xfrm>
          <a:prstGeom prst="roundRect">
            <a:avLst/>
          </a:prstGeom>
          <a:solidFill>
            <a:srgbClr val="99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/>
            </a:pPr>
            <a:r>
              <a:t>Sisäkuori: HDPE/ABS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Ulkokuori (HDPE)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High-Density Polyethylene (4-6 mm)</a:t>
            </a:r>
          </a:p>
          <a:p>
            <a:r>
              <a:rPr dirty="0"/>
              <a:t>- </a:t>
            </a:r>
            <a:r>
              <a:rPr dirty="0" err="1"/>
              <a:t>Kestävä</a:t>
            </a:r>
            <a:r>
              <a:rPr dirty="0"/>
              <a:t>, </a:t>
            </a:r>
            <a:r>
              <a:rPr dirty="0" err="1"/>
              <a:t>iskuluja</a:t>
            </a:r>
            <a:r>
              <a:rPr dirty="0"/>
              <a:t>, </a:t>
            </a:r>
            <a:r>
              <a:rPr dirty="0" err="1"/>
              <a:t>pakkasenkestävä</a:t>
            </a:r>
            <a:r>
              <a:rPr dirty="0"/>
              <a:t> (-60°C </a:t>
            </a:r>
            <a:r>
              <a:rPr dirty="0" err="1"/>
              <a:t>asti</a:t>
            </a:r>
            <a:r>
              <a:rPr dirty="0"/>
              <a:t>)</a:t>
            </a:r>
          </a:p>
          <a:p>
            <a:r>
              <a:rPr dirty="0"/>
              <a:t>- UV-</a:t>
            </a:r>
            <a:r>
              <a:rPr dirty="0" err="1"/>
              <a:t>stabiloitu</a:t>
            </a:r>
            <a:r>
              <a:rPr dirty="0"/>
              <a:t>, </a:t>
            </a:r>
            <a:r>
              <a:rPr dirty="0" err="1"/>
              <a:t>ei</a:t>
            </a:r>
            <a:r>
              <a:rPr dirty="0"/>
              <a:t> </a:t>
            </a:r>
            <a:r>
              <a:rPr dirty="0" err="1"/>
              <a:t>tarvitse</a:t>
            </a:r>
            <a:r>
              <a:rPr dirty="0"/>
              <a:t> </a:t>
            </a:r>
            <a:r>
              <a:rPr dirty="0" err="1"/>
              <a:t>maalata</a:t>
            </a:r>
            <a:endParaRPr dirty="0"/>
          </a:p>
          <a:p>
            <a:r>
              <a:rPr dirty="0"/>
              <a:t>- </a:t>
            </a:r>
            <a:r>
              <a:rPr dirty="0" err="1"/>
              <a:t>Kevyt</a:t>
            </a:r>
            <a:r>
              <a:rPr dirty="0"/>
              <a:t> ja </a:t>
            </a:r>
            <a:r>
              <a:rPr dirty="0" err="1"/>
              <a:t>helposti</a:t>
            </a:r>
            <a:r>
              <a:rPr dirty="0"/>
              <a:t> </a:t>
            </a:r>
            <a:r>
              <a:rPr dirty="0" err="1"/>
              <a:t>muotoiltavissa</a:t>
            </a:r>
            <a:endParaRPr lang="en-GB" dirty="0"/>
          </a:p>
          <a:p>
            <a:r>
              <a:rPr lang="en-GB" dirty="0" err="1"/>
              <a:t>Halvempi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kestävämpi</a:t>
            </a:r>
            <a:r>
              <a:rPr lang="en-GB" dirty="0"/>
              <a:t> </a:t>
            </a:r>
            <a:r>
              <a:rPr lang="en-GB" dirty="0" err="1"/>
              <a:t>kuin</a:t>
            </a:r>
            <a:r>
              <a:rPr lang="en-GB" dirty="0"/>
              <a:t> </a:t>
            </a:r>
            <a:r>
              <a:rPr lang="en-GB"/>
              <a:t>alumiini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Solukumieriste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Materiaali: Armaflex/Kaiflex (6-10 mm)</a:t>
            </a:r>
          </a:p>
          <a:p>
            <a:r>
              <a:t>- Erinomainen lämpöeristys</a:t>
            </a:r>
          </a:p>
          <a:p>
            <a:r>
              <a:t>- Ei ime vettä, kestää kosteuden</a:t>
            </a:r>
          </a:p>
          <a:p>
            <a:r>
              <a:t>- Helppo työstää ja muotoilla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Kiinnitykset ja tiivistykset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Jalustojen</a:t>
            </a:r>
            <a:r>
              <a:rPr dirty="0"/>
              <a:t> </a:t>
            </a:r>
            <a:r>
              <a:rPr dirty="0" err="1"/>
              <a:t>kiinnitys</a:t>
            </a:r>
            <a:r>
              <a:rPr dirty="0"/>
              <a:t>: </a:t>
            </a:r>
            <a:r>
              <a:rPr dirty="0" err="1"/>
              <a:t>Metallivahvistettu</a:t>
            </a:r>
            <a:r>
              <a:rPr dirty="0"/>
              <a:t> HDPE</a:t>
            </a:r>
          </a:p>
          <a:p>
            <a:r>
              <a:rPr dirty="0"/>
              <a:t>- </a:t>
            </a:r>
            <a:r>
              <a:rPr dirty="0" err="1"/>
              <a:t>Ruostumattomat</a:t>
            </a:r>
            <a:r>
              <a:rPr dirty="0"/>
              <a:t> </a:t>
            </a:r>
            <a:r>
              <a:rPr dirty="0" err="1"/>
              <a:t>pultit</a:t>
            </a:r>
            <a:r>
              <a:rPr dirty="0"/>
              <a:t> </a:t>
            </a:r>
            <a:r>
              <a:rPr dirty="0" err="1"/>
              <a:t>leveillä</a:t>
            </a:r>
            <a:r>
              <a:rPr dirty="0"/>
              <a:t> </a:t>
            </a:r>
            <a:r>
              <a:rPr dirty="0" err="1"/>
              <a:t>prikoilla</a:t>
            </a:r>
            <a:endParaRPr dirty="0"/>
          </a:p>
          <a:p>
            <a:r>
              <a:rPr dirty="0"/>
              <a:t>- </a:t>
            </a:r>
            <a:r>
              <a:rPr dirty="0" err="1"/>
              <a:t>Tiivisteet</a:t>
            </a:r>
            <a:r>
              <a:rPr dirty="0"/>
              <a:t>: EPDM tai </a:t>
            </a:r>
            <a:r>
              <a:rPr dirty="0" err="1"/>
              <a:t>silikonitiivisteet</a:t>
            </a:r>
            <a:endParaRPr dirty="0"/>
          </a:p>
          <a:p>
            <a:r>
              <a:rPr dirty="0"/>
              <a:t>- </a:t>
            </a:r>
            <a:r>
              <a:rPr dirty="0" err="1"/>
              <a:t>Liitokset</a:t>
            </a:r>
            <a:r>
              <a:rPr dirty="0"/>
              <a:t>: </a:t>
            </a:r>
            <a:r>
              <a:rPr dirty="0" err="1"/>
              <a:t>Mekaaniset</a:t>
            </a:r>
            <a:r>
              <a:rPr dirty="0"/>
              <a:t> tai Sikaflex 221 </a:t>
            </a:r>
            <a:r>
              <a:rPr dirty="0" err="1"/>
              <a:t>liimaus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Ilmanpoisto ja elektroniikka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UA-</a:t>
            </a:r>
            <a:r>
              <a:rPr dirty="0" err="1"/>
              <a:t>haihdutin</a:t>
            </a:r>
            <a:r>
              <a:rPr dirty="0"/>
              <a:t> (</a:t>
            </a:r>
            <a:r>
              <a:rPr dirty="0" err="1"/>
              <a:t>ultraäänipiezo</a:t>
            </a:r>
            <a:r>
              <a:rPr dirty="0"/>
              <a:t>)</a:t>
            </a:r>
          </a:p>
          <a:p>
            <a:r>
              <a:rPr dirty="0"/>
              <a:t>- </a:t>
            </a:r>
            <a:r>
              <a:rPr dirty="0" err="1"/>
              <a:t>Radiaalipuhallin</a:t>
            </a:r>
            <a:r>
              <a:rPr dirty="0"/>
              <a:t>, IP-</a:t>
            </a:r>
            <a:r>
              <a:rPr dirty="0" err="1"/>
              <a:t>suojattu</a:t>
            </a:r>
            <a:r>
              <a:rPr dirty="0"/>
              <a:t> (Noctua/</a:t>
            </a:r>
            <a:r>
              <a:rPr dirty="0" err="1"/>
              <a:t>Sunon</a:t>
            </a:r>
            <a:r>
              <a:rPr dirty="0"/>
              <a:t>)</a:t>
            </a:r>
          </a:p>
          <a:p>
            <a:r>
              <a:rPr dirty="0"/>
              <a:t>- </a:t>
            </a:r>
            <a:r>
              <a:rPr dirty="0" err="1"/>
              <a:t>Anturit</a:t>
            </a:r>
            <a:r>
              <a:rPr dirty="0"/>
              <a:t>: </a:t>
            </a:r>
            <a:r>
              <a:rPr dirty="0" err="1"/>
              <a:t>Lämpötila</a:t>
            </a:r>
            <a:r>
              <a:rPr dirty="0"/>
              <a:t>- ja </a:t>
            </a:r>
            <a:r>
              <a:rPr dirty="0" err="1"/>
              <a:t>kosteus</a:t>
            </a:r>
            <a:r>
              <a:rPr dirty="0"/>
              <a:t> (BME280/DHT22)</a:t>
            </a:r>
          </a:p>
          <a:p>
            <a:r>
              <a:rPr dirty="0"/>
              <a:t>- </a:t>
            </a:r>
            <a:r>
              <a:rPr dirty="0" err="1"/>
              <a:t>Termostaatti</a:t>
            </a:r>
            <a:r>
              <a:rPr dirty="0"/>
              <a:t>- tai </a:t>
            </a:r>
            <a:r>
              <a:rPr dirty="0" err="1"/>
              <a:t>mikrokontrolleriohjaus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Yhteenveto ja edut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Huomaamaton lämpökameralle</a:t>
            </a:r>
          </a:p>
          <a:p>
            <a:r>
              <a:t>- Suojaa elektroniikkaa kosteudelta ja pakkaselta</a:t>
            </a:r>
          </a:p>
          <a:p>
            <a:r>
              <a:t>- Erittäin kestävä ja pitkäikäinen rakenne</a:t>
            </a:r>
          </a:p>
          <a:p>
            <a:r>
              <a:t>- Edullinen toteuttaa, vähäinen ylläpito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199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Kestävä ja pakkasenkestävä boksi</vt:lpstr>
      <vt:lpstr>Boksin rakenne - Yleiskatsaus</vt:lpstr>
      <vt:lpstr>Boksin rakennekerrokset</vt:lpstr>
      <vt:lpstr>Ulkokuori (HDPE)</vt:lpstr>
      <vt:lpstr>Solukumieriste</vt:lpstr>
      <vt:lpstr>Kiinnitykset ja tiivistykset</vt:lpstr>
      <vt:lpstr>Ilmanpoisto ja elektroniikka</vt:lpstr>
      <vt:lpstr>Yhteenveto ja edut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Taneli Huikari</cp:lastModifiedBy>
  <cp:revision>2</cp:revision>
  <dcterms:created xsi:type="dcterms:W3CDTF">2013-01-27T09:14:16Z</dcterms:created>
  <dcterms:modified xsi:type="dcterms:W3CDTF">2025-04-09T09:38:16Z</dcterms:modified>
  <cp:category/>
</cp:coreProperties>
</file>