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7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46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0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7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8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2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15C95-5BF4-4702-AA76-CB1463DD315B}" type="datetimeFigureOut">
              <a:rPr lang="sv-SE" smtClean="0"/>
              <a:t>2018-01-24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375D2-937C-47F9-9DFE-C1420C883D4E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ckoverflow.com/questions/40537503/deep-neural-networks-precision-for-image-recognition-float-or-double?rq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ldml.com/2015/11/understanding-convolutional-neural-networks-for-nl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iometricsoluti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iometricsoluti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37ACF1-794F-4B2B-953C-6B6CCF9DE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6600" dirty="0"/>
              <a:t>Master </a:t>
            </a:r>
            <a:r>
              <a:rPr lang="sv-SE" sz="6600" dirty="0" err="1"/>
              <a:t>Thesis</a:t>
            </a:r>
            <a:r>
              <a:rPr lang="sv-SE" sz="6600" dirty="0"/>
              <a:t> </a:t>
            </a:r>
            <a:br>
              <a:rPr lang="sv-SE" sz="6600" dirty="0"/>
            </a:br>
            <a:r>
              <a:rPr lang="sv-S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Simon Nilsson &amp; </a:t>
            </a:r>
            <a:r>
              <a:rPr lang="sv-S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Tuong</a:t>
            </a:r>
            <a:r>
              <a:rPr lang="sv-S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Lam</a:t>
            </a:r>
            <a:endParaRPr lang="sv-SE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7B328-918E-40B0-84CF-516B3EFA4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3200" cap="none" spc="0" dirty="0">
                <a:solidFill>
                  <a:schemeClr val="tx2">
                    <a:lumMod val="75000"/>
                  </a:schemeClr>
                </a:solidFill>
              </a:rPr>
              <a:t>Neural </a:t>
            </a:r>
            <a:r>
              <a:rPr lang="sv-SE" sz="3200" cap="none" spc="0" dirty="0" err="1">
                <a:solidFill>
                  <a:schemeClr val="tx2">
                    <a:lumMod val="75000"/>
                  </a:schemeClr>
                </a:solidFill>
              </a:rPr>
              <a:t>network</a:t>
            </a:r>
            <a:r>
              <a:rPr lang="sv-SE" sz="3200" cap="none" spc="0" dirty="0">
                <a:solidFill>
                  <a:schemeClr val="tx2">
                    <a:lumMod val="75000"/>
                  </a:schemeClr>
                </a:solidFill>
              </a:rPr>
              <a:t> for fingerprint </a:t>
            </a:r>
            <a:r>
              <a:rPr lang="sv-SE" sz="3200" cap="none" spc="0" dirty="0" err="1">
                <a:solidFill>
                  <a:schemeClr val="tx2">
                    <a:lumMod val="75000"/>
                  </a:schemeClr>
                </a:solidFill>
              </a:rPr>
              <a:t>matching</a:t>
            </a:r>
            <a:endParaRPr lang="sv-SE" sz="3200" cap="none" spc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768491-C8EF-453C-9536-8BE6CBF5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Artificial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20DFFF-4749-4609-AEB2-0C870A41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1259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A non-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mapping</a:t>
            </a:r>
            <a:r>
              <a:rPr lang="sv-SE" dirty="0"/>
              <a:t> from input to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nodes</a:t>
            </a:r>
            <a:r>
              <a:rPr lang="sv-SE" dirty="0"/>
              <a:t> </a:t>
            </a:r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weights</a:t>
            </a:r>
            <a:r>
              <a:rPr lang="sv-SE" dirty="0"/>
              <a:t> in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layers</a:t>
            </a: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 err="1"/>
              <a:t>Train</a:t>
            </a:r>
            <a:r>
              <a:rPr lang="sv-SE" dirty="0"/>
              <a:t> the </a:t>
            </a:r>
            <a:r>
              <a:rPr lang="sv-SE" dirty="0" err="1"/>
              <a:t>weights</a:t>
            </a: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 err="1"/>
              <a:t>Activation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node</a:t>
            </a:r>
            <a:r>
              <a:rPr lang="sv-SE" dirty="0"/>
              <a:t> </a:t>
            </a:r>
            <a:r>
              <a:rPr lang="sv-SE" dirty="0" err="1"/>
              <a:t>determines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output</a:t>
            </a:r>
          </a:p>
        </p:txBody>
      </p:sp>
      <p:pic>
        <p:nvPicPr>
          <p:cNvPr id="4" name="Picture 2" descr="Bildresultat för Neural Network">
            <a:hlinkClick r:id="rId2"/>
            <a:extLst>
              <a:ext uri="{FF2B5EF4-FFF2-40B4-BE49-F238E27FC236}">
                <a16:creationId xmlns:a16="http://schemas.microsoft.com/office/drawing/2014/main" id="{DA222B28-4EC0-44E7-9F15-C16939571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73" y="1803084"/>
            <a:ext cx="3539014" cy="42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dresultat för Neural Network">
            <a:hlinkClick r:id="rId4"/>
            <a:extLst>
              <a:ext uri="{FF2B5EF4-FFF2-40B4-BE49-F238E27FC236}">
                <a16:creationId xmlns:a16="http://schemas.microsoft.com/office/drawing/2014/main" id="{19FC6572-6CF2-4F6E-B4FD-FCC4D899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28" y="3857414"/>
            <a:ext cx="3761432" cy="21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B9D8FF-3CCC-4704-8AD2-842987D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</a:t>
            </a:r>
            <a:r>
              <a:rPr lang="sv-SE" dirty="0"/>
              <a:t> Neural </a:t>
            </a:r>
            <a:r>
              <a:rPr lang="sv-SE" dirty="0" err="1"/>
              <a:t>Network</a:t>
            </a:r>
            <a:r>
              <a:rPr lang="sv-SE" dirty="0"/>
              <a:t> (CNN)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51C179-25D4-4E25-9CD0-A6118893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009" y="2160589"/>
            <a:ext cx="8596668" cy="126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 err="1"/>
              <a:t>Convolutional</a:t>
            </a:r>
            <a:r>
              <a:rPr lang="sv-SE" dirty="0"/>
              <a:t> filters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trained</a:t>
            </a:r>
            <a:r>
              <a:rPr lang="sv-SE" dirty="0"/>
              <a:t> to </a:t>
            </a:r>
            <a:r>
              <a:rPr lang="sv-SE" dirty="0" err="1"/>
              <a:t>detect</a:t>
            </a:r>
            <a:r>
              <a:rPr lang="sv-SE" dirty="0"/>
              <a:t>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to </a:t>
            </a:r>
            <a:r>
              <a:rPr lang="sv-SE" dirty="0" err="1"/>
              <a:t>capture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endParaRPr lang="sv-SE" dirty="0"/>
          </a:p>
        </p:txBody>
      </p:sp>
      <p:pic>
        <p:nvPicPr>
          <p:cNvPr id="2050" name="Picture 2" descr="Bildresultat för convolutional Neural Network">
            <a:hlinkClick r:id="rId2"/>
            <a:extLst>
              <a:ext uri="{FF2B5EF4-FFF2-40B4-BE49-F238E27FC236}">
                <a16:creationId xmlns:a16="http://schemas.microsoft.com/office/drawing/2014/main" id="{B86AE01D-4185-44EC-BD51-C6B2A101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09" y="3146651"/>
            <a:ext cx="9696942" cy="263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0F47719B-D043-48DE-BE84-7B6ECCAD720A}"/>
              </a:ext>
            </a:extLst>
          </p:cNvPr>
          <p:cNvSpPr txBox="1"/>
          <p:nvPr/>
        </p:nvSpPr>
        <p:spPr>
          <a:xfrm>
            <a:off x="1502994" y="5763678"/>
            <a:ext cx="918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http://www.wildml.com/2015/11/understanding-convolutional-neural-networks-for-nlp/</a:t>
            </a:r>
          </a:p>
        </p:txBody>
      </p:sp>
    </p:spTree>
    <p:extLst>
      <p:ext uri="{BB962C8B-B14F-4D97-AF65-F5344CB8AC3E}">
        <p14:creationId xmlns:p14="http://schemas.microsoft.com/office/powerpoint/2010/main" val="271198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0DBC83-5E31-459A-90CB-9BE14471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 err="1"/>
              <a:t>Proposed</a:t>
            </a:r>
            <a:r>
              <a:rPr lang="sv-SE" sz="4400" dirty="0"/>
              <a:t> </a:t>
            </a:r>
            <a:r>
              <a:rPr lang="sv-SE" sz="4400" dirty="0" err="1"/>
              <a:t>Architectures</a:t>
            </a:r>
            <a:r>
              <a:rPr lang="sv-SE" sz="4400" dirty="0"/>
              <a:t> – </a:t>
            </a:r>
            <a:r>
              <a:rPr lang="sv-SE" sz="4400" dirty="0" err="1"/>
              <a:t>Siamese</a:t>
            </a:r>
            <a:r>
              <a:rPr lang="sv-SE" sz="4400" dirty="0"/>
              <a:t> </a:t>
            </a:r>
            <a:r>
              <a:rPr lang="sv-SE" sz="4400" dirty="0" err="1"/>
              <a:t>network</a:t>
            </a:r>
            <a:r>
              <a:rPr lang="sv-SE" dirty="0"/>
              <a:t> </a:t>
            </a:r>
          </a:p>
        </p:txBody>
      </p:sp>
      <p:pic>
        <p:nvPicPr>
          <p:cNvPr id="3076" name="Picture 4" descr="Bildresultat för fingerprint">
            <a:hlinkClick r:id="rId2"/>
            <a:extLst>
              <a:ext uri="{FF2B5EF4-FFF2-40B4-BE49-F238E27FC236}">
                <a16:creationId xmlns:a16="http://schemas.microsoft.com/office/drawing/2014/main" id="{201637E7-4013-44D6-AC33-49EEC07D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74" y="2563994"/>
            <a:ext cx="457534" cy="683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E68D88B-94E9-42B8-ADE3-9B0C1486BA72}"/>
              </a:ext>
            </a:extLst>
          </p:cNvPr>
          <p:cNvSpPr txBox="1"/>
          <p:nvPr/>
        </p:nvSpPr>
        <p:spPr>
          <a:xfrm>
            <a:off x="840948" y="2721174"/>
            <a:ext cx="122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Image 1</a:t>
            </a:r>
          </a:p>
        </p:txBody>
      </p:sp>
      <p:pic>
        <p:nvPicPr>
          <p:cNvPr id="10" name="Picture 4" descr="Bildresultat för fingerprint">
            <a:hlinkClick r:id="rId2"/>
            <a:extLst>
              <a:ext uri="{FF2B5EF4-FFF2-40B4-BE49-F238E27FC236}">
                <a16:creationId xmlns:a16="http://schemas.microsoft.com/office/drawing/2014/main" id="{8F3D4ED9-E745-4E88-8275-4BF84FFB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73" y="4394077"/>
            <a:ext cx="457534" cy="683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CCE30EC9-C761-4B55-889A-04AF6C627254}"/>
              </a:ext>
            </a:extLst>
          </p:cNvPr>
          <p:cNvSpPr txBox="1"/>
          <p:nvPr/>
        </p:nvSpPr>
        <p:spPr>
          <a:xfrm>
            <a:off x="840947" y="4549401"/>
            <a:ext cx="122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Image 2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A5C002E-DEC2-4921-AAF6-1E0CDC737CBF}"/>
              </a:ext>
            </a:extLst>
          </p:cNvPr>
          <p:cNvSpPr/>
          <p:nvPr/>
        </p:nvSpPr>
        <p:spPr>
          <a:xfrm>
            <a:off x="3303373" y="2481210"/>
            <a:ext cx="3267855" cy="84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CNN</a:t>
            </a:r>
            <a:endParaRPr lang="sv-SE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F6AEA569-7D23-4A10-9990-3E2B405CBB43}"/>
              </a:ext>
            </a:extLst>
          </p:cNvPr>
          <p:cNvSpPr/>
          <p:nvPr/>
        </p:nvSpPr>
        <p:spPr>
          <a:xfrm>
            <a:off x="3303373" y="4273340"/>
            <a:ext cx="3267855" cy="84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CNN</a:t>
            </a:r>
            <a:endParaRPr lang="sv-SE" dirty="0"/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E578E0E-D146-4EE2-A221-BA0E5964CC7A}"/>
              </a:ext>
            </a:extLst>
          </p:cNvPr>
          <p:cNvCxnSpPr>
            <a:cxnSpLocks/>
            <a:stCxn id="3076" idx="3"/>
            <a:endCxn id="7" idx="1"/>
          </p:cNvCxnSpPr>
          <p:nvPr/>
        </p:nvCxnSpPr>
        <p:spPr>
          <a:xfrm>
            <a:off x="2298908" y="2905840"/>
            <a:ext cx="10044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3CFE5B1E-6177-4F25-B359-254D950F371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98907" y="4680728"/>
            <a:ext cx="1004466" cy="17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345A0AFF-D19D-4B5A-82EA-BF94D85CB7F7}"/>
              </a:ext>
            </a:extLst>
          </p:cNvPr>
          <p:cNvSpPr/>
          <p:nvPr/>
        </p:nvSpPr>
        <p:spPr>
          <a:xfrm>
            <a:off x="7585023" y="2563994"/>
            <a:ext cx="1409075" cy="25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Decision </a:t>
            </a:r>
            <a:r>
              <a:rPr lang="sv-SE" sz="2400" dirty="0" err="1"/>
              <a:t>layer</a:t>
            </a:r>
            <a:endParaRPr lang="sv-SE" dirty="0"/>
          </a:p>
        </p:txBody>
      </p: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42AE25CB-4FED-457A-BC6C-D4E1F07176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71228" y="2905840"/>
            <a:ext cx="1004465" cy="341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CF563ED6-8A0A-4F54-875B-AF94BA49D67B}"/>
              </a:ext>
            </a:extLst>
          </p:cNvPr>
          <p:cNvCxnSpPr>
            <a:stCxn id="13" idx="3"/>
          </p:cNvCxnSpPr>
          <p:nvPr/>
        </p:nvCxnSpPr>
        <p:spPr>
          <a:xfrm flipV="1">
            <a:off x="6571228" y="4549401"/>
            <a:ext cx="1013795" cy="148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DD545B2F-EABE-4BA7-BE05-8B172C3A7FB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994098" y="3842318"/>
            <a:ext cx="7829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ED7DF7A1-FB48-4972-B829-D27C96F75A95}"/>
              </a:ext>
            </a:extLst>
          </p:cNvPr>
          <p:cNvSpPr txBox="1"/>
          <p:nvPr/>
        </p:nvSpPr>
        <p:spPr>
          <a:xfrm>
            <a:off x="9777046" y="3611484"/>
            <a:ext cx="25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Match/No match</a:t>
            </a:r>
          </a:p>
        </p:txBody>
      </p:sp>
    </p:spTree>
    <p:extLst>
      <p:ext uri="{BB962C8B-B14F-4D97-AF65-F5344CB8AC3E}">
        <p14:creationId xmlns:p14="http://schemas.microsoft.com/office/powerpoint/2010/main" val="39130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0DBC83-5E31-459A-90CB-9BE14471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 err="1"/>
              <a:t>Proposed</a:t>
            </a:r>
            <a:r>
              <a:rPr lang="sv-SE" sz="4400" dirty="0"/>
              <a:t> </a:t>
            </a:r>
            <a:r>
              <a:rPr lang="sv-SE" sz="4400" dirty="0" err="1"/>
              <a:t>Architectures</a:t>
            </a:r>
            <a:r>
              <a:rPr lang="sv-SE" sz="4400" dirty="0"/>
              <a:t> – </a:t>
            </a:r>
            <a:r>
              <a:rPr lang="sv-SE" sz="4400" dirty="0" err="1"/>
              <a:t>Loopy</a:t>
            </a:r>
            <a:r>
              <a:rPr lang="sv-SE" sz="4400" dirty="0"/>
              <a:t> RNN</a:t>
            </a:r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E1B8A5C0-6C18-4BF4-925B-C6569CC5E452}"/>
              </a:ext>
            </a:extLst>
          </p:cNvPr>
          <p:cNvGrpSpPr/>
          <p:nvPr/>
        </p:nvGrpSpPr>
        <p:grpSpPr>
          <a:xfrm>
            <a:off x="397332" y="2475913"/>
            <a:ext cx="4652970" cy="1971261"/>
            <a:chOff x="666796" y="2481210"/>
            <a:chExt cx="5904432" cy="2641390"/>
          </a:xfrm>
        </p:grpSpPr>
        <p:pic>
          <p:nvPicPr>
            <p:cNvPr id="3076" name="Picture 4" descr="Bildresultat för fingerprint">
              <a:hlinkClick r:id="rId2"/>
              <a:extLst>
                <a:ext uri="{FF2B5EF4-FFF2-40B4-BE49-F238E27FC236}">
                  <a16:creationId xmlns:a16="http://schemas.microsoft.com/office/drawing/2014/main" id="{201637E7-4013-44D6-AC33-49EEC07D2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374" y="2563994"/>
              <a:ext cx="457534" cy="683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FE68D88B-94E9-42B8-ADE3-9B0C1486BA72}"/>
                </a:ext>
              </a:extLst>
            </p:cNvPr>
            <p:cNvSpPr txBox="1"/>
            <p:nvPr/>
          </p:nvSpPr>
          <p:spPr>
            <a:xfrm>
              <a:off x="666796" y="2637979"/>
              <a:ext cx="1229193" cy="45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Patch</a:t>
              </a:r>
              <a:r>
                <a:rPr lang="sv-SE" dirty="0"/>
                <a:t> 1</a:t>
              </a:r>
            </a:p>
          </p:txBody>
        </p:sp>
        <p:pic>
          <p:nvPicPr>
            <p:cNvPr id="10" name="Picture 4" descr="Bildresultat för fingerprint">
              <a:hlinkClick r:id="rId2"/>
              <a:extLst>
                <a:ext uri="{FF2B5EF4-FFF2-40B4-BE49-F238E27FC236}">
                  <a16:creationId xmlns:a16="http://schemas.microsoft.com/office/drawing/2014/main" id="{8F3D4ED9-E745-4E88-8275-4BF84FFB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373" y="4394077"/>
              <a:ext cx="457534" cy="683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CCE30EC9-C761-4B55-889A-04AF6C627254}"/>
                </a:ext>
              </a:extLst>
            </p:cNvPr>
            <p:cNvSpPr txBox="1"/>
            <p:nvPr/>
          </p:nvSpPr>
          <p:spPr>
            <a:xfrm>
              <a:off x="666796" y="4468556"/>
              <a:ext cx="1229193" cy="45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Patch</a:t>
              </a:r>
              <a:r>
                <a:rPr lang="sv-SE" dirty="0"/>
                <a:t> 2</a:t>
              </a: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8A5C002E-DEC2-4921-AAF6-1E0CDC737CBF}"/>
                </a:ext>
              </a:extLst>
            </p:cNvPr>
            <p:cNvSpPr/>
            <p:nvPr/>
          </p:nvSpPr>
          <p:spPr>
            <a:xfrm>
              <a:off x="3303373" y="2481210"/>
              <a:ext cx="3267855" cy="849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dirty="0"/>
                <a:t>CNN</a:t>
              </a:r>
              <a:endParaRPr lang="sv-SE" dirty="0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F6AEA569-7D23-4A10-9990-3E2B405CBB43}"/>
                </a:ext>
              </a:extLst>
            </p:cNvPr>
            <p:cNvSpPr/>
            <p:nvPr/>
          </p:nvSpPr>
          <p:spPr>
            <a:xfrm>
              <a:off x="3303373" y="4273340"/>
              <a:ext cx="3267855" cy="849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dirty="0"/>
                <a:t>CNN</a:t>
              </a:r>
              <a:endParaRPr lang="sv-SE" dirty="0"/>
            </a:p>
          </p:txBody>
        </p:sp>
        <p:cxnSp>
          <p:nvCxnSpPr>
            <p:cNvPr id="12" name="Rak pilkoppling 11">
              <a:extLst>
                <a:ext uri="{FF2B5EF4-FFF2-40B4-BE49-F238E27FC236}">
                  <a16:creationId xmlns:a16="http://schemas.microsoft.com/office/drawing/2014/main" id="{0E578E0E-D146-4EE2-A221-BA0E5964CC7A}"/>
                </a:ext>
              </a:extLst>
            </p:cNvPr>
            <p:cNvCxnSpPr>
              <a:cxnSpLocks/>
              <a:stCxn id="3076" idx="3"/>
              <a:endCxn id="7" idx="1"/>
            </p:cNvCxnSpPr>
            <p:nvPr/>
          </p:nvCxnSpPr>
          <p:spPr>
            <a:xfrm>
              <a:off x="2298908" y="2905840"/>
              <a:ext cx="100446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pilkoppling 15">
              <a:extLst>
                <a:ext uri="{FF2B5EF4-FFF2-40B4-BE49-F238E27FC236}">
                  <a16:creationId xmlns:a16="http://schemas.microsoft.com/office/drawing/2014/main" id="{3CFE5B1E-6177-4F25-B359-254D950F371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298907" y="4680728"/>
              <a:ext cx="1004466" cy="172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ktangel 3">
            <a:extLst>
              <a:ext uri="{FF2B5EF4-FFF2-40B4-BE49-F238E27FC236}">
                <a16:creationId xmlns:a16="http://schemas.microsoft.com/office/drawing/2014/main" id="{9DB3B131-A1A5-4435-8B8C-B396316DE6DF}"/>
              </a:ext>
            </a:extLst>
          </p:cNvPr>
          <p:cNvSpPr/>
          <p:nvPr/>
        </p:nvSpPr>
        <p:spPr>
          <a:xfrm>
            <a:off x="6096000" y="2354666"/>
            <a:ext cx="2696308" cy="2765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RNN Decision </a:t>
            </a:r>
            <a:r>
              <a:rPr lang="sv-SE" sz="2400" dirty="0" err="1"/>
              <a:t>layer</a:t>
            </a:r>
            <a:endParaRPr lang="sv-SE" sz="2400" dirty="0"/>
          </a:p>
        </p:txBody>
      </p: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EF3D804-73B6-4B22-81A2-BB6C8553832F}"/>
              </a:ext>
            </a:extLst>
          </p:cNvPr>
          <p:cNvCxnSpPr>
            <a:cxnSpLocks/>
          </p:cNvCxnSpPr>
          <p:nvPr/>
        </p:nvCxnSpPr>
        <p:spPr>
          <a:xfrm>
            <a:off x="5050302" y="2792813"/>
            <a:ext cx="10456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koppling 20">
            <a:extLst>
              <a:ext uri="{FF2B5EF4-FFF2-40B4-BE49-F238E27FC236}">
                <a16:creationId xmlns:a16="http://schemas.microsoft.com/office/drawing/2014/main" id="{403C38FB-1256-42C9-8BA9-B8C38DDFC303}"/>
              </a:ext>
            </a:extLst>
          </p:cNvPr>
          <p:cNvCxnSpPr>
            <a:cxnSpLocks/>
          </p:cNvCxnSpPr>
          <p:nvPr/>
        </p:nvCxnSpPr>
        <p:spPr>
          <a:xfrm>
            <a:off x="5050302" y="4130274"/>
            <a:ext cx="10456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700C864B-8EC6-4D34-966D-137A78543AE4}"/>
              </a:ext>
            </a:extLst>
          </p:cNvPr>
          <p:cNvSpPr txBox="1"/>
          <p:nvPr/>
        </p:nvSpPr>
        <p:spPr>
          <a:xfrm>
            <a:off x="5374832" y="3668608"/>
            <a:ext cx="51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x</a:t>
            </a:r>
            <a:r>
              <a:rPr lang="sv-SE" sz="2400" baseline="-25000" dirty="0"/>
              <a:t>2</a:t>
            </a:r>
            <a:endParaRPr lang="sv-SE" dirty="0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3943E488-52B5-4EBC-B732-93BF12194E8D}"/>
              </a:ext>
            </a:extLst>
          </p:cNvPr>
          <p:cNvSpPr txBox="1"/>
          <p:nvPr/>
        </p:nvSpPr>
        <p:spPr>
          <a:xfrm>
            <a:off x="5374832" y="2296256"/>
            <a:ext cx="51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x</a:t>
            </a:r>
            <a:r>
              <a:rPr lang="sv-SE" sz="2400" baseline="-25000" dirty="0"/>
              <a:t>1</a:t>
            </a:r>
            <a:endParaRPr lang="sv-SE" sz="2400" dirty="0"/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C8C38EC1-34F9-43C1-853F-326A2325ECC6}"/>
              </a:ext>
            </a:extLst>
          </p:cNvPr>
          <p:cNvSpPr txBox="1"/>
          <p:nvPr/>
        </p:nvSpPr>
        <p:spPr>
          <a:xfrm>
            <a:off x="9936479" y="3429000"/>
            <a:ext cx="25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Match/No match</a:t>
            </a:r>
          </a:p>
        </p:txBody>
      </p: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3E54C9EB-F17D-4CF6-A8D1-E72591468E67}"/>
              </a:ext>
            </a:extLst>
          </p:cNvPr>
          <p:cNvCxnSpPr>
            <a:cxnSpLocks/>
          </p:cNvCxnSpPr>
          <p:nvPr/>
        </p:nvCxnSpPr>
        <p:spPr>
          <a:xfrm flipV="1">
            <a:off x="8825132" y="3668608"/>
            <a:ext cx="1078523" cy="21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9439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105</Words>
  <Application>Microsoft Office PowerPoint</Application>
  <PresentationFormat>Bredbild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Återblick</vt:lpstr>
      <vt:lpstr>Master Thesis  Simon Nilsson &amp; Tuong Lam</vt:lpstr>
      <vt:lpstr>Artificial neural networks</vt:lpstr>
      <vt:lpstr>Convolutional Neural Network (CNN)</vt:lpstr>
      <vt:lpstr>Proposed Architectures – Siamese network </vt:lpstr>
      <vt:lpstr>Proposed Architectures – Loopy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Nilsson</dc:creator>
  <cp:lastModifiedBy>Simon Nilsson</cp:lastModifiedBy>
  <cp:revision>8</cp:revision>
  <dcterms:created xsi:type="dcterms:W3CDTF">2018-01-24T09:12:19Z</dcterms:created>
  <dcterms:modified xsi:type="dcterms:W3CDTF">2018-01-24T10:44:58Z</dcterms:modified>
</cp:coreProperties>
</file>