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5" r:id="rId8"/>
    <p:sldId id="276" r:id="rId9"/>
    <p:sldId id="263" r:id="rId10"/>
    <p:sldId id="264" r:id="rId11"/>
    <p:sldId id="265" r:id="rId12"/>
    <p:sldId id="266" r:id="rId13"/>
    <p:sldId id="268" r:id="rId14"/>
    <p:sldId id="269" r:id="rId15"/>
    <p:sldId id="270" r:id="rId16"/>
    <p:sldId id="267"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66193A-9544-4371-9540-67F386095DC3}">
          <p14:sldIdLst>
            <p14:sldId id="257"/>
            <p14:sldId id="258"/>
            <p14:sldId id="259"/>
            <p14:sldId id="260"/>
            <p14:sldId id="261"/>
            <p14:sldId id="262"/>
            <p14:sldId id="275"/>
            <p14:sldId id="276"/>
            <p14:sldId id="263"/>
            <p14:sldId id="264"/>
            <p14:sldId id="265"/>
            <p14:sldId id="266"/>
            <p14:sldId id="268"/>
            <p14:sldId id="269"/>
            <p14:sldId id="270"/>
            <p14:sldId id="267"/>
            <p14:sldId id="271"/>
            <p14:sldId id="272"/>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5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a Kosenkov" userId="b5ea88966e922d2a" providerId="LiveId" clId="{41473A1B-7677-46B6-A65C-C6E3ADB2E9DF}"/>
    <pc:docChg chg="undo custSel addSld delSld modSld modMainMaster">
      <pc:chgData name="Ilia Kosenkov" userId="b5ea88966e922d2a" providerId="LiveId" clId="{41473A1B-7677-46B6-A65C-C6E3ADB2E9DF}" dt="2018-03-08T22:26:54.672" v="3049" actId="20577"/>
      <pc:docMkLst>
        <pc:docMk/>
      </pc:docMkLst>
      <pc:sldChg chg="addSp delSp modSp modAnim">
        <pc:chgData name="Ilia Kosenkov" userId="b5ea88966e922d2a" providerId="LiveId" clId="{41473A1B-7677-46B6-A65C-C6E3ADB2E9DF}" dt="2018-03-08T20:03:25.846" v="87" actId="20577"/>
        <pc:sldMkLst>
          <pc:docMk/>
          <pc:sldMk cId="3432416375" sldId="258"/>
        </pc:sldMkLst>
        <pc:spChg chg="mod">
          <ac:chgData name="Ilia Kosenkov" userId="b5ea88966e922d2a" providerId="LiveId" clId="{41473A1B-7677-46B6-A65C-C6E3ADB2E9DF}" dt="2018-03-08T19:56:57.566" v="1" actId="6549"/>
          <ac:spMkLst>
            <pc:docMk/>
            <pc:sldMk cId="3432416375" sldId="258"/>
            <ac:spMk id="13" creationId="{00000000-0000-0000-0000-000000000000}"/>
          </ac:spMkLst>
        </pc:spChg>
        <pc:spChg chg="del mod">
          <ac:chgData name="Ilia Kosenkov" userId="b5ea88966e922d2a" providerId="LiveId" clId="{41473A1B-7677-46B6-A65C-C6E3ADB2E9DF}" dt="2018-03-08T19:59:37.687" v="2" actId="20577"/>
          <ac:spMkLst>
            <pc:docMk/>
            <pc:sldMk cId="3432416375" sldId="258"/>
            <ac:spMk id="14" creationId="{00000000-0000-0000-0000-000000000000}"/>
          </ac:spMkLst>
        </pc:spChg>
        <pc:picChg chg="add mod">
          <ac:chgData name="Ilia Kosenkov" userId="b5ea88966e922d2a" providerId="LiveId" clId="{41473A1B-7677-46B6-A65C-C6E3ADB2E9DF}" dt="2018-03-08T20:02:35.413" v="78" actId="1076"/>
          <ac:picMkLst>
            <pc:docMk/>
            <pc:sldMk cId="3432416375" sldId="258"/>
            <ac:picMk id="3" creationId="{175AF8D7-F276-47DF-A579-C2307977E75B}"/>
          </ac:picMkLst>
        </pc:picChg>
        <pc:cxnChg chg="add mod">
          <ac:chgData name="Ilia Kosenkov" userId="b5ea88966e922d2a" providerId="LiveId" clId="{41473A1B-7677-46B6-A65C-C6E3ADB2E9DF}" dt="2018-03-08T20:03:07.499" v="86" actId="14100"/>
          <ac:cxnSpMkLst>
            <pc:docMk/>
            <pc:sldMk cId="3432416375" sldId="258"/>
            <ac:cxnSpMk id="5" creationId="{01AFEA57-FF0C-47C6-A020-066985AD1168}"/>
          </ac:cxnSpMkLst>
        </pc:cxnChg>
        <pc:cxnChg chg="add mod">
          <ac:chgData name="Ilia Kosenkov" userId="b5ea88966e922d2a" providerId="LiveId" clId="{41473A1B-7677-46B6-A65C-C6E3ADB2E9DF}" dt="2018-03-08T20:02:55.963" v="83" actId="14100"/>
          <ac:cxnSpMkLst>
            <pc:docMk/>
            <pc:sldMk cId="3432416375" sldId="258"/>
            <ac:cxnSpMk id="7" creationId="{4126F60F-9D45-4527-9A28-EA46C0E24700}"/>
          </ac:cxnSpMkLst>
        </pc:cxnChg>
      </pc:sldChg>
      <pc:sldChg chg="addSp delSp modSp add">
        <pc:chgData name="Ilia Kosenkov" userId="b5ea88966e922d2a" providerId="LiveId" clId="{41473A1B-7677-46B6-A65C-C6E3ADB2E9DF}" dt="2018-03-08T20:09:33.424" v="165" actId="20577"/>
        <pc:sldMkLst>
          <pc:docMk/>
          <pc:sldMk cId="3450109282" sldId="259"/>
        </pc:sldMkLst>
        <pc:spChg chg="add del">
          <ac:chgData name="Ilia Kosenkov" userId="b5ea88966e922d2a" providerId="LiveId" clId="{41473A1B-7677-46B6-A65C-C6E3ADB2E9DF}" dt="2018-03-08T20:09:27.446" v="164" actId="478"/>
          <ac:spMkLst>
            <pc:docMk/>
            <pc:sldMk cId="3450109282" sldId="259"/>
            <ac:spMk id="2" creationId="{D2D2EE3D-BE4E-4601-B220-8B80E76E05BE}"/>
          </ac:spMkLst>
        </pc:spChg>
        <pc:spChg chg="del">
          <ac:chgData name="Ilia Kosenkov" userId="b5ea88966e922d2a" providerId="LiveId" clId="{41473A1B-7677-46B6-A65C-C6E3ADB2E9DF}" dt="2018-03-08T20:05:20.856" v="89" actId="20577"/>
          <ac:spMkLst>
            <pc:docMk/>
            <pc:sldMk cId="3450109282" sldId="259"/>
            <ac:spMk id="3" creationId="{854AE61C-C96A-4487-B105-13D739CD470E}"/>
          </ac:spMkLst>
        </pc:spChg>
        <pc:picChg chg="add mod">
          <ac:chgData name="Ilia Kosenkov" userId="b5ea88966e922d2a" providerId="LiveId" clId="{41473A1B-7677-46B6-A65C-C6E3ADB2E9DF}" dt="2018-03-08T20:09:23.709" v="163" actId="20577"/>
          <ac:picMkLst>
            <pc:docMk/>
            <pc:sldMk cId="3450109282" sldId="259"/>
            <ac:picMk id="5" creationId="{1F755C03-7BAA-4B95-980F-E14B0970B614}"/>
          </ac:picMkLst>
        </pc:picChg>
        <pc:picChg chg="add del mod">
          <ac:chgData name="Ilia Kosenkov" userId="b5ea88966e922d2a" providerId="LiveId" clId="{41473A1B-7677-46B6-A65C-C6E3ADB2E9DF}" dt="2018-03-08T20:09:33.424" v="165" actId="20577"/>
          <ac:picMkLst>
            <pc:docMk/>
            <pc:sldMk cId="3450109282" sldId="259"/>
            <ac:picMk id="7" creationId="{1B4C4363-3359-438B-AA79-A3ADCAB960A6}"/>
          </ac:picMkLst>
        </pc:picChg>
      </pc:sldChg>
      <pc:sldChg chg="modSp add">
        <pc:chgData name="Ilia Kosenkov" userId="b5ea88966e922d2a" providerId="LiveId" clId="{41473A1B-7677-46B6-A65C-C6E3ADB2E9DF}" dt="2018-03-08T20:16:31.693" v="497" actId="20577"/>
        <pc:sldMkLst>
          <pc:docMk/>
          <pc:sldMk cId="1430362942" sldId="260"/>
        </pc:sldMkLst>
        <pc:spChg chg="mod">
          <ac:chgData name="Ilia Kosenkov" userId="b5ea88966e922d2a" providerId="LiveId" clId="{41473A1B-7677-46B6-A65C-C6E3ADB2E9DF}" dt="2018-03-08T20:10:53.703" v="188" actId="20577"/>
          <ac:spMkLst>
            <pc:docMk/>
            <pc:sldMk cId="1430362942" sldId="260"/>
            <ac:spMk id="2" creationId="{57134F02-FF8B-41AF-BEFF-2F98E45C67E6}"/>
          </ac:spMkLst>
        </pc:spChg>
        <pc:spChg chg="mod">
          <ac:chgData name="Ilia Kosenkov" userId="b5ea88966e922d2a" providerId="LiveId" clId="{41473A1B-7677-46B6-A65C-C6E3ADB2E9DF}" dt="2018-03-08T20:16:31.693" v="497" actId="20577"/>
          <ac:spMkLst>
            <pc:docMk/>
            <pc:sldMk cId="1430362942" sldId="260"/>
            <ac:spMk id="3" creationId="{A1106C6E-3BD9-4043-A0B5-A3A581FBE043}"/>
          </ac:spMkLst>
        </pc:spChg>
      </pc:sldChg>
      <pc:sldChg chg="modSp add">
        <pc:chgData name="Ilia Kosenkov" userId="b5ea88966e922d2a" providerId="LiveId" clId="{41473A1B-7677-46B6-A65C-C6E3ADB2E9DF}" dt="2018-03-08T20:32:53.101" v="818" actId="20577"/>
        <pc:sldMkLst>
          <pc:docMk/>
          <pc:sldMk cId="1870806272" sldId="261"/>
        </pc:sldMkLst>
        <pc:spChg chg="mod">
          <ac:chgData name="Ilia Kosenkov" userId="b5ea88966e922d2a" providerId="LiveId" clId="{41473A1B-7677-46B6-A65C-C6E3ADB2E9DF}" dt="2018-03-08T20:27:03.918" v="533" actId="20577"/>
          <ac:spMkLst>
            <pc:docMk/>
            <pc:sldMk cId="1870806272" sldId="261"/>
            <ac:spMk id="2" creationId="{1828E075-0CFD-44A5-B69B-DCDE51927FCE}"/>
          </ac:spMkLst>
        </pc:spChg>
        <pc:spChg chg="mod">
          <ac:chgData name="Ilia Kosenkov" userId="b5ea88966e922d2a" providerId="LiveId" clId="{41473A1B-7677-46B6-A65C-C6E3ADB2E9DF}" dt="2018-03-08T20:32:53.101" v="818" actId="20577"/>
          <ac:spMkLst>
            <pc:docMk/>
            <pc:sldMk cId="1870806272" sldId="261"/>
            <ac:spMk id="3" creationId="{B360054E-1BCB-4FED-8504-7A3C1EB3CCA7}"/>
          </ac:spMkLst>
        </pc:spChg>
      </pc:sldChg>
      <pc:sldChg chg="modSp add">
        <pc:chgData name="Ilia Kosenkov" userId="b5ea88966e922d2a" providerId="LiveId" clId="{41473A1B-7677-46B6-A65C-C6E3ADB2E9DF}" dt="2018-03-08T20:38:48.099" v="1362" actId="20577"/>
        <pc:sldMkLst>
          <pc:docMk/>
          <pc:sldMk cId="193110736" sldId="262"/>
        </pc:sldMkLst>
        <pc:spChg chg="mod">
          <ac:chgData name="Ilia Kosenkov" userId="b5ea88966e922d2a" providerId="LiveId" clId="{41473A1B-7677-46B6-A65C-C6E3ADB2E9DF}" dt="2018-03-08T20:33:07.254" v="833" actId="20577"/>
          <ac:spMkLst>
            <pc:docMk/>
            <pc:sldMk cId="193110736" sldId="262"/>
            <ac:spMk id="2" creationId="{65BC231B-9143-4ECC-B838-3A1FA6D08906}"/>
          </ac:spMkLst>
        </pc:spChg>
        <pc:spChg chg="mod">
          <ac:chgData name="Ilia Kosenkov" userId="b5ea88966e922d2a" providerId="LiveId" clId="{41473A1B-7677-46B6-A65C-C6E3ADB2E9DF}" dt="2018-03-08T20:38:48.099" v="1362" actId="20577"/>
          <ac:spMkLst>
            <pc:docMk/>
            <pc:sldMk cId="193110736" sldId="262"/>
            <ac:spMk id="3" creationId="{CE9DCD68-CA41-4FD8-A179-E736DF8986AB}"/>
          </ac:spMkLst>
        </pc:spChg>
      </pc:sldChg>
      <pc:sldChg chg="addSp delSp modSp add">
        <pc:chgData name="Ilia Kosenkov" userId="b5ea88966e922d2a" providerId="LiveId" clId="{41473A1B-7677-46B6-A65C-C6E3ADB2E9DF}" dt="2018-03-08T20:44:20.552" v="1387" actId="14100"/>
        <pc:sldMkLst>
          <pc:docMk/>
          <pc:sldMk cId="4174167975" sldId="263"/>
        </pc:sldMkLst>
        <pc:spChg chg="del">
          <ac:chgData name="Ilia Kosenkov" userId="b5ea88966e922d2a" providerId="LiveId" clId="{41473A1B-7677-46B6-A65C-C6E3ADB2E9DF}" dt="2018-03-08T20:43:08.888" v="1364" actId="14100"/>
          <ac:spMkLst>
            <pc:docMk/>
            <pc:sldMk cId="4174167975" sldId="263"/>
            <ac:spMk id="3" creationId="{1329CFA7-9717-49FD-B480-D2628F7FF700}"/>
          </ac:spMkLst>
        </pc:spChg>
        <pc:picChg chg="add mod">
          <ac:chgData name="Ilia Kosenkov" userId="b5ea88966e922d2a" providerId="LiveId" clId="{41473A1B-7677-46B6-A65C-C6E3ADB2E9DF}" dt="2018-03-08T20:44:20.552" v="1387" actId="14100"/>
          <ac:picMkLst>
            <pc:docMk/>
            <pc:sldMk cId="4174167975" sldId="263"/>
            <ac:picMk id="5" creationId="{40C963BD-DA4C-483E-9F58-F181777130E7}"/>
          </ac:picMkLst>
        </pc:picChg>
        <pc:picChg chg="add mod">
          <ac:chgData name="Ilia Kosenkov" userId="b5ea88966e922d2a" providerId="LiveId" clId="{41473A1B-7677-46B6-A65C-C6E3ADB2E9DF}" dt="2018-03-08T20:44:08.103" v="1384" actId="1076"/>
          <ac:picMkLst>
            <pc:docMk/>
            <pc:sldMk cId="4174167975" sldId="263"/>
            <ac:picMk id="7" creationId="{29B0EB58-863C-4E09-A3D5-E349A5BCB295}"/>
          </ac:picMkLst>
        </pc:picChg>
        <pc:picChg chg="add del mod">
          <ac:chgData name="Ilia Kosenkov" userId="b5ea88966e922d2a" providerId="LiveId" clId="{41473A1B-7677-46B6-A65C-C6E3ADB2E9DF}" dt="2018-03-08T20:43:20.718" v="1373" actId="478"/>
          <ac:picMkLst>
            <pc:docMk/>
            <pc:sldMk cId="4174167975" sldId="263"/>
            <ac:picMk id="9" creationId="{16831A21-6EF2-4E43-ACD4-3F2CED77B5F3}"/>
          </ac:picMkLst>
        </pc:picChg>
        <pc:picChg chg="add mod">
          <ac:chgData name="Ilia Kosenkov" userId="b5ea88966e922d2a" providerId="LiveId" clId="{41473A1B-7677-46B6-A65C-C6E3ADB2E9DF}" dt="2018-03-08T20:43:53.245" v="1383" actId="1076"/>
          <ac:picMkLst>
            <pc:docMk/>
            <pc:sldMk cId="4174167975" sldId="263"/>
            <ac:picMk id="11" creationId="{FCCB6780-B4C4-45C4-AAD9-2A5A10AC78A8}"/>
          </ac:picMkLst>
        </pc:picChg>
      </pc:sldChg>
      <pc:sldChg chg="modSp add">
        <pc:chgData name="Ilia Kosenkov" userId="b5ea88966e922d2a" providerId="LiveId" clId="{41473A1B-7677-46B6-A65C-C6E3ADB2E9DF}" dt="2018-03-08T20:54:44.130" v="1790" actId="20577"/>
        <pc:sldMkLst>
          <pc:docMk/>
          <pc:sldMk cId="3194910461" sldId="264"/>
        </pc:sldMkLst>
        <pc:spChg chg="mod">
          <ac:chgData name="Ilia Kosenkov" userId="b5ea88966e922d2a" providerId="LiveId" clId="{41473A1B-7677-46B6-A65C-C6E3ADB2E9DF}" dt="2018-03-08T20:49:17.099" v="1399" actId="20577"/>
          <ac:spMkLst>
            <pc:docMk/>
            <pc:sldMk cId="3194910461" sldId="264"/>
            <ac:spMk id="2" creationId="{4207A67B-4B22-4DF3-9AC4-4D373F51A44B}"/>
          </ac:spMkLst>
        </pc:spChg>
        <pc:spChg chg="mod">
          <ac:chgData name="Ilia Kosenkov" userId="b5ea88966e922d2a" providerId="LiveId" clId="{41473A1B-7677-46B6-A65C-C6E3ADB2E9DF}" dt="2018-03-08T20:54:44.130" v="1790" actId="20577"/>
          <ac:spMkLst>
            <pc:docMk/>
            <pc:sldMk cId="3194910461" sldId="264"/>
            <ac:spMk id="3" creationId="{DFB34019-D570-49F4-8948-D6DDF5D995D4}"/>
          </ac:spMkLst>
        </pc:spChg>
      </pc:sldChg>
      <pc:sldChg chg="modSp add">
        <pc:chgData name="Ilia Kosenkov" userId="b5ea88966e922d2a" providerId="LiveId" clId="{41473A1B-7677-46B6-A65C-C6E3ADB2E9DF}" dt="2018-03-08T21:03:44.136" v="2280" actId="20577"/>
        <pc:sldMkLst>
          <pc:docMk/>
          <pc:sldMk cId="2615149799" sldId="265"/>
        </pc:sldMkLst>
        <pc:spChg chg="mod">
          <ac:chgData name="Ilia Kosenkov" userId="b5ea88966e922d2a" providerId="LiveId" clId="{41473A1B-7677-46B6-A65C-C6E3ADB2E9DF}" dt="2018-03-08T20:55:38.816" v="1802" actId="20577"/>
          <ac:spMkLst>
            <pc:docMk/>
            <pc:sldMk cId="2615149799" sldId="265"/>
            <ac:spMk id="2" creationId="{68E35017-894A-47A9-B990-30C5D8647D55}"/>
          </ac:spMkLst>
        </pc:spChg>
        <pc:spChg chg="mod">
          <ac:chgData name="Ilia Kosenkov" userId="b5ea88966e922d2a" providerId="LiveId" clId="{41473A1B-7677-46B6-A65C-C6E3ADB2E9DF}" dt="2018-03-08T21:03:44.136" v="2280" actId="20577"/>
          <ac:spMkLst>
            <pc:docMk/>
            <pc:sldMk cId="2615149799" sldId="265"/>
            <ac:spMk id="3" creationId="{4E50D469-9A70-4352-8EFC-0ECF73C84360}"/>
          </ac:spMkLst>
        </pc:spChg>
      </pc:sldChg>
      <pc:sldChg chg="addSp delSp modSp add">
        <pc:chgData name="Ilia Kosenkov" userId="b5ea88966e922d2a" providerId="LiveId" clId="{41473A1B-7677-46B6-A65C-C6E3ADB2E9DF}" dt="2018-03-08T21:06:59.911" v="2295" actId="1076"/>
        <pc:sldMkLst>
          <pc:docMk/>
          <pc:sldMk cId="414180756" sldId="266"/>
        </pc:sldMkLst>
        <pc:spChg chg="del">
          <ac:chgData name="Ilia Kosenkov" userId="b5ea88966e922d2a" providerId="LiveId" clId="{41473A1B-7677-46B6-A65C-C6E3ADB2E9DF}" dt="2018-03-08T21:06:04.851" v="2289" actId="478"/>
          <ac:spMkLst>
            <pc:docMk/>
            <pc:sldMk cId="414180756" sldId="266"/>
            <ac:spMk id="2" creationId="{571122BC-6EFC-492E-9B5F-D4B325A75F4B}"/>
          </ac:spMkLst>
        </pc:spChg>
        <pc:spChg chg="del">
          <ac:chgData name="Ilia Kosenkov" userId="b5ea88966e922d2a" providerId="LiveId" clId="{41473A1B-7677-46B6-A65C-C6E3ADB2E9DF}" dt="2018-03-08T21:05:32.616" v="2282" actId="1076"/>
          <ac:spMkLst>
            <pc:docMk/>
            <pc:sldMk cId="414180756" sldId="266"/>
            <ac:spMk id="3" creationId="{DFA0B1CD-2899-47B0-AE65-6D0E3EFAED66}"/>
          </ac:spMkLst>
        </pc:spChg>
        <pc:picChg chg="add mod">
          <ac:chgData name="Ilia Kosenkov" userId="b5ea88966e922d2a" providerId="LiveId" clId="{41473A1B-7677-46B6-A65C-C6E3ADB2E9DF}" dt="2018-03-08T21:06:59.911" v="2295" actId="1076"/>
          <ac:picMkLst>
            <pc:docMk/>
            <pc:sldMk cId="414180756" sldId="266"/>
            <ac:picMk id="5" creationId="{540443DE-879C-43B2-9D81-069C51A0FE78}"/>
          </ac:picMkLst>
        </pc:picChg>
      </pc:sldChg>
      <pc:sldChg chg="modSp add">
        <pc:chgData name="Ilia Kosenkov" userId="b5ea88966e922d2a" providerId="LiveId" clId="{41473A1B-7677-46B6-A65C-C6E3ADB2E9DF}" dt="2018-03-08T22:16:43.431" v="2686" actId="20577"/>
        <pc:sldMkLst>
          <pc:docMk/>
          <pc:sldMk cId="1938250214" sldId="267"/>
        </pc:sldMkLst>
        <pc:spChg chg="mod">
          <ac:chgData name="Ilia Kosenkov" userId="b5ea88966e922d2a" providerId="LiveId" clId="{41473A1B-7677-46B6-A65C-C6E3ADB2E9DF}" dt="2018-03-08T22:13:02.106" v="2566" actId="313"/>
          <ac:spMkLst>
            <pc:docMk/>
            <pc:sldMk cId="1938250214" sldId="267"/>
            <ac:spMk id="2" creationId="{8D47665C-4793-487D-A79D-D44D3ABD686C}"/>
          </ac:spMkLst>
        </pc:spChg>
        <pc:spChg chg="mod">
          <ac:chgData name="Ilia Kosenkov" userId="b5ea88966e922d2a" providerId="LiveId" clId="{41473A1B-7677-46B6-A65C-C6E3ADB2E9DF}" dt="2018-03-08T22:16:43.431" v="2686" actId="20577"/>
          <ac:spMkLst>
            <pc:docMk/>
            <pc:sldMk cId="1938250214" sldId="267"/>
            <ac:spMk id="3" creationId="{0874D088-CB70-4B68-9187-DCF378C6CDED}"/>
          </ac:spMkLst>
        </pc:spChg>
      </pc:sldChg>
      <pc:sldChg chg="addSp delSp modSp add">
        <pc:chgData name="Ilia Kosenkov" userId="b5ea88966e922d2a" providerId="LiveId" clId="{41473A1B-7677-46B6-A65C-C6E3ADB2E9DF}" dt="2018-03-08T22:12:24.619" v="2564" actId="14100"/>
        <pc:sldMkLst>
          <pc:docMk/>
          <pc:sldMk cId="4049929352" sldId="268"/>
        </pc:sldMkLst>
        <pc:spChg chg="del">
          <ac:chgData name="Ilia Kosenkov" userId="b5ea88966e922d2a" providerId="LiveId" clId="{41473A1B-7677-46B6-A65C-C6E3ADB2E9DF}" dt="2018-03-08T22:07:06.898" v="2555" actId="478"/>
          <ac:spMkLst>
            <pc:docMk/>
            <pc:sldMk cId="4049929352" sldId="268"/>
            <ac:spMk id="2" creationId="{67191F9F-4FF7-40C6-A675-AE8B8F0E42F8}"/>
          </ac:spMkLst>
        </pc:spChg>
        <pc:spChg chg="del">
          <ac:chgData name="Ilia Kosenkov" userId="b5ea88966e922d2a" providerId="LiveId" clId="{41473A1B-7677-46B6-A65C-C6E3ADB2E9DF}" dt="2018-03-08T22:06:48.111" v="2548" actId="14100"/>
          <ac:spMkLst>
            <pc:docMk/>
            <pc:sldMk cId="4049929352" sldId="268"/>
            <ac:spMk id="3" creationId="{7A54CEC8-4E1B-444D-863B-816613194786}"/>
          </ac:spMkLst>
        </pc:spChg>
        <pc:picChg chg="add mod">
          <ac:chgData name="Ilia Kosenkov" userId="b5ea88966e922d2a" providerId="LiveId" clId="{41473A1B-7677-46B6-A65C-C6E3ADB2E9DF}" dt="2018-03-08T22:12:24.619" v="2564" actId="14100"/>
          <ac:picMkLst>
            <pc:docMk/>
            <pc:sldMk cId="4049929352" sldId="268"/>
            <ac:picMk id="5" creationId="{8E6BDE15-BC6D-4EB4-8A53-447B8C42569D}"/>
          </ac:picMkLst>
        </pc:picChg>
        <pc:picChg chg="add mod">
          <ac:chgData name="Ilia Kosenkov" userId="b5ea88966e922d2a" providerId="LiveId" clId="{41473A1B-7677-46B6-A65C-C6E3ADB2E9DF}" dt="2018-03-08T22:12:21.751" v="2563" actId="1076"/>
          <ac:picMkLst>
            <pc:docMk/>
            <pc:sldMk cId="4049929352" sldId="268"/>
            <ac:picMk id="7" creationId="{7219F201-A78B-481F-834B-257280C5D3D4}"/>
          </ac:picMkLst>
        </pc:picChg>
      </pc:sldChg>
      <pc:sldChg chg="modSp add">
        <pc:chgData name="Ilia Kosenkov" userId="b5ea88966e922d2a" providerId="LiveId" clId="{41473A1B-7677-46B6-A65C-C6E3ADB2E9DF}" dt="2018-03-08T22:26:54.672" v="3049" actId="20577"/>
        <pc:sldMkLst>
          <pc:docMk/>
          <pc:sldMk cId="2459237624" sldId="269"/>
        </pc:sldMkLst>
        <pc:spChg chg="mod">
          <ac:chgData name="Ilia Kosenkov" userId="b5ea88966e922d2a" providerId="LiveId" clId="{41473A1B-7677-46B6-A65C-C6E3ADB2E9DF}" dt="2018-03-08T22:24:48.107" v="2727" actId="20577"/>
          <ac:spMkLst>
            <pc:docMk/>
            <pc:sldMk cId="2459237624" sldId="269"/>
            <ac:spMk id="2" creationId="{B4BB7437-5AE0-4115-A265-1C5D16788CD4}"/>
          </ac:spMkLst>
        </pc:spChg>
        <pc:spChg chg="mod">
          <ac:chgData name="Ilia Kosenkov" userId="b5ea88966e922d2a" providerId="LiveId" clId="{41473A1B-7677-46B6-A65C-C6E3ADB2E9DF}" dt="2018-03-08T22:26:54.672" v="3049" actId="20577"/>
          <ac:spMkLst>
            <pc:docMk/>
            <pc:sldMk cId="2459237624" sldId="269"/>
            <ac:spMk id="3" creationId="{BC68ECF2-FDDB-45A6-BD43-C20F8B375EC4}"/>
          </ac:spMkLst>
        </pc:spChg>
      </pc:sldChg>
    </pc:docChg>
  </pc:docChgLst>
  <pc:docChgLst>
    <pc:chgData name="Ilia Kosenkov" userId="b5ea88966e922d2a" providerId="LiveId" clId="{0FC9F00A-86E6-45EF-B70E-9D27AA422D99}"/>
    <pc:docChg chg="custSel addSld modSld">
      <pc:chgData name="Ilia Kosenkov" userId="b5ea88966e922d2a" providerId="LiveId" clId="{0FC9F00A-86E6-45EF-B70E-9D27AA422D99}" dt="2018-03-16T15:51:31.577" v="155" actId="27636"/>
      <pc:docMkLst>
        <pc:docMk/>
      </pc:docMkLst>
      <pc:sldChg chg="modSp add">
        <pc:chgData name="Ilia Kosenkov" userId="b5ea88966e922d2a" providerId="LiveId" clId="{0FC9F00A-86E6-45EF-B70E-9D27AA422D99}" dt="2018-03-16T15:51:31.577" v="155" actId="27636"/>
        <pc:sldMkLst>
          <pc:docMk/>
          <pc:sldMk cId="90314540" sldId="275"/>
        </pc:sldMkLst>
        <pc:spChg chg="mod">
          <ac:chgData name="Ilia Kosenkov" userId="b5ea88966e922d2a" providerId="LiveId" clId="{0FC9F00A-86E6-45EF-B70E-9D27AA422D99}" dt="2018-03-14T10:15:46.362" v="10" actId="20577"/>
          <ac:spMkLst>
            <pc:docMk/>
            <pc:sldMk cId="90314540" sldId="275"/>
            <ac:spMk id="2" creationId="{5FFDA618-F28C-4FE1-8D86-9A4F163712EB}"/>
          </ac:spMkLst>
        </pc:spChg>
        <pc:spChg chg="mod">
          <ac:chgData name="Ilia Kosenkov" userId="b5ea88966e922d2a" providerId="LiveId" clId="{0FC9F00A-86E6-45EF-B70E-9D27AA422D99}" dt="2018-03-16T15:51:31.577" v="155" actId="27636"/>
          <ac:spMkLst>
            <pc:docMk/>
            <pc:sldMk cId="90314540" sldId="275"/>
            <ac:spMk id="3" creationId="{9EB3EB1B-B88E-4557-82D8-3AEC0E5AAE10}"/>
          </ac:spMkLst>
        </pc:spChg>
      </pc:sldChg>
      <pc:sldChg chg="modSp add">
        <pc:chgData name="Ilia Kosenkov" userId="b5ea88966e922d2a" providerId="LiveId" clId="{0FC9F00A-86E6-45EF-B70E-9D27AA422D99}" dt="2018-03-16T15:51:07.389" v="139" actId="27636"/>
        <pc:sldMkLst>
          <pc:docMk/>
          <pc:sldMk cId="2891858287" sldId="276"/>
        </pc:sldMkLst>
        <pc:spChg chg="mod">
          <ac:chgData name="Ilia Kosenkov" userId="b5ea88966e922d2a" providerId="LiveId" clId="{0FC9F00A-86E6-45EF-B70E-9D27AA422D99}" dt="2018-03-16T15:25:58.869" v="97" actId="20577"/>
          <ac:spMkLst>
            <pc:docMk/>
            <pc:sldMk cId="2891858287" sldId="276"/>
            <ac:spMk id="2" creationId="{DAE78451-E69F-4B86-882D-DB7B68E016A5}"/>
          </ac:spMkLst>
        </pc:spChg>
        <pc:spChg chg="mod">
          <ac:chgData name="Ilia Kosenkov" userId="b5ea88966e922d2a" providerId="LiveId" clId="{0FC9F00A-86E6-45EF-B70E-9D27AA422D99}" dt="2018-03-16T15:51:07.389" v="139" actId="27636"/>
          <ac:spMkLst>
            <pc:docMk/>
            <pc:sldMk cId="2891858287" sldId="276"/>
            <ac:spMk id="3" creationId="{EFE42B2C-5BC1-497B-AEEC-4E4276C3C4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65E195-C89C-4871-8AE9-903FDB8B6D9D}" type="datetimeFigureOut">
              <a:rPr lang="en-US" smtClean="0"/>
              <a:t>2018-03-14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832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5E195-C89C-4871-8AE9-903FDB8B6D9D}" type="datetimeFigureOut">
              <a:rPr lang="en-US" smtClean="0"/>
              <a:t>2018-03-14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631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5E195-C89C-4871-8AE9-903FDB8B6D9D}" type="datetimeFigureOut">
              <a:rPr lang="en-US" smtClean="0"/>
              <a:t>2018-03-14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4623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5E195-C89C-4871-8AE9-903FDB8B6D9D}" type="datetimeFigureOut">
              <a:rPr lang="en-US" smtClean="0"/>
              <a:t>2018-03-14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7024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t>2018-03-14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2336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5E195-C89C-4871-8AE9-903FDB8B6D9D}" type="datetimeFigureOut">
              <a:rPr lang="en-US" smtClean="0"/>
              <a:t>2018-03-14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218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5E195-C89C-4871-8AE9-903FDB8B6D9D}" type="datetimeFigureOut">
              <a:rPr lang="en-US" smtClean="0"/>
              <a:t>2018-03-14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00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5E195-C89C-4871-8AE9-903FDB8B6D9D}" type="datetimeFigureOut">
              <a:rPr lang="en-US" smtClean="0"/>
              <a:t>2018-03-14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184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2018-03-14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9762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2018-03-14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4365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2018-03-14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2229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4665E195-C89C-4871-8AE9-903FDB8B6D9D}" type="datetimeFigureOut">
              <a:rPr lang="en-US" smtClean="0"/>
              <a:pPr/>
              <a:t>2018-03-14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Superhumps</a:t>
            </a:r>
            <a:endParaRPr lang="en-US" dirty="0"/>
          </a:p>
        </p:txBody>
      </p:sp>
      <p:sp>
        <p:nvSpPr>
          <p:cNvPr id="3" name="Subtitle 2"/>
          <p:cNvSpPr>
            <a:spLocks noGrp="1"/>
          </p:cNvSpPr>
          <p:nvPr>
            <p:ph type="subTitle" idx="1"/>
          </p:nvPr>
        </p:nvSpPr>
        <p:spPr/>
        <p:txBody>
          <a:bodyPr/>
          <a:lstStyle/>
          <a:p>
            <a:r>
              <a:rPr lang="en-US" dirty="0"/>
              <a:t>Ilia Kosenkov</a:t>
            </a:r>
            <a:br>
              <a:rPr lang="en-US" dirty="0"/>
            </a:br>
            <a:r>
              <a:rPr lang="en-US" dirty="0"/>
              <a:t>2018-03-09, Tuorla</a:t>
            </a:r>
          </a:p>
        </p:txBody>
      </p:sp>
    </p:spTree>
    <p:extLst>
      <p:ext uri="{BB962C8B-B14F-4D97-AF65-F5344CB8AC3E}">
        <p14:creationId xmlns:p14="http://schemas.microsoft.com/office/powerpoint/2010/main" val="17561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A67B-4B22-4DF3-9AC4-4D373F51A44B}"/>
              </a:ext>
            </a:extLst>
          </p:cNvPr>
          <p:cNvSpPr>
            <a:spLocks noGrp="1"/>
          </p:cNvSpPr>
          <p:nvPr>
            <p:ph type="title"/>
          </p:nvPr>
        </p:nvSpPr>
        <p:spPr/>
        <p:txBody>
          <a:bodyPr/>
          <a:lstStyle/>
          <a:p>
            <a:r>
              <a:rPr lang="en-US" dirty="0" err="1"/>
              <a:t>Superhumps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34019-D570-49F4-8948-D6DDF5D995D4}"/>
                  </a:ext>
                </a:extLst>
              </p:cNvPr>
              <p:cNvSpPr>
                <a:spLocks noGrp="1"/>
              </p:cNvSpPr>
              <p:nvPr>
                <p:ph idx="1"/>
              </p:nvPr>
            </p:nvSpPr>
            <p:spPr/>
            <p:txBody>
              <a:bodyPr/>
              <a:lstStyle/>
              <a:p>
                <a:r>
                  <a:rPr lang="en-US" dirty="0"/>
                  <a:t>Resonance occurs when the frequency of radial motion of a particle in a disk is commensurate to the angular frequency of the donor star</a:t>
                </a:r>
              </a:p>
              <a:p>
                <a:r>
                  <a:rPr lang="en-US" dirty="0"/>
                  <a:t>Resonance occurs if</a:t>
                </a: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𝑘</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Ω</m:t>
                          </m:r>
                          <m:r>
                            <a:rPr lang="en-US" b="0" i="1" smtClean="0">
                              <a:latin typeface="Cambria Math" panose="02040503050406030204" pitchFamily="18" charset="0"/>
                            </a:rPr>
                            <m:t>−</m:t>
                          </m:r>
                          <m:r>
                            <a:rPr lang="en-US" b="0" i="1" smtClean="0">
                              <a:latin typeface="Cambria Math" panose="02040503050406030204" pitchFamily="18" charset="0"/>
                            </a:rPr>
                            <m:t>𝜔</m:t>
                          </m:r>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m:rPr>
                              <m:sty m:val="p"/>
                            </m:rPr>
                            <a:rPr lang="en-US" b="0" i="0" smtClean="0">
                              <a:latin typeface="Cambria Math" panose="02040503050406030204" pitchFamily="18" charset="0"/>
                            </a:rPr>
                            <m:t>orb</m:t>
                          </m:r>
                        </m:sub>
                      </m:sSub>
                      <m:r>
                        <a:rPr lang="en-US" b="0" i="1" smtClean="0">
                          <a:latin typeface="Cambria Math" panose="02040503050406030204" pitchFamily="18" charset="0"/>
                        </a:rPr>
                        <m:t>)</m:t>
                      </m:r>
                    </m:oMath>
                  </m:oMathPara>
                </a14:m>
                <a:endParaRPr lang="en-US" i="1" dirty="0"/>
              </a:p>
              <a:p>
                <a:pPr marL="0" indent="0">
                  <a:buNone/>
                </a:pPr>
                <a:r>
                  <a:rPr lang="en-US" i="1" dirty="0"/>
                  <a:t>	</a:t>
                </a:r>
                <a:r>
                  <a:rPr lang="en-US" dirty="0"/>
                  <a:t>where </a:t>
                </a:r>
                <a14:m>
                  <m:oMath xmlns:m="http://schemas.openxmlformats.org/officeDocument/2006/math">
                    <m:r>
                      <m:rPr>
                        <m:sty m:val="p"/>
                      </m:rPr>
                      <a:rPr lang="en-US">
                        <a:latin typeface="Cambria Math" panose="02040503050406030204" pitchFamily="18" charset="0"/>
                      </a:rPr>
                      <m:t>Ω</m:t>
                    </m:r>
                  </m:oMath>
                </a14:m>
                <a:r>
                  <a:rPr lang="en-US" i="1" dirty="0"/>
                  <a:t> </a:t>
                </a:r>
                <a:r>
                  <a:rPr lang="en-US" dirty="0"/>
                  <a:t> is mean angular frequency of a particle,</a:t>
                </a:r>
              </a:p>
              <a:p>
                <a:pPr marL="0" indent="0">
                  <a:buNone/>
                </a:pPr>
                <a:r>
                  <a:rPr lang="en-US" i="1" dirty="0"/>
                  <a:t>	</a:t>
                </a:r>
                <a:r>
                  <a:rPr lang="en-US" dirty="0"/>
                  <a:t> </a:t>
                </a:r>
                <a14:m>
                  <m:oMath xmlns:m="http://schemas.openxmlformats.org/officeDocument/2006/math">
                    <m:r>
                      <a:rPr lang="en-US" i="1">
                        <a:latin typeface="Cambria Math" panose="02040503050406030204" pitchFamily="18" charset="0"/>
                      </a:rPr>
                      <m:t>𝜔</m:t>
                    </m:r>
                  </m:oMath>
                </a14:m>
                <a:r>
                  <a:rPr lang="en-US" i="1" dirty="0"/>
                  <a:t> </a:t>
                </a:r>
                <a:r>
                  <a:rPr lang="en-US" dirty="0"/>
                  <a:t>– precession frequency,</a:t>
                </a:r>
                <a:br>
                  <a:rPr lang="en-US" dirty="0"/>
                </a:b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m:rPr>
                            <m:sty m:val="p"/>
                          </m:rPr>
                          <a:rPr lang="en-US">
                            <a:latin typeface="Cambria Math" panose="02040503050406030204" pitchFamily="18" charset="0"/>
                          </a:rPr>
                          <m:t>orb</m:t>
                        </m:r>
                      </m:sub>
                    </m:sSub>
                  </m:oMath>
                </a14:m>
                <a:r>
                  <a:rPr lang="en-US" i="1" dirty="0"/>
                  <a:t> - </a:t>
                </a:r>
                <a:r>
                  <a:rPr lang="en-US" dirty="0"/>
                  <a:t>orbital frequency</a:t>
                </a:r>
                <a:endParaRPr lang="en-US" i="1" dirty="0"/>
              </a:p>
            </p:txBody>
          </p:sp>
        </mc:Choice>
        <mc:Fallback xmlns="">
          <p:sp>
            <p:nvSpPr>
              <p:cNvPr id="3" name="Content Placeholder 2">
                <a:extLst>
                  <a:ext uri="{FF2B5EF4-FFF2-40B4-BE49-F238E27FC236}">
                    <a16:creationId xmlns:a16="http://schemas.microsoft.com/office/drawing/2014/main" id="{DFB34019-D570-49F4-8948-D6DDF5D995D4}"/>
                  </a:ext>
                </a:extLst>
              </p:cNvPr>
              <p:cNvSpPr>
                <a:spLocks noGrp="1" noRot="1" noChangeAspect="1" noMove="1" noResize="1" noEditPoints="1" noAdjustHandles="1" noChangeArrowheads="1" noChangeShapeType="1" noTextEdit="1"/>
              </p:cNvSpPr>
              <p:nvPr>
                <p:ph idx="1"/>
              </p:nvPr>
            </p:nvSpPr>
            <p:spPr>
              <a:blipFill>
                <a:blip r:embed="rId2"/>
                <a:stretch>
                  <a:fillRect l="-1043" t="-2381" r="-1971"/>
                </a:stretch>
              </a:blipFill>
            </p:spPr>
            <p:txBody>
              <a:bodyPr/>
              <a:lstStyle/>
              <a:p>
                <a:r>
                  <a:rPr lang="en-US">
                    <a:noFill/>
                  </a:rPr>
                  <a:t> </a:t>
                </a:r>
              </a:p>
            </p:txBody>
          </p:sp>
        </mc:Fallback>
      </mc:AlternateContent>
    </p:spTree>
    <p:extLst>
      <p:ext uri="{BB962C8B-B14F-4D97-AF65-F5344CB8AC3E}">
        <p14:creationId xmlns:p14="http://schemas.microsoft.com/office/powerpoint/2010/main" val="319491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5017-894A-47A9-B990-30C5D8647D55}"/>
              </a:ext>
            </a:extLst>
          </p:cNvPr>
          <p:cNvSpPr>
            <a:spLocks noGrp="1"/>
          </p:cNvSpPr>
          <p:nvPr>
            <p:ph type="title"/>
          </p:nvPr>
        </p:nvSpPr>
        <p:spPr/>
        <p:txBody>
          <a:bodyPr/>
          <a:lstStyle/>
          <a:p>
            <a:r>
              <a:rPr lang="en-US" dirty="0" err="1"/>
              <a:t>Superhumps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50D469-9A70-4352-8EFC-0ECF73C84360}"/>
                  </a:ext>
                </a:extLst>
              </p:cNvPr>
              <p:cNvSpPr>
                <a:spLocks noGrp="1"/>
              </p:cNvSpPr>
              <p:nvPr>
                <p:ph idx="1"/>
              </p:nvPr>
            </p:nvSpPr>
            <p:spPr/>
            <p:txBody>
              <a:bodyPr/>
              <a:lstStyle/>
              <a:p>
                <a:r>
                  <a:rPr lang="en-US" dirty="0"/>
                  <a:t>Instabilities occur with commensurabilities like j:j-k,</a:t>
                </a:r>
              </a:p>
              <a:p>
                <a:pPr marL="0" indent="0">
                  <a:buNone/>
                </a:pPr>
                <a:r>
                  <a:rPr lang="en-US" dirty="0"/>
                  <a:t>but the growth rate goes like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𝑘</m:t>
                        </m:r>
                      </m:sup>
                    </m:sSup>
                  </m:oMath>
                </a14:m>
                <a:r>
                  <a:rPr lang="en-US" dirty="0"/>
                  <a:t>, </a:t>
                </a:r>
                <a14:m>
                  <m:oMath xmlns:m="http://schemas.openxmlformats.org/officeDocument/2006/math">
                    <m:r>
                      <a:rPr lang="en-US" b="0" i="1" smtClean="0">
                        <a:latin typeface="Cambria Math" panose="02040503050406030204" pitchFamily="18" charset="0"/>
                      </a:rPr>
                      <m:t>𝑒</m:t>
                    </m:r>
                  </m:oMath>
                </a14:m>
                <a:r>
                  <a:rPr lang="en-US" dirty="0"/>
                  <a:t> is eccentricity of an orbit.</a:t>
                </a:r>
              </a:p>
              <a:p>
                <a:r>
                  <a:rPr lang="en-US" dirty="0"/>
                  <a:t>At what distance a given resonance can occur?</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num>
                        <m:den>
                          <m:r>
                            <a:rPr lang="en-US" b="0" i="1" smtClean="0">
                              <a:latin typeface="Cambria Math" panose="02040503050406030204" pitchFamily="18" charset="0"/>
                            </a:rPr>
                            <m:t>𝑎</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num>
                                <m:den>
                                  <m:r>
                                    <a:rPr lang="en-US" b="0" i="1" smtClean="0">
                                      <a:latin typeface="Cambria Math" panose="02040503050406030204" pitchFamily="18" charset="0"/>
                                    </a:rPr>
                                    <m:t>𝑗</m:t>
                                  </m:r>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𝑞</m:t>
                              </m:r>
                            </m:e>
                          </m:d>
                        </m:e>
                        <m:sup>
                          <m:r>
                            <a:rPr lang="en-US" b="0" i="1" smtClean="0">
                              <a:latin typeface="Cambria Math" panose="02040503050406030204" pitchFamily="18" charset="0"/>
                            </a:rPr>
                            <m:t>−1/3</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num>
                        <m:den>
                          <m:r>
                            <a:rPr lang="en-US" b="0" i="1" smtClean="0">
                              <a:latin typeface="Cambria Math" panose="02040503050406030204" pitchFamily="18" charset="0"/>
                            </a:rPr>
                            <m:t>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0.45</m:t>
                          </m:r>
                        </m:num>
                        <m:den>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−2/3</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−1/3</m:t>
                                  </m:r>
                                </m:sup>
                              </m:sSup>
                              <m:r>
                                <a:rPr lang="en-US" b="0" i="1" smtClean="0">
                                  <a:latin typeface="Cambria Math" panose="02040503050406030204" pitchFamily="18" charset="0"/>
                                </a:rPr>
                                <m:t>]</m:t>
                              </m:r>
                            </m:e>
                          </m:func>
                        </m:den>
                      </m:f>
                    </m:oMath>
                  </m:oMathPara>
                </a14:m>
                <a:endParaRPr lang="en-US" dirty="0"/>
              </a:p>
              <a:p>
                <a:r>
                  <a:rPr lang="en-US" dirty="0"/>
                  <a:t>The 2:1 resonance can happen only for q &lt; 0.025</a:t>
                </a:r>
              </a:p>
              <a:p>
                <a:r>
                  <a:rPr lang="en-US" dirty="0"/>
                  <a:t>The second most powerful resonance of 3:1 happens for </a:t>
                </a:r>
              </a:p>
              <a:p>
                <a:pPr marL="0" indent="0">
                  <a:buNone/>
                </a:pPr>
                <a:r>
                  <a:rPr lang="en-US" dirty="0"/>
                  <a:t>q &lt; 0.33</a:t>
                </a:r>
              </a:p>
            </p:txBody>
          </p:sp>
        </mc:Choice>
        <mc:Fallback xmlns="">
          <p:sp>
            <p:nvSpPr>
              <p:cNvPr id="3" name="Content Placeholder 2">
                <a:extLst>
                  <a:ext uri="{FF2B5EF4-FFF2-40B4-BE49-F238E27FC236}">
                    <a16:creationId xmlns:a16="http://schemas.microsoft.com/office/drawing/2014/main" id="{4E50D469-9A70-4352-8EFC-0ECF73C84360}"/>
                  </a:ext>
                </a:extLst>
              </p:cNvPr>
              <p:cNvSpPr>
                <a:spLocks noGrp="1" noRot="1" noChangeAspect="1" noMove="1" noResize="1" noEditPoints="1" noAdjustHandles="1" noChangeArrowheads="1" noChangeShapeType="1" noTextEdit="1"/>
              </p:cNvSpPr>
              <p:nvPr>
                <p:ph idx="1"/>
              </p:nvPr>
            </p:nvSpPr>
            <p:spPr>
              <a:blipFill>
                <a:blip r:embed="rId2"/>
                <a:stretch>
                  <a:fillRect l="-1217" t="-2381" r="-116"/>
                </a:stretch>
              </a:blipFill>
            </p:spPr>
            <p:txBody>
              <a:bodyPr/>
              <a:lstStyle/>
              <a:p>
                <a:r>
                  <a:rPr lang="en-US">
                    <a:noFill/>
                  </a:rPr>
                  <a:t> </a:t>
                </a:r>
              </a:p>
            </p:txBody>
          </p:sp>
        </mc:Fallback>
      </mc:AlternateContent>
    </p:spTree>
    <p:extLst>
      <p:ext uri="{BB962C8B-B14F-4D97-AF65-F5344CB8AC3E}">
        <p14:creationId xmlns:p14="http://schemas.microsoft.com/office/powerpoint/2010/main" val="261514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540443DE-879C-43B2-9D81-069C51A0FE7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46555" y="0"/>
            <a:ext cx="8032088" cy="6858000"/>
          </a:xfrm>
        </p:spPr>
      </p:pic>
    </p:spTree>
    <p:extLst>
      <p:ext uri="{BB962C8B-B14F-4D97-AF65-F5344CB8AC3E}">
        <p14:creationId xmlns:p14="http://schemas.microsoft.com/office/powerpoint/2010/main" val="41418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loudspeaker&#10;&#10;Description generated with high confidence">
            <a:extLst>
              <a:ext uri="{FF2B5EF4-FFF2-40B4-BE49-F238E27FC236}">
                <a16:creationId xmlns:a16="http://schemas.microsoft.com/office/drawing/2014/main" id="{8E6BDE15-BC6D-4EB4-8A53-447B8C42569D}"/>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3504" y="0"/>
            <a:ext cx="6968496" cy="6434356"/>
          </a:xfrm>
        </p:spPr>
      </p:pic>
      <p:pic>
        <p:nvPicPr>
          <p:cNvPr id="7" name="Picture 6" descr="A picture containing object&#10;&#10;Description generated with high confidence">
            <a:extLst>
              <a:ext uri="{FF2B5EF4-FFF2-40B4-BE49-F238E27FC236}">
                <a16:creationId xmlns:a16="http://schemas.microsoft.com/office/drawing/2014/main" id="{7219F201-A78B-481F-834B-257280C5D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2782"/>
            <a:ext cx="5325218" cy="5325218"/>
          </a:xfrm>
          <a:prstGeom prst="rect">
            <a:avLst/>
          </a:prstGeom>
        </p:spPr>
      </p:pic>
    </p:spTree>
    <p:extLst>
      <p:ext uri="{BB962C8B-B14F-4D97-AF65-F5344CB8AC3E}">
        <p14:creationId xmlns:p14="http://schemas.microsoft.com/office/powerpoint/2010/main" val="404992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7437-5AE0-4115-A265-1C5D16788CD4}"/>
              </a:ext>
            </a:extLst>
          </p:cNvPr>
          <p:cNvSpPr>
            <a:spLocks noGrp="1"/>
          </p:cNvSpPr>
          <p:nvPr>
            <p:ph type="title"/>
          </p:nvPr>
        </p:nvSpPr>
        <p:spPr/>
        <p:txBody>
          <a:bodyPr/>
          <a:lstStyle/>
          <a:p>
            <a:r>
              <a:rPr lang="en-US" dirty="0"/>
              <a:t>What about low-mass X-ray binaries?</a:t>
            </a:r>
          </a:p>
        </p:txBody>
      </p:sp>
      <p:sp>
        <p:nvSpPr>
          <p:cNvPr id="3" name="Content Placeholder 2">
            <a:extLst>
              <a:ext uri="{FF2B5EF4-FFF2-40B4-BE49-F238E27FC236}">
                <a16:creationId xmlns:a16="http://schemas.microsoft.com/office/drawing/2014/main" id="{BC68ECF2-FDDB-45A6-BD43-C20F8B375EC4}"/>
              </a:ext>
            </a:extLst>
          </p:cNvPr>
          <p:cNvSpPr>
            <a:spLocks noGrp="1"/>
          </p:cNvSpPr>
          <p:nvPr>
            <p:ph idx="1"/>
          </p:nvPr>
        </p:nvSpPr>
        <p:spPr/>
        <p:txBody>
          <a:bodyPr>
            <a:normAutofit fontScale="92500" lnSpcReduction="10000"/>
          </a:bodyPr>
          <a:lstStyle/>
          <a:p>
            <a:r>
              <a:rPr lang="en-US" dirty="0"/>
              <a:t>LMXBs in some sense are similar to dwarf novae, but the accreting object is a BH or a NS. </a:t>
            </a:r>
          </a:p>
          <a:p>
            <a:r>
              <a:rPr lang="en-US" dirty="0"/>
              <a:t>Due to the significant mass of an </a:t>
            </a:r>
            <a:r>
              <a:rPr lang="en-US" dirty="0" err="1"/>
              <a:t>accretor</a:t>
            </a:r>
            <a:r>
              <a:rPr lang="en-US" dirty="0"/>
              <a:t> (especially when it is a BH), the mass ratio q is usually quite low, allowing tidal instabilities to develop in the disk.</a:t>
            </a:r>
          </a:p>
          <a:p>
            <a:r>
              <a:rPr lang="en-US" dirty="0"/>
              <a:t>However, significant contribution of irradiation in case of LMXBs renders applied to the CVs explanation of </a:t>
            </a:r>
            <a:r>
              <a:rPr lang="en-US" dirty="0" err="1"/>
              <a:t>superhumps</a:t>
            </a:r>
            <a:r>
              <a:rPr lang="en-US" dirty="0"/>
              <a:t> invalid.</a:t>
            </a:r>
          </a:p>
          <a:p>
            <a:r>
              <a:rPr lang="en-US" dirty="0"/>
              <a:t>This theory can be “rescued” if we consider that efficiency of radiation reprocessing by disk varies with </a:t>
            </a:r>
            <a:r>
              <a:rPr lang="en-US" dirty="0" err="1"/>
              <a:t>superhump</a:t>
            </a:r>
            <a:r>
              <a:rPr lang="en-US" dirty="0"/>
              <a:t> period, which can be achieved by varying disk surface area</a:t>
            </a:r>
            <a:br>
              <a:rPr lang="en-US" dirty="0"/>
            </a:br>
            <a:endParaRPr lang="en-US" dirty="0"/>
          </a:p>
        </p:txBody>
      </p:sp>
    </p:spTree>
    <p:extLst>
      <p:ext uri="{BB962C8B-B14F-4D97-AF65-F5344CB8AC3E}">
        <p14:creationId xmlns:p14="http://schemas.microsoft.com/office/powerpoint/2010/main" val="245923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066" y="0"/>
            <a:ext cx="4874109" cy="3125585"/>
          </a:xfr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8538" y="3256102"/>
            <a:ext cx="5719900" cy="3607724"/>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35041" y="0"/>
            <a:ext cx="5719900" cy="3243608"/>
          </a:xfrm>
          <a:prstGeom prst="rect">
            <a:avLst/>
          </a:prstGeom>
        </p:spPr>
      </p:pic>
      <p:pic>
        <p:nvPicPr>
          <p:cNvPr id="7" name="Picture 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3261929"/>
            <a:ext cx="5469775" cy="3596071"/>
          </a:xfrm>
          <a:prstGeom prst="rect">
            <a:avLst/>
          </a:prstGeom>
        </p:spPr>
      </p:pic>
    </p:spTree>
    <p:extLst>
      <p:ext uri="{BB962C8B-B14F-4D97-AF65-F5344CB8AC3E}">
        <p14:creationId xmlns:p14="http://schemas.microsoft.com/office/powerpoint/2010/main" val="87110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665C-4793-487D-A79D-D44D3ABD686C}"/>
              </a:ext>
            </a:extLst>
          </p:cNvPr>
          <p:cNvSpPr>
            <a:spLocks noGrp="1"/>
          </p:cNvSpPr>
          <p:nvPr>
            <p:ph type="title"/>
          </p:nvPr>
        </p:nvSpPr>
        <p:spPr/>
        <p:txBody>
          <a:bodyPr/>
          <a:lstStyle/>
          <a:p>
            <a:r>
              <a:rPr lang="en-US" dirty="0" err="1"/>
              <a:t>Superhump</a:t>
            </a:r>
            <a:r>
              <a:rPr lang="en-US" dirty="0"/>
              <a:t> period excess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74D088-CB70-4B68-9187-DCF378C6CDED}"/>
                  </a:ext>
                </a:extLst>
              </p:cNvPr>
              <p:cNvSpPr>
                <a:spLocks noGrp="1"/>
              </p:cNvSpPr>
              <p:nvPr>
                <p:ph idx="1"/>
              </p:nvPr>
            </p:nvSpPr>
            <p:spPr/>
            <p:txBody>
              <a:bodyPr/>
              <a:lstStyle/>
              <a:p>
                <a:pPr marL="0" indent="0">
                  <a:buNone/>
                </a:pP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i="0">
                                <a:latin typeface="Cambria Math" panose="02040503050406030204" pitchFamily="18" charset="0"/>
                              </a:rPr>
                              <m:t>sh</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i="0">
                                <a:latin typeface="Cambria Math" panose="02040503050406030204" pitchFamily="18" charset="0"/>
                              </a:rPr>
                              <m:t>orb</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m:rPr>
                                <m:sty m:val="p"/>
                              </m:rPr>
                              <a:rPr lang="en-US" b="0" i="0" smtClean="0">
                                <a:latin typeface="Cambria Math" panose="02040503050406030204" pitchFamily="18" charset="0"/>
                              </a:rPr>
                              <m:t>orb</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r>
                              <a:rPr lang="en-US" b="0" i="1" smtClean="0">
                                <a:latin typeface="Cambria Math" panose="02040503050406030204" pitchFamily="18" charset="0"/>
                              </a:rPr>
                              <m:t>𝑞</m:t>
                            </m:r>
                          </m:e>
                        </m:rad>
                        <m:r>
                          <a:rPr lang="en-US" b="0" i="1" smtClean="0">
                            <a:latin typeface="Cambria Math" panose="02040503050406030204" pitchFamily="18" charset="0"/>
                          </a:rPr>
                          <m:t> </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m:rPr>
                                        <m:sty m:val="p"/>
                                      </m:rPr>
                                      <a:rPr lang="en-US" b="0" i="0" smtClean="0">
                                        <a:latin typeface="Cambria Math" panose="02040503050406030204" pitchFamily="18" charset="0"/>
                                      </a:rPr>
                                      <m:t>d</m:t>
                                    </m:r>
                                  </m:sub>
                                </m:sSub>
                              </m:num>
                              <m:den>
                                <m:r>
                                  <a:rPr lang="en-US" b="0" i="1" smtClean="0">
                                    <a:latin typeface="Cambria Math" panose="02040503050406030204" pitchFamily="18" charset="0"/>
                                  </a:rPr>
                                  <m:t>𝑎</m:t>
                                </m:r>
                              </m:den>
                            </m:f>
                          </m:e>
                        </m:d>
                      </m:e>
                      <m:sup>
                        <m:r>
                          <a:rPr lang="en-US" b="0" i="1" smtClean="0">
                            <a:latin typeface="Cambria Math" panose="02040503050406030204" pitchFamily="18" charset="0"/>
                          </a:rPr>
                          <m:t>3/2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r>
                              <a:rPr lang="en-US" b="0" i="1" smtClean="0">
                                <a:latin typeface="Cambria Math" panose="02040503050406030204" pitchFamily="18" charset="0"/>
                              </a:rPr>
                              <m:t>𝑞</m:t>
                            </m:r>
                          </m:e>
                        </m:rad>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𝜂</m:t>
                        </m:r>
                      </m:e>
                      <m:sup>
                        <m:r>
                          <a:rPr lang="en-US" b="0" i="1" smtClean="0">
                            <a:latin typeface="Cambria Math" panose="02040503050406030204" pitchFamily="18" charset="0"/>
                          </a:rPr>
                          <m:t>3/2</m:t>
                        </m:r>
                      </m:sup>
                    </m:sSup>
                  </m:oMath>
                </a14:m>
                <a:r>
                  <a:rPr lang="en-US" dirty="0"/>
                  <a:t>,</a:t>
                </a:r>
              </a:p>
              <a:p>
                <a:pPr marL="0" indent="0">
                  <a:buNone/>
                </a:pPr>
                <a14:m>
                  <m:oMath xmlns:m="http://schemas.openxmlformats.org/officeDocument/2006/math">
                    <m:r>
                      <a:rPr lang="en-US" b="0" i="1" smtClean="0">
                        <a:latin typeface="Cambria Math" panose="02040503050406030204" pitchFamily="18" charset="0"/>
                      </a:rPr>
                      <m:t>𝜂</m:t>
                    </m:r>
                  </m:oMath>
                </a14:m>
                <a:r>
                  <a:rPr lang="en-US" dirty="0"/>
                  <a:t> is in [0.6, 1.0], typically 0.8. This relation is empirical. </a:t>
                </a:r>
              </a:p>
              <a:p>
                <a:pPr marL="0" indent="0">
                  <a:buNone/>
                </a:pPr>
                <a:endParaRPr lang="en-US" dirty="0"/>
              </a:p>
              <a:p>
                <a:pPr marL="0" indent="0">
                  <a:buNone/>
                </a:pPr>
                <a:r>
                  <a:rPr lang="en-US" dirty="0" err="1"/>
                  <a:t>Superhumps</a:t>
                </a:r>
                <a:r>
                  <a:rPr lang="en-US" dirty="0"/>
                  <a:t> can be observed at any inclination angles, but different period harmonics will appear in PSD</a:t>
                </a:r>
              </a:p>
            </p:txBody>
          </p:sp>
        </mc:Choice>
        <mc:Fallback xmlns="">
          <p:sp>
            <p:nvSpPr>
              <p:cNvPr id="3" name="Content Placeholder 2">
                <a:extLst>
                  <a:ext uri="{FF2B5EF4-FFF2-40B4-BE49-F238E27FC236}">
                    <a16:creationId xmlns:a16="http://schemas.microsoft.com/office/drawing/2014/main" id="{0874D088-CB70-4B68-9187-DCF378C6CDED}"/>
                  </a:ext>
                </a:extLst>
              </p:cNvPr>
              <p:cNvSpPr>
                <a:spLocks noGrp="1" noRot="1" noChangeAspect="1" noMove="1" noResize="1" noEditPoints="1" noAdjustHandles="1" noChangeArrowheads="1" noChangeShapeType="1" noTextEdit="1"/>
              </p:cNvSpPr>
              <p:nvPr>
                <p:ph idx="1"/>
              </p:nvPr>
            </p:nvSpPr>
            <p:spPr>
              <a:blipFill>
                <a:blip r:embed="rId2"/>
                <a:stretch>
                  <a:fillRect l="-1217" r="-1739"/>
                </a:stretch>
              </a:blipFill>
            </p:spPr>
            <p:txBody>
              <a:bodyPr/>
              <a:lstStyle/>
              <a:p>
                <a:r>
                  <a:rPr lang="en-US">
                    <a:noFill/>
                  </a:rPr>
                  <a:t> </a:t>
                </a:r>
              </a:p>
            </p:txBody>
          </p:sp>
        </mc:Fallback>
      </mc:AlternateContent>
    </p:spTree>
    <p:extLst>
      <p:ext uri="{BB962C8B-B14F-4D97-AF65-F5344CB8AC3E}">
        <p14:creationId xmlns:p14="http://schemas.microsoft.com/office/powerpoint/2010/main" val="193825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0" y="0"/>
            <a:ext cx="9601027" cy="6727250"/>
          </a:xfrm>
          <a:prstGeom prst="rect">
            <a:avLst/>
          </a:prstGeom>
        </p:spPr>
      </p:pic>
    </p:spTree>
    <p:extLst>
      <p:ext uri="{BB962C8B-B14F-4D97-AF65-F5344CB8AC3E}">
        <p14:creationId xmlns:p14="http://schemas.microsoft.com/office/powerpoint/2010/main" val="2525077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00049" y="1604356"/>
            <a:ext cx="4297536" cy="5253644"/>
          </a:xfrm>
          <a:prstGeom prst="rect">
            <a:avLst/>
          </a:prstGeom>
        </p:spPr>
      </p:pic>
      <p:sp>
        <p:nvSpPr>
          <p:cNvPr id="2" name="Title 1"/>
          <p:cNvSpPr>
            <a:spLocks noGrp="1"/>
          </p:cNvSpPr>
          <p:nvPr>
            <p:ph type="title"/>
          </p:nvPr>
        </p:nvSpPr>
        <p:spPr/>
        <p:txBody>
          <a:bodyPr/>
          <a:lstStyle/>
          <a:p>
            <a:r>
              <a:rPr lang="en-US" dirty="0"/>
              <a:t>GX 339-4 exhibiting </a:t>
            </a:r>
            <a:r>
              <a:rPr lang="en-US" dirty="0" err="1"/>
              <a:t>superhumps</a:t>
            </a:r>
            <a:r>
              <a:rPr lang="en-US" dirty="0"/>
              <a:t>?</a:t>
            </a:r>
          </a:p>
        </p:txBody>
      </p:sp>
      <p:pic>
        <p:nvPicPr>
          <p:cNvPr id="6" name="Content Placeholder 5"/>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13" y="1654234"/>
            <a:ext cx="3545593" cy="5167313"/>
          </a:xfr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7585" y="1294624"/>
            <a:ext cx="4494415" cy="5563376"/>
          </a:xfrm>
          <a:prstGeom prst="rect">
            <a:avLst/>
          </a:prstGeom>
        </p:spPr>
      </p:pic>
    </p:spTree>
    <p:extLst>
      <p:ext uri="{BB962C8B-B14F-4D97-AF65-F5344CB8AC3E}">
        <p14:creationId xmlns:p14="http://schemas.microsoft.com/office/powerpoint/2010/main" val="263800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193" y="1690687"/>
            <a:ext cx="6204541" cy="5159759"/>
          </a:xfrm>
        </p:spPr>
      </p:pic>
      <p:pic>
        <p:nvPicPr>
          <p:cNvPr id="5" name="Picture 4"/>
          <p:cNvPicPr>
            <a:picLocks noChangeAspect="1"/>
          </p:cNvPicPr>
          <p:nvPr/>
        </p:nvPicPr>
        <p:blipFill rotWithShape="1">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t="3719" r="432" b="2162"/>
          <a:stretch/>
        </p:blipFill>
        <p:spPr>
          <a:xfrm>
            <a:off x="6740214" y="1554480"/>
            <a:ext cx="2096215" cy="4904510"/>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836429" y="1541059"/>
            <a:ext cx="2314898" cy="4942870"/>
          </a:xfrm>
          <a:prstGeom prst="rect">
            <a:avLst/>
          </a:prstGeom>
        </p:spPr>
      </p:pic>
    </p:spTree>
    <p:extLst>
      <p:ext uri="{BB962C8B-B14F-4D97-AF65-F5344CB8AC3E}">
        <p14:creationId xmlns:p14="http://schemas.microsoft.com/office/powerpoint/2010/main" val="177904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pic>
        <p:nvPicPr>
          <p:cNvPr id="3" name="Content Placeholder 2" descr="Photometric Study of the Dwarf Nova BW Hydri, N. Vogt, 1974">
            <a:extLst>
              <a:ext uri="{FF2B5EF4-FFF2-40B4-BE49-F238E27FC236}">
                <a16:creationId xmlns:a16="http://schemas.microsoft.com/office/drawing/2014/main" id="{175AF8D7-F276-47DF-A579-C2307977E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42208"/>
            <a:ext cx="12192000" cy="7600208"/>
          </a:xfrm>
        </p:spPr>
      </p:pic>
      <p:cxnSp>
        <p:nvCxnSpPr>
          <p:cNvPr id="5" name="Straight Arrow Connector 4">
            <a:extLst>
              <a:ext uri="{FF2B5EF4-FFF2-40B4-BE49-F238E27FC236}">
                <a16:creationId xmlns:a16="http://schemas.microsoft.com/office/drawing/2014/main" id="{01AFEA57-FF0C-47C6-A020-066985AD1168}"/>
              </a:ext>
            </a:extLst>
          </p:cNvPr>
          <p:cNvCxnSpPr>
            <a:cxnSpLocks/>
          </p:cNvCxnSpPr>
          <p:nvPr/>
        </p:nvCxnSpPr>
        <p:spPr>
          <a:xfrm>
            <a:off x="1275127" y="1140903"/>
            <a:ext cx="2525086" cy="33304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4126F60F-9D45-4527-9A28-EA46C0E24700}"/>
              </a:ext>
            </a:extLst>
          </p:cNvPr>
          <p:cNvCxnSpPr>
            <a:cxnSpLocks/>
          </p:cNvCxnSpPr>
          <p:nvPr/>
        </p:nvCxnSpPr>
        <p:spPr>
          <a:xfrm flipH="1">
            <a:off x="8003097" y="813732"/>
            <a:ext cx="2751589" cy="249153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41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1575" y="2385118"/>
            <a:ext cx="10515600" cy="1325563"/>
          </a:xfrm>
        </p:spPr>
        <p:txBody>
          <a:bodyPr/>
          <a:lstStyle/>
          <a:p>
            <a:pPr algn="ctr"/>
            <a:r>
              <a:rPr lang="en-US" dirty="0"/>
              <a:t>Thank you!</a:t>
            </a:r>
          </a:p>
        </p:txBody>
      </p:sp>
    </p:spTree>
    <p:extLst>
      <p:ext uri="{BB962C8B-B14F-4D97-AF65-F5344CB8AC3E}">
        <p14:creationId xmlns:p14="http://schemas.microsoft.com/office/powerpoint/2010/main" val="124721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755C03-7BAA-4B95-980F-E14B0970B614}"/>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01932"/>
            <a:ext cx="6858000" cy="4407408"/>
          </a:xfrm>
          <a:noFill/>
        </p:spPr>
      </p:pic>
      <p:pic>
        <p:nvPicPr>
          <p:cNvPr id="7" name="Picture 6">
            <a:extLst>
              <a:ext uri="{FF2B5EF4-FFF2-40B4-BE49-F238E27FC236}">
                <a16:creationId xmlns:a16="http://schemas.microsoft.com/office/drawing/2014/main" id="{1B4C4363-3359-438B-AA79-A3ADCAB960A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58000" y="2920584"/>
            <a:ext cx="5334000" cy="3937416"/>
          </a:xfrm>
          <a:prstGeom prst="rect">
            <a:avLst/>
          </a:prstGeom>
          <a:noFill/>
        </p:spPr>
      </p:pic>
    </p:spTree>
    <p:extLst>
      <p:ext uri="{BB962C8B-B14F-4D97-AF65-F5344CB8AC3E}">
        <p14:creationId xmlns:p14="http://schemas.microsoft.com/office/powerpoint/2010/main" val="345010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4F02-FF8B-41AF-BEFF-2F98E45C67E6}"/>
              </a:ext>
            </a:extLst>
          </p:cNvPr>
          <p:cNvSpPr>
            <a:spLocks noGrp="1"/>
          </p:cNvSpPr>
          <p:nvPr>
            <p:ph type="title"/>
          </p:nvPr>
        </p:nvSpPr>
        <p:spPr/>
        <p:txBody>
          <a:bodyPr/>
          <a:lstStyle/>
          <a:p>
            <a:r>
              <a:rPr lang="en-US" dirty="0"/>
              <a:t>So what was observed?	</a:t>
            </a:r>
          </a:p>
        </p:txBody>
      </p:sp>
      <p:sp>
        <p:nvSpPr>
          <p:cNvPr id="3" name="Content Placeholder 2">
            <a:extLst>
              <a:ext uri="{FF2B5EF4-FFF2-40B4-BE49-F238E27FC236}">
                <a16:creationId xmlns:a16="http://schemas.microsoft.com/office/drawing/2014/main" id="{A1106C6E-3BD9-4043-A0B5-A3A581FBE043}"/>
              </a:ext>
            </a:extLst>
          </p:cNvPr>
          <p:cNvSpPr>
            <a:spLocks noGrp="1"/>
          </p:cNvSpPr>
          <p:nvPr>
            <p:ph idx="1"/>
          </p:nvPr>
        </p:nvSpPr>
        <p:spPr/>
        <p:txBody>
          <a:bodyPr/>
          <a:lstStyle/>
          <a:p>
            <a:r>
              <a:rPr lang="en-US" dirty="0"/>
              <a:t>Dwarf novae (SU </a:t>
            </a:r>
            <a:r>
              <a:rPr lang="en-US" dirty="0" err="1"/>
              <a:t>UMa</a:t>
            </a:r>
            <a:r>
              <a:rPr lang="en-US" dirty="0"/>
              <a:t>) with very small orbital periods (&lt; 0.1 d)</a:t>
            </a:r>
          </a:p>
          <a:p>
            <a:r>
              <a:rPr lang="en-US" dirty="0"/>
              <a:t>Additional periodic variations of brightness during long </a:t>
            </a:r>
            <a:r>
              <a:rPr lang="en-US" dirty="0" err="1"/>
              <a:t>superoutbursts</a:t>
            </a:r>
            <a:endParaRPr lang="en-US" dirty="0"/>
          </a:p>
          <a:p>
            <a:r>
              <a:rPr lang="en-US" dirty="0"/>
              <a:t>No such variability during short-term outbursts</a:t>
            </a:r>
          </a:p>
          <a:p>
            <a:r>
              <a:rPr lang="en-US" dirty="0"/>
              <a:t>Detected periods are slightly (up to few per cent) larger than the orbital periods of those systems</a:t>
            </a:r>
            <a:br>
              <a:rPr lang="en-US" dirty="0"/>
            </a:br>
            <a:endParaRPr lang="en-US" dirty="0"/>
          </a:p>
        </p:txBody>
      </p:sp>
    </p:spTree>
    <p:extLst>
      <p:ext uri="{BB962C8B-B14F-4D97-AF65-F5344CB8AC3E}">
        <p14:creationId xmlns:p14="http://schemas.microsoft.com/office/powerpoint/2010/main" val="14303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E075-0CFD-44A5-B69B-DCDE51927FCE}"/>
              </a:ext>
            </a:extLst>
          </p:cNvPr>
          <p:cNvSpPr>
            <a:spLocks noGrp="1"/>
          </p:cNvSpPr>
          <p:nvPr>
            <p:ph type="title"/>
          </p:nvPr>
        </p:nvSpPr>
        <p:spPr/>
        <p:txBody>
          <a:bodyPr/>
          <a:lstStyle/>
          <a:p>
            <a:r>
              <a:rPr lang="en-US" dirty="0"/>
              <a:t>Instability mechanisms	</a:t>
            </a:r>
          </a:p>
        </p:txBody>
      </p:sp>
      <p:sp>
        <p:nvSpPr>
          <p:cNvPr id="3" name="Content Placeholder 2">
            <a:extLst>
              <a:ext uri="{FF2B5EF4-FFF2-40B4-BE49-F238E27FC236}">
                <a16:creationId xmlns:a16="http://schemas.microsoft.com/office/drawing/2014/main" id="{B360054E-1BCB-4FED-8504-7A3C1EB3CCA7}"/>
              </a:ext>
            </a:extLst>
          </p:cNvPr>
          <p:cNvSpPr>
            <a:spLocks noGrp="1"/>
          </p:cNvSpPr>
          <p:nvPr>
            <p:ph idx="1"/>
          </p:nvPr>
        </p:nvSpPr>
        <p:spPr/>
        <p:txBody>
          <a:bodyPr/>
          <a:lstStyle/>
          <a:p>
            <a:r>
              <a:rPr lang="en-US" dirty="0"/>
              <a:t>Originally two theories were suggested:</a:t>
            </a:r>
          </a:p>
          <a:p>
            <a:pPr lvl="1"/>
            <a:r>
              <a:rPr lang="en-US" dirty="0"/>
              <a:t>Mass-transfer bursts</a:t>
            </a:r>
          </a:p>
          <a:p>
            <a:pPr lvl="1"/>
            <a:r>
              <a:rPr lang="en-US" dirty="0"/>
              <a:t>Disk instabilities</a:t>
            </a:r>
          </a:p>
          <a:p>
            <a:r>
              <a:rPr lang="en-US" dirty="0"/>
              <a:t>Later they transformed into inside-out disk instability outbursts that allow alterations of short and long outbursts</a:t>
            </a:r>
          </a:p>
          <a:p>
            <a:r>
              <a:rPr lang="en-US" dirty="0"/>
              <a:t>What about those variabilities with non-orbital periods?</a:t>
            </a:r>
          </a:p>
        </p:txBody>
      </p:sp>
    </p:spTree>
    <p:extLst>
      <p:ext uri="{BB962C8B-B14F-4D97-AF65-F5344CB8AC3E}">
        <p14:creationId xmlns:p14="http://schemas.microsoft.com/office/powerpoint/2010/main" val="18708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231B-9143-4ECC-B838-3A1FA6D08906}"/>
              </a:ext>
            </a:extLst>
          </p:cNvPr>
          <p:cNvSpPr>
            <a:spLocks noGrp="1"/>
          </p:cNvSpPr>
          <p:nvPr>
            <p:ph type="title"/>
          </p:nvPr>
        </p:nvSpPr>
        <p:spPr/>
        <p:txBody>
          <a:bodyPr/>
          <a:lstStyle/>
          <a:p>
            <a:r>
              <a:rPr lang="en-US" dirty="0" err="1"/>
              <a:t>Superhumps</a:t>
            </a:r>
            <a:endParaRPr lang="en-US" dirty="0"/>
          </a:p>
        </p:txBody>
      </p:sp>
      <p:sp>
        <p:nvSpPr>
          <p:cNvPr id="3" name="Content Placeholder 2">
            <a:extLst>
              <a:ext uri="{FF2B5EF4-FFF2-40B4-BE49-F238E27FC236}">
                <a16:creationId xmlns:a16="http://schemas.microsoft.com/office/drawing/2014/main" id="{CE9DCD68-CA41-4FD8-A179-E736DF8986AB}"/>
              </a:ext>
            </a:extLst>
          </p:cNvPr>
          <p:cNvSpPr>
            <a:spLocks noGrp="1"/>
          </p:cNvSpPr>
          <p:nvPr>
            <p:ph idx="1"/>
          </p:nvPr>
        </p:nvSpPr>
        <p:spPr/>
        <p:txBody>
          <a:bodyPr>
            <a:normAutofit lnSpcReduction="10000"/>
          </a:bodyPr>
          <a:lstStyle/>
          <a:p>
            <a:r>
              <a:rPr lang="en-US" dirty="0"/>
              <a:t>A phenomenological explanation was suggested that </a:t>
            </a:r>
            <a:r>
              <a:rPr lang="en-US" dirty="0" err="1"/>
              <a:t>superhumps</a:t>
            </a:r>
            <a:r>
              <a:rPr lang="en-US" dirty="0"/>
              <a:t> can be explained by tidal instabilities that lead to disk distortion into eccentric form.</a:t>
            </a:r>
          </a:p>
          <a:p>
            <a:r>
              <a:rPr lang="en-US" dirty="0"/>
              <a:t>Later simulations showed that accretion disks in SU Uma-like systems can develop eccentric instabilities, causing disks to slowly </a:t>
            </a:r>
            <a:r>
              <a:rPr lang="en-US" dirty="0" err="1"/>
              <a:t>precess</a:t>
            </a:r>
            <a:r>
              <a:rPr lang="en-US" dirty="0"/>
              <a:t>.</a:t>
            </a:r>
          </a:p>
          <a:p>
            <a:pPr lvl="1"/>
            <a:r>
              <a:rPr lang="en-US" dirty="0"/>
              <a:t>Simulations also imposed an empirical limit onto mass ratios. </a:t>
            </a:r>
            <a:br>
              <a:rPr lang="en-US" dirty="0"/>
            </a:br>
            <a:r>
              <a:rPr lang="en-US" dirty="0" err="1"/>
              <a:t>Superhumps</a:t>
            </a:r>
            <a:r>
              <a:rPr lang="en-US" dirty="0"/>
              <a:t> developed predominately in systems with q &lt; 0.25</a:t>
            </a:r>
          </a:p>
          <a:p>
            <a:r>
              <a:rPr lang="en-US" dirty="0"/>
              <a:t>It is also possible for a disk to </a:t>
            </a:r>
            <a:r>
              <a:rPr lang="en-US" dirty="0" err="1"/>
              <a:t>precess</a:t>
            </a:r>
            <a:r>
              <a:rPr lang="en-US" dirty="0"/>
              <a:t> in opposite direction, creating “negative </a:t>
            </a:r>
            <a:r>
              <a:rPr lang="en-US" dirty="0" err="1"/>
              <a:t>superhumps</a:t>
            </a:r>
            <a:r>
              <a:rPr lang="en-US" dirty="0"/>
              <a:t>” with periods slightly smaller that the orbital. </a:t>
            </a:r>
          </a:p>
          <a:p>
            <a:pPr marL="457200" lvl="1" indent="0">
              <a:buNone/>
            </a:pPr>
            <a:endParaRPr lang="en-US" dirty="0"/>
          </a:p>
        </p:txBody>
      </p:sp>
    </p:spTree>
    <p:extLst>
      <p:ext uri="{BB962C8B-B14F-4D97-AF65-F5344CB8AC3E}">
        <p14:creationId xmlns:p14="http://schemas.microsoft.com/office/powerpoint/2010/main" val="19311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A618-F28C-4FE1-8D86-9A4F163712EB}"/>
              </a:ext>
            </a:extLst>
          </p:cNvPr>
          <p:cNvSpPr>
            <a:spLocks noGrp="1"/>
          </p:cNvSpPr>
          <p:nvPr>
            <p:ph type="title"/>
          </p:nvPr>
        </p:nvSpPr>
        <p:spPr/>
        <p:txBody>
          <a:bodyPr/>
          <a:lstStyle/>
          <a:p>
            <a:r>
              <a:rPr lang="en-US" dirty="0" err="1"/>
              <a:t>Superhumps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B3EB1B-B88E-4557-82D8-3AEC0E5AAE10}"/>
                  </a:ext>
                </a:extLst>
              </p:cNvPr>
              <p:cNvSpPr>
                <a:spLocks noGrp="1"/>
              </p:cNvSpPr>
              <p:nvPr>
                <p:ph idx="1"/>
              </p:nvPr>
            </p:nvSpPr>
            <p:spPr/>
            <p:txBody>
              <a:bodyPr>
                <a:normAutofit fontScale="92500" lnSpcReduction="20000"/>
              </a:bodyPr>
              <a:lstStyle/>
              <a:p>
                <a:pPr marL="0" indent="0">
                  <a:lnSpc>
                    <a:spcPct val="120000"/>
                  </a:lnSpc>
                  <a:buNone/>
                </a:pPr>
                <a:r>
                  <a:rPr lang="en-US" dirty="0"/>
                  <a:t>The accretion disk of a typical DN CV that is in quiescence has a low disk viscosity and thus inefficient exchange of angular momentum. As a result, the mass transfer rate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𝐿</m:t>
                        </m:r>
                        <m:r>
                          <a:rPr lang="en-US" b="0" i="1" smtClean="0">
                            <a:latin typeface="Cambria Math" panose="02040503050406030204" pitchFamily="18" charset="0"/>
                          </a:rPr>
                          <m:t>1</m:t>
                        </m:r>
                      </m:sub>
                    </m:sSub>
                  </m:oMath>
                </a14:m>
                <a:r>
                  <a:rPr lang="en-US" dirty="0"/>
                  <a:t>through the inner Lagrange point L1 is higher than the mass transfer rate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e>
                    </m:acc>
                  </m:oMath>
                </a14:m>
                <a:r>
                  <a:rPr lang="en-US" dirty="0"/>
                  <a:t> onto the primary. Thus, mass accumulates in the disk until a critical surface density is reached at some annulus, and the fluid in that annulus transitions to a high-viscosity state. High-viscosity state expands to other disk regions and lead to normal outburst. In this state,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&gt;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 </m:t>
                    </m:r>
                  </m:oMath>
                </a14:m>
                <a:r>
                  <a:rPr lang="en-US" dirty="0"/>
                  <a:t>and the disk drains mass onto the </a:t>
                </a:r>
                <a:r>
                  <a:rPr lang="en-US"/>
                  <a:t>primary white dwarf</a:t>
                </a:r>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9EB3EB1B-B88E-4557-82D8-3AEC0E5AAE10}"/>
                  </a:ext>
                </a:extLst>
              </p:cNvPr>
              <p:cNvSpPr>
                <a:spLocks noGrp="1" noRot="1" noChangeAspect="1" noMove="1" noResize="1" noEditPoints="1" noAdjustHandles="1" noChangeArrowheads="1" noChangeShapeType="1" noTextEdit="1"/>
              </p:cNvSpPr>
              <p:nvPr>
                <p:ph idx="1"/>
              </p:nvPr>
            </p:nvSpPr>
            <p:spPr>
              <a:blipFill>
                <a:blip r:embed="rId2"/>
                <a:stretch>
                  <a:fillRect l="-1043" t="-1261" r="-1681"/>
                </a:stretch>
              </a:blipFill>
            </p:spPr>
            <p:txBody>
              <a:bodyPr/>
              <a:lstStyle/>
              <a:p>
                <a:r>
                  <a:rPr lang="en-US">
                    <a:noFill/>
                  </a:rPr>
                  <a:t> </a:t>
                </a:r>
              </a:p>
            </p:txBody>
          </p:sp>
        </mc:Fallback>
      </mc:AlternateContent>
    </p:spTree>
    <p:extLst>
      <p:ext uri="{BB962C8B-B14F-4D97-AF65-F5344CB8AC3E}">
        <p14:creationId xmlns:p14="http://schemas.microsoft.com/office/powerpoint/2010/main" val="9031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8451-E69F-4B86-882D-DB7B68E016A5}"/>
              </a:ext>
            </a:extLst>
          </p:cNvPr>
          <p:cNvSpPr>
            <a:spLocks noGrp="1"/>
          </p:cNvSpPr>
          <p:nvPr>
            <p:ph type="title"/>
          </p:nvPr>
        </p:nvSpPr>
        <p:spPr/>
        <p:txBody>
          <a:bodyPr/>
          <a:lstStyle/>
          <a:p>
            <a:r>
              <a:rPr lang="en-US" dirty="0" err="1"/>
              <a:t>Superhumps</a:t>
            </a:r>
            <a:endParaRPr lang="en-US" dirty="0"/>
          </a:p>
        </p:txBody>
      </p:sp>
      <p:sp>
        <p:nvSpPr>
          <p:cNvPr id="3" name="Content Placeholder 2">
            <a:extLst>
              <a:ext uri="{FF2B5EF4-FFF2-40B4-BE49-F238E27FC236}">
                <a16:creationId xmlns:a16="http://schemas.microsoft.com/office/drawing/2014/main" id="{EFE42B2C-5BC1-497B-AEEC-4E4276C3C454}"/>
              </a:ext>
            </a:extLst>
          </p:cNvPr>
          <p:cNvSpPr>
            <a:spLocks noGrp="1"/>
          </p:cNvSpPr>
          <p:nvPr>
            <p:ph idx="1"/>
          </p:nvPr>
        </p:nvSpPr>
        <p:spPr/>
        <p:txBody>
          <a:bodyPr>
            <a:normAutofit fontScale="85000" lnSpcReduction="10000"/>
          </a:bodyPr>
          <a:lstStyle/>
          <a:p>
            <a:r>
              <a:rPr lang="en-US" dirty="0"/>
              <a:t>During each Dwarf Novae outburst, however, the angular momentum transport acts to expand the outer disk radius slightly, and after a few to several of these, an otherwise normal DN outburst can expand the outer radius of the disk to the inner Lindblad resonance (near the 3:1 </a:t>
            </a:r>
            <a:r>
              <a:rPr lang="en-US" dirty="0" err="1"/>
              <a:t>corotation</a:t>
            </a:r>
            <a:r>
              <a:rPr lang="en-US" dirty="0"/>
              <a:t> resonance). </a:t>
            </a:r>
          </a:p>
          <a:p>
            <a:r>
              <a:rPr lang="en-US" dirty="0"/>
              <a:t>While viscous dissipation within the periodically flexing disk provides the dominant source of the superhump modulation, the accretion stream bright spot also provides a periodic photometric signal when sweeping around the rim of a non-axisymmetric disk. The bright spot will be most luminous when it impacts most deeply in the potential well of the primary, and fainter when it impacts the rim further from the white dwarf primary.</a:t>
            </a:r>
            <a:br>
              <a:rPr lang="en-US" dirty="0"/>
            </a:br>
            <a:endParaRPr lang="en-US" dirty="0"/>
          </a:p>
        </p:txBody>
      </p:sp>
    </p:spTree>
    <p:extLst>
      <p:ext uri="{BB962C8B-B14F-4D97-AF65-F5344CB8AC3E}">
        <p14:creationId xmlns:p14="http://schemas.microsoft.com/office/powerpoint/2010/main" val="289185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3C7C-DE23-4721-A291-8A207593B0A7}"/>
              </a:ext>
            </a:extLst>
          </p:cNvPr>
          <p:cNvSpPr>
            <a:spLocks noGrp="1"/>
          </p:cNvSpPr>
          <p:nvPr>
            <p:ph type="title"/>
          </p:nvPr>
        </p:nvSpPr>
        <p:spPr/>
        <p:txBody>
          <a:bodyPr/>
          <a:lstStyle/>
          <a:p>
            <a:endParaRPr lang="en-US"/>
          </a:p>
        </p:txBody>
      </p:sp>
      <p:pic>
        <p:nvPicPr>
          <p:cNvPr id="5" name="Content Placeholder 4" descr="A close up of a mans face&#10;&#10;Description generated with high confidence">
            <a:extLst>
              <a:ext uri="{FF2B5EF4-FFF2-40B4-BE49-F238E27FC236}">
                <a16:creationId xmlns:a16="http://schemas.microsoft.com/office/drawing/2014/main" id="{40C963BD-DA4C-483E-9F58-F18177713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7252" y="21400"/>
            <a:ext cx="4403458" cy="6793800"/>
          </a:xfrm>
        </p:spPr>
      </p:pic>
      <p:pic>
        <p:nvPicPr>
          <p:cNvPr id="7" name="Picture 6" descr="A close up of text on a black background&#10;&#10;Description generated with very high confidence">
            <a:extLst>
              <a:ext uri="{FF2B5EF4-FFF2-40B4-BE49-F238E27FC236}">
                <a16:creationId xmlns:a16="http://schemas.microsoft.com/office/drawing/2014/main" id="{29B0EB58-863C-4E09-A3D5-E349A5BCB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57" y="21400"/>
            <a:ext cx="4343400" cy="6858000"/>
          </a:xfrm>
          <a:prstGeom prst="rect">
            <a:avLst/>
          </a:prstGeom>
        </p:spPr>
      </p:pic>
      <p:pic>
        <p:nvPicPr>
          <p:cNvPr id="11" name="Picture 10" descr="A close up of a mans face&#10;&#10;Description generated with high confidence">
            <a:extLst>
              <a:ext uri="{FF2B5EF4-FFF2-40B4-BE49-F238E27FC236}">
                <a16:creationId xmlns:a16="http://schemas.microsoft.com/office/drawing/2014/main" id="{FCCB6780-B4C4-45C4-AAD9-2A5A10AC7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0" y="-1"/>
            <a:ext cx="4403458" cy="6869875"/>
          </a:xfrm>
          <a:prstGeom prst="rect">
            <a:avLst/>
          </a:prstGeom>
        </p:spPr>
      </p:pic>
    </p:spTree>
    <p:extLst>
      <p:ext uri="{BB962C8B-B14F-4D97-AF65-F5344CB8AC3E}">
        <p14:creationId xmlns:p14="http://schemas.microsoft.com/office/powerpoint/2010/main" val="4174167975"/>
      </p:ext>
    </p:extLst>
  </p:cSld>
  <p:clrMapOvr>
    <a:masterClrMapping/>
  </p:clrMapOvr>
</p:sld>
</file>

<file path=ppt/theme/theme1.xml><?xml version="1.0" encoding="utf-8"?>
<a:theme xmlns:a="http://schemas.openxmlformats.org/drawingml/2006/main" name="Melancholy abstract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lancholy abstract design slides.potx" id="{0C631111-0761-4095-80FF-907E1270642A}" vid="{4C722CC6-EA24-4B9B-A48E-3EC5DC6964FB}"/>
    </a:ext>
  </a:extLst>
</a:theme>
</file>

<file path=docProps/app.xml><?xml version="1.0" encoding="utf-8"?>
<Properties xmlns="http://schemas.openxmlformats.org/officeDocument/2006/extended-properties" xmlns:vt="http://schemas.openxmlformats.org/officeDocument/2006/docPropsVTypes">
  <Template/>
  <TotalTime>3453</TotalTime>
  <Words>658</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Century Gothic</vt:lpstr>
      <vt:lpstr>Melancholy abstract design template</vt:lpstr>
      <vt:lpstr>Superhumps</vt:lpstr>
      <vt:lpstr>PowerPoint Presentation</vt:lpstr>
      <vt:lpstr>PowerPoint Presentation</vt:lpstr>
      <vt:lpstr>So what was observed? </vt:lpstr>
      <vt:lpstr>Instability mechanisms </vt:lpstr>
      <vt:lpstr>Superhumps</vt:lpstr>
      <vt:lpstr>Superhumps</vt:lpstr>
      <vt:lpstr>Superhumps</vt:lpstr>
      <vt:lpstr>PowerPoint Presentation</vt:lpstr>
      <vt:lpstr>Superhumps </vt:lpstr>
      <vt:lpstr>Superhumps </vt:lpstr>
      <vt:lpstr>PowerPoint Presentation</vt:lpstr>
      <vt:lpstr>PowerPoint Presentation</vt:lpstr>
      <vt:lpstr>What about low-mass X-ray binaries?</vt:lpstr>
      <vt:lpstr>PowerPoint Presentation</vt:lpstr>
      <vt:lpstr>Superhump period excess</vt:lpstr>
      <vt:lpstr>PowerPoint Presentation</vt:lpstr>
      <vt:lpstr>GX 339-4 exhibiting superhumps?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Superhumps</dc:title>
  <dc:creator>Ilia Kosenkov</dc:creator>
  <cp:lastModifiedBy>Ilia Kosenkov</cp:lastModifiedBy>
  <cp:revision>8</cp:revision>
  <dcterms:created xsi:type="dcterms:W3CDTF">2018-03-08T19:55:47Z</dcterms:created>
  <dcterms:modified xsi:type="dcterms:W3CDTF">2018-03-16T15:51:35Z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74064600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