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4" r:id="rId2"/>
    <p:sldId id="262" r:id="rId3"/>
    <p:sldId id="267" r:id="rId4"/>
    <p:sldId id="263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485208-4B37-9365-4A54-AE787DC1A64D}" v="83" dt="2023-03-23T09:18:08.273"/>
    <p1510:client id="{4A6B06BD-73E8-4BB5-A338-1688AA046656}" v="18" dt="2023-03-23T09:02:37.639"/>
    <p1510:client id="{7F5E859D-469D-B4F6-4208-D88D239F6E82}" v="2" dt="2023-03-23T09:06:20.747"/>
    <p1510:client id="{D93B174A-4984-1959-EC50-E71410B3197D}" v="74" dt="2023-03-27T14:02:23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3444C-6DAA-4D89-9C69-1CBBB403520E}" type="datetimeFigureOut">
              <a:rPr lang="de-CH" smtClean="0"/>
              <a:t>22.06.2023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AE3B4-A580-4F48-B381-53165FB7E4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4009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AE3B4-A580-4F48-B381-53165FB7E468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7906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AE3B4-A580-4F48-B381-53165FB7E468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1314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23D1E2-97A7-C6F0-EDF5-D48E4E7A0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A75D9E-BEDB-C08D-6120-1E11E4EC6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86A437-0C48-ACDE-3350-59B15515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CFD3-EBD4-4820-9A0C-9DAA89376A14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6B7C67-50E5-2EA7-8049-2BAC4FE1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E989B4-A2CA-B660-64DC-942B6311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9BF9-9A8F-4771-A694-C1D3DF68B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07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96275E-F02D-9EDF-FCE1-9BDDA93F8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E225A0-00C9-5E59-8E16-24485E8D7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01A20E-718F-BEC4-4295-B2FFFF145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CFD3-EBD4-4820-9A0C-9DAA89376A14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1A4295-E949-8DFA-B39F-E98A8671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AE1E94-67EE-3C4A-F334-08BEFBB1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9BF9-9A8F-4771-A694-C1D3DF68B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01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E81C180-3235-4C3D-6E08-CCBDB8BFC2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BBA31A-FEDA-9353-33DC-EBDCBC9BC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32E505-2A58-51BF-80AB-B592DE009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CFD3-EBD4-4820-9A0C-9DAA89376A14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4AF9ED-0A63-D4B9-5298-E6DEDF6C3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319976-8950-0EAF-DDE8-572427746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9BF9-9A8F-4771-A694-C1D3DF68B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71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E2CBB-BC61-44DC-E418-4AD2439E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D24693-480A-9565-B799-F43D629D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62FA7C-75C2-CCFA-3713-6CA5BCD4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CFD3-EBD4-4820-9A0C-9DAA89376A14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8E927B-02F6-F19E-ACF2-5A8F41EB2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B562FC-A52D-5792-36D8-A9CE32BA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9BF9-9A8F-4771-A694-C1D3DF68B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12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9F189-6D29-8407-F9DE-77AB835A5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5E7E4A-25F2-212F-0E11-5B941CB03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603574-BFB1-92E0-4571-A53EA533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CFD3-EBD4-4820-9A0C-9DAA89376A14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1B9B88-6033-EC37-9E44-C2F8990A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109E56-7331-5704-EC03-103926DD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9BF9-9A8F-4771-A694-C1D3DF68B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04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3CAD8E-B034-9B1F-AAD9-D51F324E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DB85BB-490D-A8B7-355D-DB64763BB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BAC330-A65E-2657-78AE-2891A7B71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97C1D7-AAD8-FD95-D197-939A41BA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CFD3-EBD4-4820-9A0C-9DAA89376A14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59D5A0-3D6D-CC22-BDEC-553D662D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D0B9BF-DE66-E9C6-2707-754AEB21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9BF9-9A8F-4771-A694-C1D3DF68B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66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D1442-5EC3-7EE0-1978-73CC02CF4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9D9311-0739-094E-AEE9-365C79E11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E26644-0A60-2A8A-ECE2-E4606974E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A36AFA8-D9C9-4B45-3628-A0E109A8E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2CDE680-8F72-DEA5-0C98-1B5EF26F7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8F5C93-B9AA-2512-4B87-033FF1AC6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CFD3-EBD4-4820-9A0C-9DAA89376A14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4A27A4-96F6-B0D5-9163-EF56E251A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6C36E1F-7169-3CB2-5318-E8D0668D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9BF9-9A8F-4771-A694-C1D3DF68B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57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D562B-484E-7D9B-D869-E84C947E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28D6F0-FF1D-1716-A0D0-CE967A50E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CFD3-EBD4-4820-9A0C-9DAA89376A14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2931D2-8F53-A106-9E51-4F652A4F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A934C1-6EC2-AAB2-2CEA-A16CD4BC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9BF9-9A8F-4771-A694-C1D3DF68B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09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4B3549-2DD3-DA36-96AD-51A199C7A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CFD3-EBD4-4820-9A0C-9DAA89376A14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AA3A57E-0B4A-C165-522B-8C7F6A841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F1B216-EEDA-6A27-ABAD-CB86A5CA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9BF9-9A8F-4771-A694-C1D3DF68B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34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38FEE-9FE1-190F-FAF4-FDE90EC5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C5EE9A-74DD-07FD-ACE8-F840DFCBE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55E1CA1-0F4F-A138-B09A-FA95A5B06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78C09E-19A5-FD3C-BE56-21E5B922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CFD3-EBD4-4820-9A0C-9DAA89376A14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EF70B7-94A7-47C0-F2A4-B489F58C1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B4D690-5EE5-D2FF-67E3-203DE725E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9BF9-9A8F-4771-A694-C1D3DF68B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57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F6870A-2569-0274-4160-3C6DEE9C3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DF40F09-DB69-C1DA-9C32-E6B27CAF6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D1D717-7EF1-60C7-3EC8-CEE90C737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7CEA6F-D768-E7E2-19AA-71A7B49C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CFD3-EBD4-4820-9A0C-9DAA89376A14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DF8497-C8D8-1DC2-ECF2-96DF3E683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8B3BD1-41CE-4AAC-4444-B17B7580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9BF9-9A8F-4771-A694-C1D3DF68B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40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2E77916-FF3A-8E33-8FE2-0FADA23C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086220-DEAB-ADF7-9B6E-54D7B2EFC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8E3F12-1179-6D71-D58B-C329B6D6A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CCFD3-EBD4-4820-9A0C-9DAA89376A14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6BE6E2-1338-A209-C449-F5C7924D6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BA266E-603D-A125-DF01-7C4715439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89BF9-9A8F-4771-A694-C1D3DF68B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78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4102B3AE-02C2-F9BB-B56B-5CE20680B6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29" b="1062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319003-56EA-AEBE-7B55-29EA50C7B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CH" b="1" dirty="0">
                <a:solidFill>
                  <a:schemeClr val="bg1"/>
                </a:solidFill>
              </a:rPr>
              <a:t>Wir haben gelernt wie man beim klicken eines Logos, Text ausgegeben wird.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C22B50-CB08-955B-766A-BA47B3A0A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de-CH" dirty="0">
                <a:solidFill>
                  <a:srgbClr val="FFFFFF"/>
                </a:solidFill>
              </a:rPr>
              <a:t>Vorgehen</a:t>
            </a:r>
          </a:p>
          <a:p>
            <a:pPr marL="457200" indent="-457200">
              <a:buAutoNum type="arabicPeriod"/>
            </a:pPr>
            <a:r>
              <a:rPr lang="de-CH" dirty="0">
                <a:solidFill>
                  <a:srgbClr val="FFFFFF"/>
                </a:solidFill>
              </a:rPr>
              <a:t> Code</a:t>
            </a:r>
          </a:p>
          <a:p>
            <a:pPr marL="457200" indent="-457200">
              <a:buAutoNum type="arabicPeriod"/>
            </a:pPr>
            <a:r>
              <a:rPr lang="de-CH" dirty="0">
                <a:solidFill>
                  <a:srgbClr val="FFFFFF"/>
                </a:solidFill>
              </a:rPr>
              <a:t>Video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DCFB822-7E46-0C80-3C90-4686628B0473}"/>
              </a:ext>
            </a:extLst>
          </p:cNvPr>
          <p:cNvSpPr txBox="1"/>
          <p:nvPr/>
        </p:nvSpPr>
        <p:spPr>
          <a:xfrm>
            <a:off x="8455742" y="6311501"/>
            <a:ext cx="373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A</a:t>
            </a:r>
            <a:r>
              <a:rPr lang="de-CH">
                <a:solidFill>
                  <a:schemeClr val="bg1"/>
                </a:solidFill>
              </a:rPr>
              <a:t>va </a:t>
            </a:r>
            <a:r>
              <a:rPr lang="de-CH" dirty="0">
                <a:solidFill>
                  <a:schemeClr val="bg1"/>
                </a:solidFill>
              </a:rPr>
              <a:t>Hasani, John Broder, Leon </a:t>
            </a:r>
            <a:r>
              <a:rPr lang="de-CH" dirty="0" err="1">
                <a:solidFill>
                  <a:schemeClr val="bg1"/>
                </a:solidFill>
              </a:rPr>
              <a:t>Dakaj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803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6A84AF-6F58-471A-BF1F-10D8C0351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A4BF3B-168B-5704-C07E-E75C80EE1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8662"/>
            <a:ext cx="3785513" cy="372885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dirty="0"/>
              <a:t>Vorgehen </a:t>
            </a:r>
            <a:br>
              <a:rPr lang="de-DE" dirty="0"/>
            </a:br>
            <a:endParaRPr lang="en-US" sz="5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7601B2-FF45-9075-7E79-993C57E13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29235"/>
            <a:ext cx="3785514" cy="168029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Zuerst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</a:t>
            </a:r>
            <a:r>
              <a:rPr lang="en-US" sz="2400" dirty="0" err="1"/>
              <a:t>wir</a:t>
            </a:r>
            <a:r>
              <a:rPr lang="en-US" sz="2400" dirty="0"/>
              <a:t> </a:t>
            </a:r>
            <a:r>
              <a:rPr lang="en-US" sz="2400" dirty="0" err="1"/>
              <a:t>drei</a:t>
            </a:r>
            <a:r>
              <a:rPr lang="en-US" sz="2400" dirty="0"/>
              <a:t> logos </a:t>
            </a:r>
            <a:r>
              <a:rPr lang="en-US" sz="2400" dirty="0" err="1"/>
              <a:t>erstellt</a:t>
            </a:r>
            <a:r>
              <a:rPr lang="en-US" sz="2400" dirty="0"/>
              <a:t> </a:t>
            </a:r>
          </a:p>
        </p:txBody>
      </p:sp>
      <p:pic>
        <p:nvPicPr>
          <p:cNvPr id="7" name="Grafik 6" descr="Ein Bild, das Ball, Fußball enthält.&#10;&#10;Automatisch generierte Beschreibung">
            <a:extLst>
              <a:ext uri="{FF2B5EF4-FFF2-40B4-BE49-F238E27FC236}">
                <a16:creationId xmlns:a16="http://schemas.microsoft.com/office/drawing/2014/main" id="{792F68F7-1969-E8CF-9CFD-D927D03897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" r="-1" b="3269"/>
          <a:stretch/>
        </p:blipFill>
        <p:spPr>
          <a:xfrm>
            <a:off x="5009505" y="10"/>
            <a:ext cx="718249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65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8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3291A5-2B44-70EC-55DA-35E2E023E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de-CH" sz="4800" dirty="0"/>
              <a:t>Programmieren </a:t>
            </a:r>
            <a:endParaRPr lang="de-DE" sz="4800" dirty="0"/>
          </a:p>
        </p:txBody>
      </p:sp>
      <p:sp>
        <p:nvSpPr>
          <p:cNvPr id="32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97F65080-3C0C-E354-11CF-D0B566B60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597" b="4525"/>
          <a:stretch/>
        </p:blipFill>
        <p:spPr>
          <a:xfrm>
            <a:off x="7157884" y="-16688"/>
            <a:ext cx="3111909" cy="381052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8366245-FB0D-1333-DE9D-DF140A5D4C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441" b="-1"/>
          <a:stretch/>
        </p:blipFill>
        <p:spPr>
          <a:xfrm>
            <a:off x="7157884" y="3793838"/>
            <a:ext cx="5031068" cy="306416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58F32E6-E111-1D9D-9AA1-66346659E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68" y="4752870"/>
            <a:ext cx="6617015" cy="201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89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4E4C8-0E89-DF0B-C575-FDC91208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  </a:t>
            </a:r>
          </a:p>
        </p:txBody>
      </p:sp>
      <p:pic>
        <p:nvPicPr>
          <p:cNvPr id="6" name="Videolernatelier1600">
            <a:hlinkClick r:id="" action="ppaction://media"/>
            <a:extLst>
              <a:ext uri="{FF2B5EF4-FFF2-40B4-BE49-F238E27FC236}">
                <a16:creationId xmlns:a16="http://schemas.microsoft.com/office/drawing/2014/main" id="{C53CAA6A-0B6B-6AC4-2F58-A0D421B4129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2296967" cy="6916887"/>
          </a:xfrm>
        </p:spPr>
      </p:pic>
    </p:spTree>
    <p:extLst>
      <p:ext uri="{BB962C8B-B14F-4D97-AF65-F5344CB8AC3E}">
        <p14:creationId xmlns:p14="http://schemas.microsoft.com/office/powerpoint/2010/main" val="119582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4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6F6D4-B835-9E20-0009-2AFE53BE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13" y="305763"/>
            <a:ext cx="10515600" cy="1325563"/>
          </a:xfrm>
        </p:spPr>
        <p:txBody>
          <a:bodyPr/>
          <a:lstStyle/>
          <a:p>
            <a:pPr algn="ctr"/>
            <a:r>
              <a:rPr lang="de-CH" dirty="0"/>
              <a:t>	</a:t>
            </a:r>
            <a:endParaRPr lang="de-DE" dirty="0"/>
          </a:p>
        </p:txBody>
      </p:sp>
      <p:pic>
        <p:nvPicPr>
          <p:cNvPr id="1026" name="Picture 2" descr="Vielen Dank für Ihre Aufmerksamkeit!">
            <a:extLst>
              <a:ext uri="{FF2B5EF4-FFF2-40B4-BE49-F238E27FC236}">
                <a16:creationId xmlns:a16="http://schemas.microsoft.com/office/drawing/2014/main" id="{3107EDAD-D8B5-9D49-638A-87CD838AC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6675"/>
            <a:ext cx="12192000" cy="692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279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Breitbild</PresentationFormat>
  <Paragraphs>12</Paragraphs>
  <Slides>5</Slides>
  <Notes>2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Wir haben gelernt wie man beim klicken eines Logos, Text ausgegeben wird.</vt:lpstr>
      <vt:lpstr>Vorgehen  </vt:lpstr>
      <vt:lpstr>Programmieren </vt:lpstr>
      <vt:lpstr> 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 haben gelernt, wie man eine Figur bewegen kann.</dc:title>
  <dc:creator>John Broder</dc:creator>
  <cp:lastModifiedBy>John Broder</cp:lastModifiedBy>
  <cp:revision>33</cp:revision>
  <dcterms:created xsi:type="dcterms:W3CDTF">2023-03-16T08:38:32Z</dcterms:created>
  <dcterms:modified xsi:type="dcterms:W3CDTF">2023-06-22T07:46:12Z</dcterms:modified>
</cp:coreProperties>
</file>