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CED60F6B-388E-40FB-8473-7B93A5EA2BCA}" type="slidenum"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976000" y="72000"/>
            <a:ext cx="4032000" cy="734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6048000" y="144720"/>
            <a:ext cx="3888000" cy="72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72000" y="72000"/>
            <a:ext cx="4032000" cy="734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44000" y="144720"/>
            <a:ext cx="3888000" cy="72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Personnage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Line 5"/>
          <p:cNvSpPr/>
          <p:nvPr/>
        </p:nvSpPr>
        <p:spPr>
          <a:xfrm>
            <a:off x="4464000" y="3600000"/>
            <a:ext cx="1152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Line 6"/>
          <p:cNvSpPr/>
          <p:nvPr/>
        </p:nvSpPr>
        <p:spPr>
          <a:xfrm>
            <a:off x="5040000" y="3168000"/>
            <a:ext cx="0" cy="136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Line 7"/>
          <p:cNvSpPr/>
          <p:nvPr/>
        </p:nvSpPr>
        <p:spPr>
          <a:xfrm flipH="1">
            <a:off x="4680000" y="4536000"/>
            <a:ext cx="36000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Line 8"/>
          <p:cNvSpPr/>
          <p:nvPr/>
        </p:nvSpPr>
        <p:spPr>
          <a:xfrm flipH="1" flipV="1">
            <a:off x="5040000" y="4536000"/>
            <a:ext cx="36000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9"/>
          <p:cNvSpPr/>
          <p:nvPr/>
        </p:nvSpPr>
        <p:spPr>
          <a:xfrm>
            <a:off x="4608000" y="2304000"/>
            <a:ext cx="864000" cy="864000"/>
          </a:xfrm>
          <a:prstGeom prst="smileyFace">
            <a:avLst>
              <a:gd name="adj" fmla="val 18520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10"/>
          <p:cNvSpPr/>
          <p:nvPr/>
        </p:nvSpPr>
        <p:spPr>
          <a:xfrm>
            <a:off x="720000" y="1008000"/>
            <a:ext cx="2520000" cy="9360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 déplacer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11"/>
          <p:cNvSpPr/>
          <p:nvPr/>
        </p:nvSpPr>
        <p:spPr>
          <a:xfrm>
            <a:off x="720000" y="2160000"/>
            <a:ext cx="2520000" cy="9360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Attaquer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2"/>
          <p:cNvSpPr/>
          <p:nvPr/>
        </p:nvSpPr>
        <p:spPr>
          <a:xfrm>
            <a:off x="720000" y="4752000"/>
            <a:ext cx="2520000" cy="9360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l’ar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mur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3"/>
          <p:cNvSpPr/>
          <p:nvPr/>
        </p:nvSpPr>
        <p:spPr>
          <a:xfrm>
            <a:off x="720000" y="3456000"/>
            <a:ext cx="2520000" cy="9360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Communiquer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4"/>
          <p:cNvSpPr/>
          <p:nvPr/>
        </p:nvSpPr>
        <p:spPr>
          <a:xfrm>
            <a:off x="720000" y="5976000"/>
            <a:ext cx="2520000" cy="9360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Rammasser / Lâcher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une arme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15"/>
          <p:cNvSpPr/>
          <p:nvPr/>
        </p:nvSpPr>
        <p:spPr>
          <a:xfrm>
            <a:off x="4320000" y="3456000"/>
            <a:ext cx="144000" cy="2880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6"/>
          <p:cNvSpPr/>
          <p:nvPr/>
        </p:nvSpPr>
        <p:spPr>
          <a:xfrm>
            <a:off x="5616000" y="3456000"/>
            <a:ext cx="144000" cy="2880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Line 17"/>
          <p:cNvSpPr/>
          <p:nvPr/>
        </p:nvSpPr>
        <p:spPr>
          <a:xfrm flipH="1" flipV="1">
            <a:off x="3240000" y="1440000"/>
            <a:ext cx="1152000" cy="201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Line 18"/>
          <p:cNvSpPr/>
          <p:nvPr/>
        </p:nvSpPr>
        <p:spPr>
          <a:xfrm flipH="1">
            <a:off x="3240000" y="3600000"/>
            <a:ext cx="108000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Line 19"/>
          <p:cNvSpPr/>
          <p:nvPr/>
        </p:nvSpPr>
        <p:spPr>
          <a:xfrm flipH="1">
            <a:off x="3240000" y="3744000"/>
            <a:ext cx="1152000" cy="273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Line 20"/>
          <p:cNvSpPr/>
          <p:nvPr/>
        </p:nvSpPr>
        <p:spPr>
          <a:xfrm flipH="1">
            <a:off x="3240000" y="3744000"/>
            <a:ext cx="1152000" cy="151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Line 21"/>
          <p:cNvSpPr/>
          <p:nvPr/>
        </p:nvSpPr>
        <p:spPr>
          <a:xfrm flipH="1" flipV="1">
            <a:off x="3240000" y="2592000"/>
            <a:ext cx="1152000" cy="86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22"/>
          <p:cNvSpPr/>
          <p:nvPr/>
        </p:nvSpPr>
        <p:spPr>
          <a:xfrm>
            <a:off x="6768000" y="1872000"/>
            <a:ext cx="2520000" cy="9360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S’afficher / Afficher un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personnage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23"/>
          <p:cNvSpPr/>
          <p:nvPr/>
        </p:nvSpPr>
        <p:spPr>
          <a:xfrm>
            <a:off x="6768000" y="3384000"/>
            <a:ext cx="2520000" cy="9360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Gérer les collisions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24"/>
          <p:cNvSpPr/>
          <p:nvPr/>
        </p:nvSpPr>
        <p:spPr>
          <a:xfrm>
            <a:off x="6768000" y="4896000"/>
            <a:ext cx="2520000" cy="9360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Changer de map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Line 25"/>
          <p:cNvSpPr/>
          <p:nvPr/>
        </p:nvSpPr>
        <p:spPr>
          <a:xfrm flipV="1">
            <a:off x="5688000" y="2664000"/>
            <a:ext cx="1440000" cy="79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Line 26"/>
          <p:cNvSpPr/>
          <p:nvPr/>
        </p:nvSpPr>
        <p:spPr>
          <a:xfrm>
            <a:off x="5760000" y="3600000"/>
            <a:ext cx="100800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Line 27"/>
          <p:cNvSpPr/>
          <p:nvPr/>
        </p:nvSpPr>
        <p:spPr>
          <a:xfrm>
            <a:off x="5688000" y="3744000"/>
            <a:ext cx="1080000" cy="165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2018-06-19T08:11:13Z</dcterms:created>
  <dc:creator/>
  <dc:description/>
  <dc:language>fr-FR</dc:language>
  <cp:lastModifiedBy/>
  <dcterms:modified xsi:type="dcterms:W3CDTF">2018-06-19T09:00:31Z</dcterms:modified>
  <cp:revision>1</cp:revision>
  <dc:subject/>
  <dc:title/>
</cp:coreProperties>
</file>