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9"/>
  </p:notes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2" r:id="rId15"/>
    <p:sldId id="273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88" autoAdjust="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Содержание CO2 по молям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dk1">
                  <a:tint val="88500"/>
                </a:schemeClr>
              </a:outerShdw>
            </a:effectLst>
          </c:spPr>
          <c:marker>
            <c:symbol val="none"/>
          </c:marker>
          <c:cat>
            <c:numRef>
              <c:f>Лист1!$A$2:$A$64</c:f>
              <c:numCache>
                <c:formatCode>General</c:formatCode>
                <c:ptCount val="63"/>
                <c:pt idx="0">
                  <c:v>1959</c:v>
                </c:pt>
                <c:pt idx="1">
                  <c:v>1960</c:v>
                </c:pt>
                <c:pt idx="2">
                  <c:v>1961</c:v>
                </c:pt>
                <c:pt idx="3">
                  <c:v>1962</c:v>
                </c:pt>
                <c:pt idx="4">
                  <c:v>1963</c:v>
                </c:pt>
                <c:pt idx="5">
                  <c:v>1964</c:v>
                </c:pt>
                <c:pt idx="6">
                  <c:v>1965</c:v>
                </c:pt>
                <c:pt idx="7">
                  <c:v>1966</c:v>
                </c:pt>
                <c:pt idx="8">
                  <c:v>1967</c:v>
                </c:pt>
                <c:pt idx="9">
                  <c:v>1968</c:v>
                </c:pt>
                <c:pt idx="10">
                  <c:v>1969</c:v>
                </c:pt>
                <c:pt idx="11">
                  <c:v>1970</c:v>
                </c:pt>
                <c:pt idx="12">
                  <c:v>1971</c:v>
                </c:pt>
                <c:pt idx="13">
                  <c:v>1972</c:v>
                </c:pt>
                <c:pt idx="14">
                  <c:v>1973</c:v>
                </c:pt>
                <c:pt idx="15">
                  <c:v>1974</c:v>
                </c:pt>
                <c:pt idx="16">
                  <c:v>1975</c:v>
                </c:pt>
                <c:pt idx="17">
                  <c:v>1976</c:v>
                </c:pt>
                <c:pt idx="18">
                  <c:v>1977</c:v>
                </c:pt>
                <c:pt idx="19">
                  <c:v>1978</c:v>
                </c:pt>
                <c:pt idx="20">
                  <c:v>1979</c:v>
                </c:pt>
                <c:pt idx="21">
                  <c:v>1980</c:v>
                </c:pt>
                <c:pt idx="22">
                  <c:v>1981</c:v>
                </c:pt>
                <c:pt idx="23">
                  <c:v>1982</c:v>
                </c:pt>
                <c:pt idx="24">
                  <c:v>1983</c:v>
                </c:pt>
                <c:pt idx="25">
                  <c:v>1984</c:v>
                </c:pt>
                <c:pt idx="26">
                  <c:v>1985</c:v>
                </c:pt>
                <c:pt idx="27">
                  <c:v>1986</c:v>
                </c:pt>
                <c:pt idx="28">
                  <c:v>1987</c:v>
                </c:pt>
                <c:pt idx="29">
                  <c:v>1988</c:v>
                </c:pt>
                <c:pt idx="30">
                  <c:v>1989</c:v>
                </c:pt>
                <c:pt idx="31">
                  <c:v>1990</c:v>
                </c:pt>
                <c:pt idx="32">
                  <c:v>1991</c:v>
                </c:pt>
                <c:pt idx="33">
                  <c:v>1992</c:v>
                </c:pt>
                <c:pt idx="34">
                  <c:v>1993</c:v>
                </c:pt>
                <c:pt idx="35">
                  <c:v>1994</c:v>
                </c:pt>
                <c:pt idx="36">
                  <c:v>1995</c:v>
                </c:pt>
                <c:pt idx="37">
                  <c:v>1996</c:v>
                </c:pt>
                <c:pt idx="38">
                  <c:v>1997</c:v>
                </c:pt>
                <c:pt idx="39">
                  <c:v>1998</c:v>
                </c:pt>
                <c:pt idx="40">
                  <c:v>1999</c:v>
                </c:pt>
                <c:pt idx="41">
                  <c:v>2000</c:v>
                </c:pt>
                <c:pt idx="42">
                  <c:v>2001</c:v>
                </c:pt>
                <c:pt idx="43">
                  <c:v>2002</c:v>
                </c:pt>
                <c:pt idx="44">
                  <c:v>2003</c:v>
                </c:pt>
                <c:pt idx="45">
                  <c:v>2004</c:v>
                </c:pt>
                <c:pt idx="46">
                  <c:v>2005</c:v>
                </c:pt>
                <c:pt idx="47">
                  <c:v>2006</c:v>
                </c:pt>
                <c:pt idx="48">
                  <c:v>2007</c:v>
                </c:pt>
                <c:pt idx="49">
                  <c:v>2008</c:v>
                </c:pt>
                <c:pt idx="50">
                  <c:v>2009</c:v>
                </c:pt>
                <c:pt idx="51">
                  <c:v>2010</c:v>
                </c:pt>
                <c:pt idx="52">
                  <c:v>2011</c:v>
                </c:pt>
                <c:pt idx="53">
                  <c:v>2012</c:v>
                </c:pt>
                <c:pt idx="54">
                  <c:v>2013</c:v>
                </c:pt>
                <c:pt idx="55">
                  <c:v>2014</c:v>
                </c:pt>
                <c:pt idx="56">
                  <c:v>2015</c:v>
                </c:pt>
                <c:pt idx="57">
                  <c:v>2016</c:v>
                </c:pt>
                <c:pt idx="58">
                  <c:v>2017</c:v>
                </c:pt>
                <c:pt idx="59">
                  <c:v>2018</c:v>
                </c:pt>
                <c:pt idx="60">
                  <c:v>2019</c:v>
                </c:pt>
                <c:pt idx="61">
                  <c:v>2020</c:v>
                </c:pt>
                <c:pt idx="62">
                  <c:v>2021</c:v>
                </c:pt>
              </c:numCache>
            </c:numRef>
          </c:cat>
          <c:val>
            <c:numRef>
              <c:f>Лист1!$B$2:$B$64</c:f>
              <c:numCache>
                <c:formatCode>General</c:formatCode>
                <c:ptCount val="63"/>
                <c:pt idx="0" formatCode="0">
                  <c:v>316</c:v>
                </c:pt>
                <c:pt idx="1">
                  <c:v>317</c:v>
                </c:pt>
                <c:pt idx="2" formatCode="0">
                  <c:v>318</c:v>
                </c:pt>
                <c:pt idx="3" formatCode="0">
                  <c:v>318</c:v>
                </c:pt>
                <c:pt idx="4" formatCode="0">
                  <c:v>319</c:v>
                </c:pt>
                <c:pt idx="5" formatCode="0">
                  <c:v>320</c:v>
                </c:pt>
                <c:pt idx="6" formatCode="0">
                  <c:v>320</c:v>
                </c:pt>
                <c:pt idx="7" formatCode="0">
                  <c:v>321</c:v>
                </c:pt>
                <c:pt idx="8" formatCode="0">
                  <c:v>322</c:v>
                </c:pt>
                <c:pt idx="9" formatCode="0">
                  <c:v>323</c:v>
                </c:pt>
                <c:pt idx="10" formatCode="0">
                  <c:v>325</c:v>
                </c:pt>
                <c:pt idx="11" formatCode="0">
                  <c:v>326</c:v>
                </c:pt>
                <c:pt idx="12" formatCode="0">
                  <c:v>326</c:v>
                </c:pt>
                <c:pt idx="13" formatCode="0">
                  <c:v>327</c:v>
                </c:pt>
                <c:pt idx="14" formatCode="0">
                  <c:v>330</c:v>
                </c:pt>
                <c:pt idx="15" formatCode="0">
                  <c:v>330</c:v>
                </c:pt>
                <c:pt idx="16" formatCode="0">
                  <c:v>331</c:v>
                </c:pt>
                <c:pt idx="17" formatCode="0">
                  <c:v>332</c:v>
                </c:pt>
                <c:pt idx="18" formatCode="0">
                  <c:v>334</c:v>
                </c:pt>
                <c:pt idx="19" formatCode="0">
                  <c:v>335</c:v>
                </c:pt>
                <c:pt idx="20" formatCode="0">
                  <c:v>337</c:v>
                </c:pt>
                <c:pt idx="21" formatCode="0">
                  <c:v>339</c:v>
                </c:pt>
                <c:pt idx="22" formatCode="0">
                  <c:v>340</c:v>
                </c:pt>
                <c:pt idx="23" formatCode="0">
                  <c:v>341</c:v>
                </c:pt>
                <c:pt idx="24" formatCode="0">
                  <c:v>343</c:v>
                </c:pt>
                <c:pt idx="25" formatCode="0">
                  <c:v>345</c:v>
                </c:pt>
                <c:pt idx="26" formatCode="0">
                  <c:v>346</c:v>
                </c:pt>
                <c:pt idx="27" formatCode="0">
                  <c:v>348</c:v>
                </c:pt>
                <c:pt idx="28" formatCode="0">
                  <c:v>349</c:v>
                </c:pt>
                <c:pt idx="29" formatCode="0">
                  <c:v>352</c:v>
                </c:pt>
                <c:pt idx="30" formatCode="0">
                  <c:v>353</c:v>
                </c:pt>
                <c:pt idx="31" formatCode="0">
                  <c:v>354</c:v>
                </c:pt>
                <c:pt idx="32" formatCode="0">
                  <c:v>356</c:v>
                </c:pt>
                <c:pt idx="33" formatCode="0">
                  <c:v>357</c:v>
                </c:pt>
                <c:pt idx="34" formatCode="0">
                  <c:v>357</c:v>
                </c:pt>
                <c:pt idx="35" formatCode="0">
                  <c:v>359</c:v>
                </c:pt>
                <c:pt idx="36" formatCode="0">
                  <c:v>361</c:v>
                </c:pt>
                <c:pt idx="37" formatCode="0">
                  <c:v>363</c:v>
                </c:pt>
                <c:pt idx="38" formatCode="0">
                  <c:v>364</c:v>
                </c:pt>
                <c:pt idx="39" formatCode="0">
                  <c:v>367</c:v>
                </c:pt>
                <c:pt idx="40" formatCode="0">
                  <c:v>369</c:v>
                </c:pt>
                <c:pt idx="41" formatCode="0">
                  <c:v>370</c:v>
                </c:pt>
                <c:pt idx="42" formatCode="0">
                  <c:v>371</c:v>
                </c:pt>
                <c:pt idx="43" formatCode="0">
                  <c:v>373</c:v>
                </c:pt>
                <c:pt idx="44" formatCode="0">
                  <c:v>376</c:v>
                </c:pt>
                <c:pt idx="45" formatCode="0">
                  <c:v>378</c:v>
                </c:pt>
                <c:pt idx="46" formatCode="0">
                  <c:v>380</c:v>
                </c:pt>
                <c:pt idx="47" formatCode="0">
                  <c:v>382</c:v>
                </c:pt>
                <c:pt idx="48" formatCode="0">
                  <c:v>384</c:v>
                </c:pt>
                <c:pt idx="49" formatCode="0">
                  <c:v>386</c:v>
                </c:pt>
                <c:pt idx="50" formatCode="0">
                  <c:v>388</c:v>
                </c:pt>
                <c:pt idx="51" formatCode="0">
                  <c:v>390</c:v>
                </c:pt>
                <c:pt idx="52" formatCode="0">
                  <c:v>392</c:v>
                </c:pt>
                <c:pt idx="53" formatCode="0">
                  <c:v>394</c:v>
                </c:pt>
                <c:pt idx="54" formatCode="0">
                  <c:v>397</c:v>
                </c:pt>
                <c:pt idx="55" formatCode="0">
                  <c:v>399</c:v>
                </c:pt>
                <c:pt idx="56" formatCode="0">
                  <c:v>401</c:v>
                </c:pt>
                <c:pt idx="57" formatCode="0">
                  <c:v>404</c:v>
                </c:pt>
                <c:pt idx="58" formatCode="0">
                  <c:v>407</c:v>
                </c:pt>
                <c:pt idx="59" formatCode="0">
                  <c:v>409</c:v>
                </c:pt>
                <c:pt idx="60" formatCode="0">
                  <c:v>412</c:v>
                </c:pt>
                <c:pt idx="61" formatCode="0">
                  <c:v>414</c:v>
                </c:pt>
                <c:pt idx="62" formatCode="0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7-4F44-9019-705DA89490F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23445096"/>
        <c:axId val="603614816"/>
      </c:lineChart>
      <c:catAx>
        <c:axId val="423445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3614816"/>
        <c:crosses val="autoZero"/>
        <c:auto val="1"/>
        <c:lblAlgn val="ctr"/>
        <c:lblOffset val="100"/>
        <c:noMultiLvlLbl val="0"/>
      </c:catAx>
      <c:valAx>
        <c:axId val="60361481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344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Вклад транспортного сектора в общие выбросы основных загрязнителей атмосферного воздуха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Дорожный транспорт, выхлопы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CO</c:v>
                </c:pt>
                <c:pt idx="1">
                  <c:v>NMVOC</c:v>
                </c:pt>
                <c:pt idx="2">
                  <c:v>NOx</c:v>
                </c:pt>
                <c:pt idx="3">
                  <c:v>PM10</c:v>
                </c:pt>
                <c:pt idx="4">
                  <c:v>PM2.5</c:v>
                </c:pt>
                <c:pt idx="5">
                  <c:v>SOx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4.1029999999999998</c:v>
                </c:pt>
                <c:pt idx="1">
                  <c:v>466</c:v>
                </c:pt>
                <c:pt idx="2">
                  <c:v>3.0329999999999999</c:v>
                </c:pt>
                <c:pt idx="3">
                  <c:v>85</c:v>
                </c:pt>
                <c:pt idx="4">
                  <c:v>79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13-4B49-A0EB-29D006C4A1B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Дорожный транспорт, не выхлопы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CO</c:v>
                </c:pt>
                <c:pt idx="1">
                  <c:v>NMVOC</c:v>
                </c:pt>
                <c:pt idx="2">
                  <c:v>NOx</c:v>
                </c:pt>
                <c:pt idx="3">
                  <c:v>PM10</c:v>
                </c:pt>
                <c:pt idx="4">
                  <c:v>PM2.5</c:v>
                </c:pt>
                <c:pt idx="5">
                  <c:v>SOx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</c:v>
                </c:pt>
                <c:pt idx="1">
                  <c:v>167</c:v>
                </c:pt>
                <c:pt idx="2">
                  <c:v>0</c:v>
                </c:pt>
                <c:pt idx="3">
                  <c:v>142</c:v>
                </c:pt>
                <c:pt idx="4">
                  <c:v>66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13-4B49-A0EB-29D006C4A1B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Железные дороги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CO</c:v>
                </c:pt>
                <c:pt idx="1">
                  <c:v>NMVOC</c:v>
                </c:pt>
                <c:pt idx="2">
                  <c:v>NOx</c:v>
                </c:pt>
                <c:pt idx="3">
                  <c:v>PM10</c:v>
                </c:pt>
                <c:pt idx="4">
                  <c:v>PM2.5</c:v>
                </c:pt>
                <c:pt idx="5">
                  <c:v>SOx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24</c:v>
                </c:pt>
                <c:pt idx="1">
                  <c:v>8</c:v>
                </c:pt>
                <c:pt idx="2">
                  <c:v>94</c:v>
                </c:pt>
                <c:pt idx="3">
                  <c:v>16</c:v>
                </c:pt>
                <c:pt idx="4">
                  <c:v>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13-4B49-A0EB-29D006C4A1B9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Внутреннее судоходство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CO</c:v>
                </c:pt>
                <c:pt idx="1">
                  <c:v>NMVOC</c:v>
                </c:pt>
                <c:pt idx="2">
                  <c:v>NOx</c:v>
                </c:pt>
                <c:pt idx="3">
                  <c:v>PM10</c:v>
                </c:pt>
                <c:pt idx="4">
                  <c:v>PM2.5</c:v>
                </c:pt>
                <c:pt idx="5">
                  <c:v>SOx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293</c:v>
                </c:pt>
                <c:pt idx="1">
                  <c:v>56</c:v>
                </c:pt>
                <c:pt idx="2">
                  <c:v>497</c:v>
                </c:pt>
                <c:pt idx="3">
                  <c:v>25</c:v>
                </c:pt>
                <c:pt idx="4">
                  <c:v>24</c:v>
                </c:pt>
                <c:pt idx="5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13-4B49-A0EB-29D006C4A1B9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Межнациональное судоходство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CO</c:v>
                </c:pt>
                <c:pt idx="1">
                  <c:v>NMVOC</c:v>
                </c:pt>
                <c:pt idx="2">
                  <c:v>NOx</c:v>
                </c:pt>
                <c:pt idx="3">
                  <c:v>PM10</c:v>
                </c:pt>
                <c:pt idx="4">
                  <c:v>PM2.5</c:v>
                </c:pt>
                <c:pt idx="5">
                  <c:v>SOx</c:v>
                </c:pt>
              </c:strCache>
            </c:strRef>
          </c:cat>
          <c:val>
            <c:numRef>
              <c:f>Лист1!$F$2:$F$7</c:f>
              <c:numCache>
                <c:formatCode>General</c:formatCode>
                <c:ptCount val="6"/>
                <c:pt idx="0">
                  <c:v>140</c:v>
                </c:pt>
                <c:pt idx="1">
                  <c:v>52</c:v>
                </c:pt>
                <c:pt idx="2">
                  <c:v>1.59</c:v>
                </c:pt>
                <c:pt idx="3">
                  <c:v>105</c:v>
                </c:pt>
                <c:pt idx="4">
                  <c:v>99</c:v>
                </c:pt>
                <c:pt idx="5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13-4B49-A0EB-29D006C4A1B9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Внутренняя авиация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CO</c:v>
                </c:pt>
                <c:pt idx="1">
                  <c:v>NMVOC</c:v>
                </c:pt>
                <c:pt idx="2">
                  <c:v>NOx</c:v>
                </c:pt>
                <c:pt idx="3">
                  <c:v>PM10</c:v>
                </c:pt>
                <c:pt idx="4">
                  <c:v>PM2.5</c:v>
                </c:pt>
                <c:pt idx="5">
                  <c:v>SOx</c:v>
                </c:pt>
              </c:strCache>
            </c:strRef>
          </c:cat>
          <c:val>
            <c:numRef>
              <c:f>Лист1!$G$2:$G$7</c:f>
              <c:numCache>
                <c:formatCode>General</c:formatCode>
                <c:ptCount val="6"/>
                <c:pt idx="0">
                  <c:v>71</c:v>
                </c:pt>
                <c:pt idx="1">
                  <c:v>9</c:v>
                </c:pt>
                <c:pt idx="2">
                  <c:v>76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13-4B49-A0EB-29D006C4A1B9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Межнациональная авиация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CO</c:v>
                </c:pt>
                <c:pt idx="1">
                  <c:v>NMVOC</c:v>
                </c:pt>
                <c:pt idx="2">
                  <c:v>NOx</c:v>
                </c:pt>
                <c:pt idx="3">
                  <c:v>PM10</c:v>
                </c:pt>
                <c:pt idx="4">
                  <c:v>PM2.5</c:v>
                </c:pt>
                <c:pt idx="5">
                  <c:v>SOx</c:v>
                </c:pt>
              </c:strCache>
            </c:strRef>
          </c:cat>
          <c:val>
            <c:numRef>
              <c:f>Лист1!$H$2:$H$7</c:f>
              <c:numCache>
                <c:formatCode>General</c:formatCode>
                <c:ptCount val="6"/>
                <c:pt idx="0">
                  <c:v>160</c:v>
                </c:pt>
                <c:pt idx="1">
                  <c:v>18</c:v>
                </c:pt>
                <c:pt idx="2">
                  <c:v>683</c:v>
                </c:pt>
                <c:pt idx="3">
                  <c:v>12</c:v>
                </c:pt>
                <c:pt idx="4">
                  <c:v>12</c:v>
                </c:pt>
                <c:pt idx="5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13-4B49-A0EB-29D006C4A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6632008"/>
        <c:axId val="736632992"/>
      </c:barChart>
      <c:catAx>
        <c:axId val="73663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6632992"/>
        <c:crosses val="autoZero"/>
        <c:auto val="1"/>
        <c:lblAlgn val="ctr"/>
        <c:lblOffset val="100"/>
        <c:noMultiLvlLbl val="0"/>
      </c:catAx>
      <c:valAx>
        <c:axId val="73663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6632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Выхлопы парниковых газов(КГ</a:t>
            </a:r>
            <a:r>
              <a:rPr lang="ru-RU" baseline="0" dirty="0"/>
              <a:t> ЭКВИВАЛЕНТА </a:t>
            </a:r>
            <a:r>
              <a:rPr lang="en-US" baseline="0" dirty="0"/>
              <a:t>C02</a:t>
            </a:r>
            <a:r>
              <a:rPr lang="ru-RU" dirty="0"/>
              <a:t>) за кг продукта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pattFill prst="ltUpDiag">
              <a:fgClr>
                <a:schemeClr val="dk1">
                  <a:tint val="88500"/>
                </a:schemeClr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Лист1!$A$2:$A$38</c:f>
              <c:strCache>
                <c:ptCount val="37"/>
                <c:pt idx="0">
                  <c:v>Цитрусовые</c:v>
                </c:pt>
                <c:pt idx="1">
                  <c:v>Яблоки</c:v>
                </c:pt>
                <c:pt idx="2">
                  <c:v>Орехи</c:v>
                </c:pt>
                <c:pt idx="3">
                  <c:v>Корнеплоды</c:v>
                </c:pt>
                <c:pt idx="4">
                  <c:v>Картофель</c:v>
                </c:pt>
                <c:pt idx="5">
                  <c:v>Лук и лук-порей</c:v>
                </c:pt>
                <c:pt idx="6">
                  <c:v>Капуста</c:v>
                </c:pt>
                <c:pt idx="7">
                  <c:v>Другие овощи</c:v>
                </c:pt>
                <c:pt idx="8">
                  <c:v>Бананы</c:v>
                </c:pt>
                <c:pt idx="9">
                  <c:v>Соевое молоко</c:v>
                </c:pt>
                <c:pt idx="10">
                  <c:v>Горох</c:v>
                </c:pt>
                <c:pt idx="11">
                  <c:v>Другие фрукты</c:v>
                </c:pt>
                <c:pt idx="12">
                  <c:v>Ячмень</c:v>
                </c:pt>
                <c:pt idx="13">
                  <c:v>Маниока</c:v>
                </c:pt>
                <c:pt idx="14">
                  <c:v>Ягоды и виноград</c:v>
                </c:pt>
                <c:pt idx="15">
                  <c:v>Пшеница и рожь</c:v>
                </c:pt>
                <c:pt idx="16">
                  <c:v>Кукуруза</c:v>
                </c:pt>
                <c:pt idx="17">
                  <c:v>Другие бобовые</c:v>
                </c:pt>
                <c:pt idx="18">
                  <c:v>Вино</c:v>
                </c:pt>
                <c:pt idx="19">
                  <c:v>Свекольный сахар</c:v>
                </c:pt>
                <c:pt idx="20">
                  <c:v>Помидоры</c:v>
                </c:pt>
                <c:pt idx="21">
                  <c:v>Овсянка</c:v>
                </c:pt>
                <c:pt idx="22">
                  <c:v>Молоко</c:v>
                </c:pt>
                <c:pt idx="23">
                  <c:v>Тофу</c:v>
                </c:pt>
                <c:pt idx="24">
                  <c:v>Тростниковый сахар</c:v>
                </c:pt>
                <c:pt idx="25">
                  <c:v>Арахис</c:v>
                </c:pt>
                <c:pt idx="26">
                  <c:v>Рис</c:v>
                </c:pt>
                <c:pt idx="27">
                  <c:v>Яйца</c:v>
                </c:pt>
                <c:pt idx="28">
                  <c:v>Мясо птицы</c:v>
                </c:pt>
                <c:pt idx="29">
                  <c:v>Свинина</c:v>
                </c:pt>
                <c:pt idx="30">
                  <c:v>Рыба</c:v>
                </c:pt>
                <c:pt idx="31">
                  <c:v>Сыр</c:v>
                </c:pt>
                <c:pt idx="32">
                  <c:v>Креветки</c:v>
                </c:pt>
                <c:pt idx="33">
                  <c:v>Кофе</c:v>
                </c:pt>
                <c:pt idx="34">
                  <c:v>Баранина</c:v>
                </c:pt>
                <c:pt idx="35">
                  <c:v>Темный шоколад</c:v>
                </c:pt>
                <c:pt idx="36">
                  <c:v>Говядина</c:v>
                </c:pt>
              </c:strCache>
            </c:strRef>
          </c:cat>
          <c:val>
            <c:numRef>
              <c:f>Лист1!$B$2:$B$38</c:f>
              <c:numCache>
                <c:formatCode>General</c:formatCode>
                <c:ptCount val="37"/>
                <c:pt idx="0">
                  <c:v>0.39</c:v>
                </c:pt>
                <c:pt idx="1">
                  <c:v>0.43</c:v>
                </c:pt>
                <c:pt idx="2">
                  <c:v>0.43</c:v>
                </c:pt>
                <c:pt idx="3">
                  <c:v>0.43</c:v>
                </c:pt>
                <c:pt idx="4">
                  <c:v>0.46</c:v>
                </c:pt>
                <c:pt idx="5">
                  <c:v>0.5</c:v>
                </c:pt>
                <c:pt idx="6">
                  <c:v>0.51</c:v>
                </c:pt>
                <c:pt idx="7">
                  <c:v>0.53</c:v>
                </c:pt>
                <c:pt idx="8">
                  <c:v>0.86</c:v>
                </c:pt>
                <c:pt idx="9">
                  <c:v>0.98</c:v>
                </c:pt>
                <c:pt idx="10">
                  <c:v>0.98</c:v>
                </c:pt>
                <c:pt idx="11">
                  <c:v>1.05</c:v>
                </c:pt>
                <c:pt idx="12">
                  <c:v>1.18</c:v>
                </c:pt>
                <c:pt idx="13">
                  <c:v>1.32</c:v>
                </c:pt>
                <c:pt idx="14">
                  <c:v>1.53</c:v>
                </c:pt>
                <c:pt idx="15">
                  <c:v>1.57</c:v>
                </c:pt>
                <c:pt idx="16">
                  <c:v>1.7</c:v>
                </c:pt>
                <c:pt idx="17">
                  <c:v>1.79</c:v>
                </c:pt>
                <c:pt idx="18">
                  <c:v>1.79</c:v>
                </c:pt>
                <c:pt idx="19">
                  <c:v>1.81</c:v>
                </c:pt>
                <c:pt idx="20">
                  <c:v>2.09</c:v>
                </c:pt>
                <c:pt idx="21">
                  <c:v>2.48</c:v>
                </c:pt>
                <c:pt idx="22">
                  <c:v>3.15</c:v>
                </c:pt>
                <c:pt idx="23">
                  <c:v>3.16</c:v>
                </c:pt>
                <c:pt idx="24">
                  <c:v>3.2</c:v>
                </c:pt>
                <c:pt idx="25">
                  <c:v>3.23</c:v>
                </c:pt>
                <c:pt idx="26">
                  <c:v>4.45</c:v>
                </c:pt>
                <c:pt idx="27">
                  <c:v>4.67</c:v>
                </c:pt>
                <c:pt idx="28">
                  <c:v>9.8699999999999992</c:v>
                </c:pt>
                <c:pt idx="29">
                  <c:v>12.31</c:v>
                </c:pt>
                <c:pt idx="30">
                  <c:v>13.63</c:v>
                </c:pt>
                <c:pt idx="31">
                  <c:v>23.88</c:v>
                </c:pt>
                <c:pt idx="32">
                  <c:v>26.87</c:v>
                </c:pt>
                <c:pt idx="33">
                  <c:v>28.53</c:v>
                </c:pt>
                <c:pt idx="34">
                  <c:v>39.72</c:v>
                </c:pt>
                <c:pt idx="35">
                  <c:v>46.65</c:v>
                </c:pt>
                <c:pt idx="36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3-49BA-A271-E3513FB7B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582560768"/>
        <c:axId val="582562408"/>
      </c:barChart>
      <c:catAx>
        <c:axId val="58256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dk1">
                <a:tint val="88500"/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562408"/>
        <c:crosses val="autoZero"/>
        <c:auto val="1"/>
        <c:lblAlgn val="ctr"/>
        <c:lblOffset val="100"/>
        <c:noMultiLvlLbl val="0"/>
      </c:catAx>
      <c:valAx>
        <c:axId val="582562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56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6C9B9-A081-4073-A367-65B5452787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8D48997E-4358-43BB-B5D4-E2AE79452215}">
      <dgm:prSet phldrT="[Текст]" custT="1"/>
      <dgm:spPr/>
      <dgm:t>
        <a:bodyPr/>
        <a:lstStyle/>
        <a:p>
          <a:r>
            <a:rPr lang="ru-RU" sz="1200" dirty="0"/>
            <a:t>Антропогенное воздействие</a:t>
          </a:r>
        </a:p>
      </dgm:t>
    </dgm:pt>
    <dgm:pt modelId="{8D67D72B-5CCB-46FD-8618-A28E71C98652}" type="parTrans" cxnId="{43D285C3-2189-4FAC-9D7F-39C3D9D7F741}">
      <dgm:prSet/>
      <dgm:spPr/>
      <dgm:t>
        <a:bodyPr/>
        <a:lstStyle/>
        <a:p>
          <a:endParaRPr lang="ru-RU"/>
        </a:p>
      </dgm:t>
    </dgm:pt>
    <dgm:pt modelId="{70A5C7B6-C212-475B-994F-B95A11FD8863}" type="sibTrans" cxnId="{43D285C3-2189-4FAC-9D7F-39C3D9D7F741}">
      <dgm:prSet/>
      <dgm:spPr/>
      <dgm:t>
        <a:bodyPr/>
        <a:lstStyle/>
        <a:p>
          <a:endParaRPr lang="ru-RU"/>
        </a:p>
      </dgm:t>
    </dgm:pt>
    <dgm:pt modelId="{D9A6B7D8-ED1A-43B0-AC0E-45A6CDFA4439}">
      <dgm:prSet phldrT="[Текст]" custT="1"/>
      <dgm:spPr/>
      <dgm:t>
        <a:bodyPr/>
        <a:lstStyle/>
        <a:p>
          <a:r>
            <a:rPr lang="ru-RU" sz="1200" dirty="0"/>
            <a:t>Химическое воздействие</a:t>
          </a:r>
        </a:p>
      </dgm:t>
    </dgm:pt>
    <dgm:pt modelId="{7993748D-DF09-4EFA-A377-753DF1F85071}" type="parTrans" cxnId="{4EE60CB9-DA4A-49E8-8208-69868CB34E4F}">
      <dgm:prSet/>
      <dgm:spPr/>
      <dgm:t>
        <a:bodyPr/>
        <a:lstStyle/>
        <a:p>
          <a:endParaRPr lang="ru-RU"/>
        </a:p>
      </dgm:t>
    </dgm:pt>
    <dgm:pt modelId="{8F985AF3-0EC6-47C9-99FC-1AEF0D210F76}" type="sibTrans" cxnId="{4EE60CB9-DA4A-49E8-8208-69868CB34E4F}">
      <dgm:prSet/>
      <dgm:spPr/>
      <dgm:t>
        <a:bodyPr/>
        <a:lstStyle/>
        <a:p>
          <a:endParaRPr lang="ru-RU"/>
        </a:p>
      </dgm:t>
    </dgm:pt>
    <dgm:pt modelId="{88095493-B7BE-453E-84FB-E914F2B2C1A2}">
      <dgm:prSet phldrT="[Текст]" custT="1"/>
      <dgm:spPr/>
      <dgm:t>
        <a:bodyPr/>
        <a:lstStyle/>
        <a:p>
          <a:r>
            <a:rPr lang="ru-RU" sz="1200" dirty="0"/>
            <a:t>Химическое загрязнение</a:t>
          </a:r>
        </a:p>
      </dgm:t>
    </dgm:pt>
    <dgm:pt modelId="{41087341-C39C-4637-A4A0-E9A429149589}" type="parTrans" cxnId="{85EC603B-5BCA-4047-BD1F-AFB1FC6C3FC5}">
      <dgm:prSet/>
      <dgm:spPr/>
      <dgm:t>
        <a:bodyPr/>
        <a:lstStyle/>
        <a:p>
          <a:endParaRPr lang="ru-RU"/>
        </a:p>
      </dgm:t>
    </dgm:pt>
    <dgm:pt modelId="{A53DE709-32D9-4885-8DDF-22970EC6F1B5}" type="sibTrans" cxnId="{85EC603B-5BCA-4047-BD1F-AFB1FC6C3FC5}">
      <dgm:prSet/>
      <dgm:spPr/>
      <dgm:t>
        <a:bodyPr/>
        <a:lstStyle/>
        <a:p>
          <a:endParaRPr lang="ru-RU"/>
        </a:p>
      </dgm:t>
    </dgm:pt>
    <dgm:pt modelId="{54557888-4E7A-4974-B90E-9C5DE8720FA5}">
      <dgm:prSet phldrT="[Текст]" custT="1"/>
      <dgm:spPr/>
      <dgm:t>
        <a:bodyPr/>
        <a:lstStyle/>
        <a:p>
          <a:r>
            <a:rPr lang="ru-RU" sz="1200" dirty="0"/>
            <a:t>Биологическое воздействие</a:t>
          </a:r>
        </a:p>
      </dgm:t>
    </dgm:pt>
    <dgm:pt modelId="{1905258F-E82D-4DDC-B891-51C9B45608A9}" type="parTrans" cxnId="{332C7FA6-90F7-43A5-95E6-E96ADAE54602}">
      <dgm:prSet/>
      <dgm:spPr/>
      <dgm:t>
        <a:bodyPr/>
        <a:lstStyle/>
        <a:p>
          <a:endParaRPr lang="ru-RU"/>
        </a:p>
      </dgm:t>
    </dgm:pt>
    <dgm:pt modelId="{617AE05A-BE35-458C-93B4-BC4A86FBF515}" type="sibTrans" cxnId="{332C7FA6-90F7-43A5-95E6-E96ADAE54602}">
      <dgm:prSet/>
      <dgm:spPr/>
      <dgm:t>
        <a:bodyPr/>
        <a:lstStyle/>
        <a:p>
          <a:endParaRPr lang="ru-RU"/>
        </a:p>
      </dgm:t>
    </dgm:pt>
    <dgm:pt modelId="{3E4D7590-5403-4EC8-B909-EEDF89FB0E08}">
      <dgm:prSet phldrT="[Текст]" custT="1"/>
      <dgm:spPr/>
      <dgm:t>
        <a:bodyPr/>
        <a:lstStyle/>
        <a:p>
          <a:r>
            <a:rPr lang="ru-RU" sz="1200" dirty="0"/>
            <a:t>Биологическое загрязнение</a:t>
          </a:r>
        </a:p>
      </dgm:t>
    </dgm:pt>
    <dgm:pt modelId="{8651A357-872C-4CBB-B2BE-79C6FC332550}" type="parTrans" cxnId="{73C22211-AB9F-4A82-B628-56EB11183FFF}">
      <dgm:prSet/>
      <dgm:spPr/>
      <dgm:t>
        <a:bodyPr/>
        <a:lstStyle/>
        <a:p>
          <a:endParaRPr lang="ru-RU"/>
        </a:p>
      </dgm:t>
    </dgm:pt>
    <dgm:pt modelId="{79F89711-F0DF-4AD1-8D22-50FCD5B62825}" type="sibTrans" cxnId="{73C22211-AB9F-4A82-B628-56EB11183FFF}">
      <dgm:prSet/>
      <dgm:spPr/>
      <dgm:t>
        <a:bodyPr/>
        <a:lstStyle/>
        <a:p>
          <a:endParaRPr lang="ru-RU"/>
        </a:p>
      </dgm:t>
    </dgm:pt>
    <dgm:pt modelId="{F376D574-AFC8-4B19-9BED-8B57B70F8CC4}">
      <dgm:prSet phldrT="[Текст]" custT="1"/>
      <dgm:spPr/>
      <dgm:t>
        <a:bodyPr/>
        <a:lstStyle/>
        <a:p>
          <a:r>
            <a:rPr lang="ru-RU" sz="1200" dirty="0"/>
            <a:t>Физическое воздействие</a:t>
          </a:r>
        </a:p>
      </dgm:t>
    </dgm:pt>
    <dgm:pt modelId="{D591FADE-E09E-483D-B403-27E0DB4EF35E}" type="parTrans" cxnId="{D809ADCC-0BED-49A8-9D57-D58886829DF8}">
      <dgm:prSet/>
      <dgm:spPr/>
      <dgm:t>
        <a:bodyPr/>
        <a:lstStyle/>
        <a:p>
          <a:endParaRPr lang="ru-RU"/>
        </a:p>
      </dgm:t>
    </dgm:pt>
    <dgm:pt modelId="{EB4F8B93-29DB-4D30-B933-68A0BA86366E}" type="sibTrans" cxnId="{D809ADCC-0BED-49A8-9D57-D58886829DF8}">
      <dgm:prSet/>
      <dgm:spPr/>
      <dgm:t>
        <a:bodyPr/>
        <a:lstStyle/>
        <a:p>
          <a:endParaRPr lang="ru-RU"/>
        </a:p>
      </dgm:t>
    </dgm:pt>
    <dgm:pt modelId="{A6200957-A714-4DFC-9EE9-0C4B3FE53097}">
      <dgm:prSet phldrT="[Текст]" custT="1"/>
      <dgm:spPr/>
      <dgm:t>
        <a:bodyPr/>
        <a:lstStyle/>
        <a:p>
          <a:r>
            <a:rPr lang="ru-RU" sz="1200" dirty="0"/>
            <a:t>Полное или частичное разрушение экосистемы</a:t>
          </a:r>
        </a:p>
      </dgm:t>
    </dgm:pt>
    <dgm:pt modelId="{B4EC7992-790B-4BEF-AF77-99B972546069}" type="parTrans" cxnId="{EE56EBBA-2472-4A14-A17A-58884C76593D}">
      <dgm:prSet/>
      <dgm:spPr/>
      <dgm:t>
        <a:bodyPr/>
        <a:lstStyle/>
        <a:p>
          <a:endParaRPr lang="ru-RU"/>
        </a:p>
      </dgm:t>
    </dgm:pt>
    <dgm:pt modelId="{6B9ECB56-4632-498B-A824-C042CB4CC056}" type="sibTrans" cxnId="{EE56EBBA-2472-4A14-A17A-58884C76593D}">
      <dgm:prSet/>
      <dgm:spPr/>
      <dgm:t>
        <a:bodyPr/>
        <a:lstStyle/>
        <a:p>
          <a:endParaRPr lang="ru-RU"/>
        </a:p>
      </dgm:t>
    </dgm:pt>
    <dgm:pt modelId="{44B6400C-D35D-4137-89FF-1654CF261D59}">
      <dgm:prSet phldrT="[Текст]" custT="1"/>
      <dgm:spPr/>
      <dgm:t>
        <a:bodyPr/>
        <a:lstStyle/>
        <a:p>
          <a:r>
            <a:rPr lang="ru-RU" sz="1200" dirty="0"/>
            <a:t>Тепловое загрязнение</a:t>
          </a:r>
        </a:p>
      </dgm:t>
    </dgm:pt>
    <dgm:pt modelId="{55C2B0DA-BC1E-449B-8C0E-A3EBC1CB518A}" type="parTrans" cxnId="{A67D1BAB-A926-4AEC-AF00-7EF0A62FFB8D}">
      <dgm:prSet/>
      <dgm:spPr/>
      <dgm:t>
        <a:bodyPr/>
        <a:lstStyle/>
        <a:p>
          <a:endParaRPr lang="ru-RU"/>
        </a:p>
      </dgm:t>
    </dgm:pt>
    <dgm:pt modelId="{8C7DDC6E-96C0-4D1E-903C-F4E34DD1E020}" type="sibTrans" cxnId="{A67D1BAB-A926-4AEC-AF00-7EF0A62FFB8D}">
      <dgm:prSet/>
      <dgm:spPr/>
      <dgm:t>
        <a:bodyPr/>
        <a:lstStyle/>
        <a:p>
          <a:endParaRPr lang="ru-RU"/>
        </a:p>
      </dgm:t>
    </dgm:pt>
    <dgm:pt modelId="{6AE3EEC7-4811-4708-B9CE-1CB674A92F02}">
      <dgm:prSet phldrT="[Текст]" custT="1"/>
      <dgm:spPr/>
      <dgm:t>
        <a:bodyPr/>
        <a:lstStyle/>
        <a:p>
          <a:r>
            <a:rPr lang="ru-RU" sz="1200" dirty="0"/>
            <a:t>Изменение гидрологического и гидрогеологического режима</a:t>
          </a:r>
        </a:p>
      </dgm:t>
    </dgm:pt>
    <dgm:pt modelId="{19E420D6-69C5-4812-B257-AA58FF212F27}" type="parTrans" cxnId="{FD10FC45-FF7E-49F9-8B7D-A8231ED097CF}">
      <dgm:prSet/>
      <dgm:spPr/>
      <dgm:t>
        <a:bodyPr/>
        <a:lstStyle/>
        <a:p>
          <a:endParaRPr lang="ru-RU"/>
        </a:p>
      </dgm:t>
    </dgm:pt>
    <dgm:pt modelId="{3ACB0F2C-3A5C-497C-845B-6C1842BFA070}" type="sibTrans" cxnId="{FD10FC45-FF7E-49F9-8B7D-A8231ED097CF}">
      <dgm:prSet/>
      <dgm:spPr/>
      <dgm:t>
        <a:bodyPr/>
        <a:lstStyle/>
        <a:p>
          <a:endParaRPr lang="ru-RU"/>
        </a:p>
      </dgm:t>
    </dgm:pt>
    <dgm:pt modelId="{69180E36-7513-44E1-A802-897C1297E716}">
      <dgm:prSet phldrT="[Текст]" custT="1"/>
      <dgm:spPr/>
      <dgm:t>
        <a:bodyPr/>
        <a:lstStyle/>
        <a:p>
          <a:r>
            <a:rPr lang="ru-RU" sz="1200" dirty="0"/>
            <a:t>Качественное и количественное изменение биоты компонентов экосистемы</a:t>
          </a:r>
        </a:p>
      </dgm:t>
    </dgm:pt>
    <dgm:pt modelId="{E6C1B0E1-2CB9-41CC-AEC2-297B417255B0}" type="parTrans" cxnId="{D28BDE50-0881-4F7D-B46D-C323BA0B510C}">
      <dgm:prSet/>
      <dgm:spPr/>
      <dgm:t>
        <a:bodyPr/>
        <a:lstStyle/>
        <a:p>
          <a:endParaRPr lang="ru-RU"/>
        </a:p>
      </dgm:t>
    </dgm:pt>
    <dgm:pt modelId="{A6EF3C2B-BF88-4D29-B9B4-A31DBFBE096C}" type="sibTrans" cxnId="{D28BDE50-0881-4F7D-B46D-C323BA0B510C}">
      <dgm:prSet/>
      <dgm:spPr/>
      <dgm:t>
        <a:bodyPr/>
        <a:lstStyle/>
        <a:p>
          <a:endParaRPr lang="ru-RU"/>
        </a:p>
      </dgm:t>
    </dgm:pt>
    <dgm:pt modelId="{7B4CE8F2-E2EE-4906-B0F0-EAF586EC6507}">
      <dgm:prSet phldrT="[Текст]" custT="1"/>
      <dgm:spPr/>
      <dgm:t>
        <a:bodyPr/>
        <a:lstStyle/>
        <a:p>
          <a:r>
            <a:rPr lang="ru-RU" sz="1200"/>
            <a:t>Радиоактивное загрязнение</a:t>
          </a:r>
          <a:endParaRPr lang="ru-RU" sz="1200" dirty="0"/>
        </a:p>
      </dgm:t>
    </dgm:pt>
    <dgm:pt modelId="{B2D2035C-2E57-4B53-AE96-AD8B1312277D}" type="parTrans" cxnId="{6E7A2114-6D99-4418-8900-236E71559D78}">
      <dgm:prSet/>
      <dgm:spPr/>
      <dgm:t>
        <a:bodyPr/>
        <a:lstStyle/>
        <a:p>
          <a:endParaRPr lang="ru-RU"/>
        </a:p>
      </dgm:t>
    </dgm:pt>
    <dgm:pt modelId="{CB9B3742-66F9-47EA-897E-124F22717986}" type="sibTrans" cxnId="{6E7A2114-6D99-4418-8900-236E71559D78}">
      <dgm:prSet/>
      <dgm:spPr/>
      <dgm:t>
        <a:bodyPr/>
        <a:lstStyle/>
        <a:p>
          <a:endParaRPr lang="ru-RU"/>
        </a:p>
      </dgm:t>
    </dgm:pt>
    <dgm:pt modelId="{74753CC1-B332-4773-8879-67B9BFF3CFE6}" type="pres">
      <dgm:prSet presAssocID="{CBD6C9B9-A081-4073-A367-65B5452787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1DAC15-E3FA-4AB1-9E8E-ACD568C90036}" type="pres">
      <dgm:prSet presAssocID="{8D48997E-4358-43BB-B5D4-E2AE79452215}" presName="hierRoot1" presStyleCnt="0"/>
      <dgm:spPr/>
    </dgm:pt>
    <dgm:pt modelId="{156CE084-444A-468A-8904-59A2D26EC8A3}" type="pres">
      <dgm:prSet presAssocID="{8D48997E-4358-43BB-B5D4-E2AE79452215}" presName="composite" presStyleCnt="0"/>
      <dgm:spPr/>
    </dgm:pt>
    <dgm:pt modelId="{DDFCD304-4042-4D24-8383-9F55DC81E490}" type="pres">
      <dgm:prSet presAssocID="{8D48997E-4358-43BB-B5D4-E2AE79452215}" presName="background" presStyleLbl="node0" presStyleIdx="0" presStyleCnt="1"/>
      <dgm:spPr/>
    </dgm:pt>
    <dgm:pt modelId="{DF993036-9BAD-499C-8DA5-BC873E2B1972}" type="pres">
      <dgm:prSet presAssocID="{8D48997E-4358-43BB-B5D4-E2AE79452215}" presName="text" presStyleLbl="fgAcc0" presStyleIdx="0" presStyleCnt="1">
        <dgm:presLayoutVars>
          <dgm:chPref val="3"/>
        </dgm:presLayoutVars>
      </dgm:prSet>
      <dgm:spPr/>
    </dgm:pt>
    <dgm:pt modelId="{B865942B-5D2F-4EEB-B1B1-EA6A26F3285C}" type="pres">
      <dgm:prSet presAssocID="{8D48997E-4358-43BB-B5D4-E2AE79452215}" presName="hierChild2" presStyleCnt="0"/>
      <dgm:spPr/>
    </dgm:pt>
    <dgm:pt modelId="{56A4E2B5-9E4C-4FA1-8B47-CB21D5424280}" type="pres">
      <dgm:prSet presAssocID="{D591FADE-E09E-483D-B403-27E0DB4EF35E}" presName="Name10" presStyleLbl="parChTrans1D2" presStyleIdx="0" presStyleCnt="3"/>
      <dgm:spPr/>
    </dgm:pt>
    <dgm:pt modelId="{B606BE1F-501E-4A64-91F0-CB576B2984F9}" type="pres">
      <dgm:prSet presAssocID="{F376D574-AFC8-4B19-9BED-8B57B70F8CC4}" presName="hierRoot2" presStyleCnt="0"/>
      <dgm:spPr/>
    </dgm:pt>
    <dgm:pt modelId="{4BFB57D1-FC7B-4AA0-9238-2542F6DCA58C}" type="pres">
      <dgm:prSet presAssocID="{F376D574-AFC8-4B19-9BED-8B57B70F8CC4}" presName="composite2" presStyleCnt="0"/>
      <dgm:spPr/>
    </dgm:pt>
    <dgm:pt modelId="{B2C0E9D7-2D3D-4535-8687-EA5DDC1F048F}" type="pres">
      <dgm:prSet presAssocID="{F376D574-AFC8-4B19-9BED-8B57B70F8CC4}" presName="background2" presStyleLbl="node2" presStyleIdx="0" presStyleCnt="3"/>
      <dgm:spPr/>
    </dgm:pt>
    <dgm:pt modelId="{FEC67F5F-1E5C-46FD-9D21-2503288106AE}" type="pres">
      <dgm:prSet presAssocID="{F376D574-AFC8-4B19-9BED-8B57B70F8CC4}" presName="text2" presStyleLbl="fgAcc2" presStyleIdx="0" presStyleCnt="3">
        <dgm:presLayoutVars>
          <dgm:chPref val="3"/>
        </dgm:presLayoutVars>
      </dgm:prSet>
      <dgm:spPr/>
    </dgm:pt>
    <dgm:pt modelId="{678C3C80-4975-4105-B760-94CF4488DA1A}" type="pres">
      <dgm:prSet presAssocID="{F376D574-AFC8-4B19-9BED-8B57B70F8CC4}" presName="hierChild3" presStyleCnt="0"/>
      <dgm:spPr/>
    </dgm:pt>
    <dgm:pt modelId="{D23EF238-700F-41B1-8837-872A4B025050}" type="pres">
      <dgm:prSet presAssocID="{B4EC7992-790B-4BEF-AF77-99B972546069}" presName="Name17" presStyleLbl="parChTrans1D3" presStyleIdx="0" presStyleCnt="7"/>
      <dgm:spPr/>
    </dgm:pt>
    <dgm:pt modelId="{AAF8F54E-4DCF-4F89-B9BA-45B0B58C6955}" type="pres">
      <dgm:prSet presAssocID="{A6200957-A714-4DFC-9EE9-0C4B3FE53097}" presName="hierRoot3" presStyleCnt="0"/>
      <dgm:spPr/>
    </dgm:pt>
    <dgm:pt modelId="{27477636-FB95-44DB-9D77-587CF5A86BA7}" type="pres">
      <dgm:prSet presAssocID="{A6200957-A714-4DFC-9EE9-0C4B3FE53097}" presName="composite3" presStyleCnt="0"/>
      <dgm:spPr/>
    </dgm:pt>
    <dgm:pt modelId="{D552487F-4510-4077-A271-D3AE9F6792F0}" type="pres">
      <dgm:prSet presAssocID="{A6200957-A714-4DFC-9EE9-0C4B3FE53097}" presName="background3" presStyleLbl="node3" presStyleIdx="0" presStyleCnt="7"/>
      <dgm:spPr/>
    </dgm:pt>
    <dgm:pt modelId="{5B4106EE-A6FA-4A6F-92D9-E1D059A52CA7}" type="pres">
      <dgm:prSet presAssocID="{A6200957-A714-4DFC-9EE9-0C4B3FE53097}" presName="text3" presStyleLbl="fgAcc3" presStyleIdx="0" presStyleCnt="7">
        <dgm:presLayoutVars>
          <dgm:chPref val="3"/>
        </dgm:presLayoutVars>
      </dgm:prSet>
      <dgm:spPr/>
    </dgm:pt>
    <dgm:pt modelId="{7FE073F5-F6F5-45FE-80E4-D0D645EEC23F}" type="pres">
      <dgm:prSet presAssocID="{A6200957-A714-4DFC-9EE9-0C4B3FE53097}" presName="hierChild4" presStyleCnt="0"/>
      <dgm:spPr/>
    </dgm:pt>
    <dgm:pt modelId="{903134A2-4370-4434-8055-0B0EF989CBED}" type="pres">
      <dgm:prSet presAssocID="{55C2B0DA-BC1E-449B-8C0E-A3EBC1CB518A}" presName="Name17" presStyleLbl="parChTrans1D3" presStyleIdx="1" presStyleCnt="7"/>
      <dgm:spPr/>
    </dgm:pt>
    <dgm:pt modelId="{0814E1E4-A081-474F-A304-970D8F9B0CC8}" type="pres">
      <dgm:prSet presAssocID="{44B6400C-D35D-4137-89FF-1654CF261D59}" presName="hierRoot3" presStyleCnt="0"/>
      <dgm:spPr/>
    </dgm:pt>
    <dgm:pt modelId="{A739A90E-8E90-46C9-87FF-CD06E21A0444}" type="pres">
      <dgm:prSet presAssocID="{44B6400C-D35D-4137-89FF-1654CF261D59}" presName="composite3" presStyleCnt="0"/>
      <dgm:spPr/>
    </dgm:pt>
    <dgm:pt modelId="{C78A359F-422F-484E-85D6-BA0768CE9E52}" type="pres">
      <dgm:prSet presAssocID="{44B6400C-D35D-4137-89FF-1654CF261D59}" presName="background3" presStyleLbl="node3" presStyleIdx="1" presStyleCnt="7"/>
      <dgm:spPr/>
    </dgm:pt>
    <dgm:pt modelId="{B41DF4DC-E6DF-4B7B-A91D-D8CB31573EDC}" type="pres">
      <dgm:prSet presAssocID="{44B6400C-D35D-4137-89FF-1654CF261D59}" presName="text3" presStyleLbl="fgAcc3" presStyleIdx="1" presStyleCnt="7">
        <dgm:presLayoutVars>
          <dgm:chPref val="3"/>
        </dgm:presLayoutVars>
      </dgm:prSet>
      <dgm:spPr/>
    </dgm:pt>
    <dgm:pt modelId="{9E9463E8-4F85-4F4F-A909-27B0C5DA0014}" type="pres">
      <dgm:prSet presAssocID="{44B6400C-D35D-4137-89FF-1654CF261D59}" presName="hierChild4" presStyleCnt="0"/>
      <dgm:spPr/>
    </dgm:pt>
    <dgm:pt modelId="{017372A9-68C6-49BB-B8A5-FE777EE02754}" type="pres">
      <dgm:prSet presAssocID="{19E420D6-69C5-4812-B257-AA58FF212F27}" presName="Name17" presStyleLbl="parChTrans1D3" presStyleIdx="2" presStyleCnt="7"/>
      <dgm:spPr/>
    </dgm:pt>
    <dgm:pt modelId="{6ACF11EC-B8D9-40C2-8C8E-925DD2CEE492}" type="pres">
      <dgm:prSet presAssocID="{6AE3EEC7-4811-4708-B9CE-1CB674A92F02}" presName="hierRoot3" presStyleCnt="0"/>
      <dgm:spPr/>
    </dgm:pt>
    <dgm:pt modelId="{CDA7F7CA-4BD3-42B8-850C-6002B07BBDE1}" type="pres">
      <dgm:prSet presAssocID="{6AE3EEC7-4811-4708-B9CE-1CB674A92F02}" presName="composite3" presStyleCnt="0"/>
      <dgm:spPr/>
    </dgm:pt>
    <dgm:pt modelId="{0DD29C0F-28FF-401F-8AB1-9CC2F63B51CC}" type="pres">
      <dgm:prSet presAssocID="{6AE3EEC7-4811-4708-B9CE-1CB674A92F02}" presName="background3" presStyleLbl="node3" presStyleIdx="2" presStyleCnt="7"/>
      <dgm:spPr/>
    </dgm:pt>
    <dgm:pt modelId="{41BB9673-E76E-41E3-A5F2-645B1C981EEF}" type="pres">
      <dgm:prSet presAssocID="{6AE3EEC7-4811-4708-B9CE-1CB674A92F02}" presName="text3" presStyleLbl="fgAcc3" presStyleIdx="2" presStyleCnt="7">
        <dgm:presLayoutVars>
          <dgm:chPref val="3"/>
        </dgm:presLayoutVars>
      </dgm:prSet>
      <dgm:spPr/>
    </dgm:pt>
    <dgm:pt modelId="{6C7DB0F8-E6D0-4533-A6D1-52F83DB45D11}" type="pres">
      <dgm:prSet presAssocID="{6AE3EEC7-4811-4708-B9CE-1CB674A92F02}" presName="hierChild4" presStyleCnt="0"/>
      <dgm:spPr/>
    </dgm:pt>
    <dgm:pt modelId="{2C4C3289-6D69-47F4-B435-B1C172FA13F7}" type="pres">
      <dgm:prSet presAssocID="{B2D2035C-2E57-4B53-AE96-AD8B1312277D}" presName="Name17" presStyleLbl="parChTrans1D3" presStyleIdx="3" presStyleCnt="7"/>
      <dgm:spPr/>
    </dgm:pt>
    <dgm:pt modelId="{16DCA4A6-8A11-4535-8CDC-D2AAB41D0799}" type="pres">
      <dgm:prSet presAssocID="{7B4CE8F2-E2EE-4906-B0F0-EAF586EC6507}" presName="hierRoot3" presStyleCnt="0"/>
      <dgm:spPr/>
    </dgm:pt>
    <dgm:pt modelId="{193D5666-6325-43E1-A846-E60BEABBEF84}" type="pres">
      <dgm:prSet presAssocID="{7B4CE8F2-E2EE-4906-B0F0-EAF586EC6507}" presName="composite3" presStyleCnt="0"/>
      <dgm:spPr/>
    </dgm:pt>
    <dgm:pt modelId="{068795B3-8BAE-41CD-9143-6883E9D11214}" type="pres">
      <dgm:prSet presAssocID="{7B4CE8F2-E2EE-4906-B0F0-EAF586EC6507}" presName="background3" presStyleLbl="node3" presStyleIdx="3" presStyleCnt="7"/>
      <dgm:spPr/>
    </dgm:pt>
    <dgm:pt modelId="{C8CFE0A1-6B4A-4E55-BC6B-966E02519C5F}" type="pres">
      <dgm:prSet presAssocID="{7B4CE8F2-E2EE-4906-B0F0-EAF586EC6507}" presName="text3" presStyleLbl="fgAcc3" presStyleIdx="3" presStyleCnt="7">
        <dgm:presLayoutVars>
          <dgm:chPref val="3"/>
        </dgm:presLayoutVars>
      </dgm:prSet>
      <dgm:spPr/>
    </dgm:pt>
    <dgm:pt modelId="{E5FE1FD5-B67E-41A9-8003-BB2237B4B708}" type="pres">
      <dgm:prSet presAssocID="{7B4CE8F2-E2EE-4906-B0F0-EAF586EC6507}" presName="hierChild4" presStyleCnt="0"/>
      <dgm:spPr/>
    </dgm:pt>
    <dgm:pt modelId="{0C3781A1-3539-45D4-BB42-06A3F9F63F2C}" type="pres">
      <dgm:prSet presAssocID="{7993748D-DF09-4EFA-A377-753DF1F85071}" presName="Name10" presStyleLbl="parChTrans1D2" presStyleIdx="1" presStyleCnt="3"/>
      <dgm:spPr/>
    </dgm:pt>
    <dgm:pt modelId="{2ED367A4-105F-4739-A7F3-F0B5D833E799}" type="pres">
      <dgm:prSet presAssocID="{D9A6B7D8-ED1A-43B0-AC0E-45A6CDFA4439}" presName="hierRoot2" presStyleCnt="0"/>
      <dgm:spPr/>
    </dgm:pt>
    <dgm:pt modelId="{5142D079-9383-4A16-A2F5-BE5096CABC1D}" type="pres">
      <dgm:prSet presAssocID="{D9A6B7D8-ED1A-43B0-AC0E-45A6CDFA4439}" presName="composite2" presStyleCnt="0"/>
      <dgm:spPr/>
    </dgm:pt>
    <dgm:pt modelId="{FAB75CF6-F9B3-4A75-8351-C7DDEB2148DA}" type="pres">
      <dgm:prSet presAssocID="{D9A6B7D8-ED1A-43B0-AC0E-45A6CDFA4439}" presName="background2" presStyleLbl="node2" presStyleIdx="1" presStyleCnt="3"/>
      <dgm:spPr/>
    </dgm:pt>
    <dgm:pt modelId="{BCC7155B-D1CF-4F1C-8F3D-61F82AF5A8B5}" type="pres">
      <dgm:prSet presAssocID="{D9A6B7D8-ED1A-43B0-AC0E-45A6CDFA4439}" presName="text2" presStyleLbl="fgAcc2" presStyleIdx="1" presStyleCnt="3">
        <dgm:presLayoutVars>
          <dgm:chPref val="3"/>
        </dgm:presLayoutVars>
      </dgm:prSet>
      <dgm:spPr/>
    </dgm:pt>
    <dgm:pt modelId="{A9062627-67A2-421C-980F-5C6027567E14}" type="pres">
      <dgm:prSet presAssocID="{D9A6B7D8-ED1A-43B0-AC0E-45A6CDFA4439}" presName="hierChild3" presStyleCnt="0"/>
      <dgm:spPr/>
    </dgm:pt>
    <dgm:pt modelId="{3B082522-F66E-4486-AD0A-A1DFE246ECF3}" type="pres">
      <dgm:prSet presAssocID="{41087341-C39C-4637-A4A0-E9A429149589}" presName="Name17" presStyleLbl="parChTrans1D3" presStyleIdx="4" presStyleCnt="7"/>
      <dgm:spPr/>
    </dgm:pt>
    <dgm:pt modelId="{4F7C6BD6-83FD-4D58-AE6E-F4D81C089A4E}" type="pres">
      <dgm:prSet presAssocID="{88095493-B7BE-453E-84FB-E914F2B2C1A2}" presName="hierRoot3" presStyleCnt="0"/>
      <dgm:spPr/>
    </dgm:pt>
    <dgm:pt modelId="{55E761CB-E130-491F-90FD-616BB2AB99DE}" type="pres">
      <dgm:prSet presAssocID="{88095493-B7BE-453E-84FB-E914F2B2C1A2}" presName="composite3" presStyleCnt="0"/>
      <dgm:spPr/>
    </dgm:pt>
    <dgm:pt modelId="{C63BE3F1-7764-4F21-A4D4-5ACC3B3CCF9D}" type="pres">
      <dgm:prSet presAssocID="{88095493-B7BE-453E-84FB-E914F2B2C1A2}" presName="background3" presStyleLbl="node3" presStyleIdx="4" presStyleCnt="7"/>
      <dgm:spPr/>
    </dgm:pt>
    <dgm:pt modelId="{EFABEAB7-9E90-4437-9812-29E4591688F8}" type="pres">
      <dgm:prSet presAssocID="{88095493-B7BE-453E-84FB-E914F2B2C1A2}" presName="text3" presStyleLbl="fgAcc3" presStyleIdx="4" presStyleCnt="7">
        <dgm:presLayoutVars>
          <dgm:chPref val="3"/>
        </dgm:presLayoutVars>
      </dgm:prSet>
      <dgm:spPr/>
    </dgm:pt>
    <dgm:pt modelId="{282C9383-F094-44A9-AD01-21020E6816F2}" type="pres">
      <dgm:prSet presAssocID="{88095493-B7BE-453E-84FB-E914F2B2C1A2}" presName="hierChild4" presStyleCnt="0"/>
      <dgm:spPr/>
    </dgm:pt>
    <dgm:pt modelId="{B7F8C065-0AAE-4FA1-A85E-5E494D2C38E4}" type="pres">
      <dgm:prSet presAssocID="{1905258F-E82D-4DDC-B891-51C9B45608A9}" presName="Name10" presStyleLbl="parChTrans1D2" presStyleIdx="2" presStyleCnt="3"/>
      <dgm:spPr/>
    </dgm:pt>
    <dgm:pt modelId="{03D0A588-999E-4515-B28D-7B7D88B8F65E}" type="pres">
      <dgm:prSet presAssocID="{54557888-4E7A-4974-B90E-9C5DE8720FA5}" presName="hierRoot2" presStyleCnt="0"/>
      <dgm:spPr/>
    </dgm:pt>
    <dgm:pt modelId="{7EB48913-228C-4AA9-8EC2-D2E3E96977C4}" type="pres">
      <dgm:prSet presAssocID="{54557888-4E7A-4974-B90E-9C5DE8720FA5}" presName="composite2" presStyleCnt="0"/>
      <dgm:spPr/>
    </dgm:pt>
    <dgm:pt modelId="{E6823686-BB9D-45E0-A354-F08CCD09A8A3}" type="pres">
      <dgm:prSet presAssocID="{54557888-4E7A-4974-B90E-9C5DE8720FA5}" presName="background2" presStyleLbl="node2" presStyleIdx="2" presStyleCnt="3"/>
      <dgm:spPr/>
    </dgm:pt>
    <dgm:pt modelId="{B101A265-7BDC-4D75-8A3F-64290F607099}" type="pres">
      <dgm:prSet presAssocID="{54557888-4E7A-4974-B90E-9C5DE8720FA5}" presName="text2" presStyleLbl="fgAcc2" presStyleIdx="2" presStyleCnt="3">
        <dgm:presLayoutVars>
          <dgm:chPref val="3"/>
        </dgm:presLayoutVars>
      </dgm:prSet>
      <dgm:spPr/>
    </dgm:pt>
    <dgm:pt modelId="{BE036684-21D6-4840-8777-7574BFBE45A2}" type="pres">
      <dgm:prSet presAssocID="{54557888-4E7A-4974-B90E-9C5DE8720FA5}" presName="hierChild3" presStyleCnt="0"/>
      <dgm:spPr/>
    </dgm:pt>
    <dgm:pt modelId="{D65C4929-653A-4AF1-ADA0-048E1B184F72}" type="pres">
      <dgm:prSet presAssocID="{8651A357-872C-4CBB-B2BE-79C6FC332550}" presName="Name17" presStyleLbl="parChTrans1D3" presStyleIdx="5" presStyleCnt="7"/>
      <dgm:spPr/>
    </dgm:pt>
    <dgm:pt modelId="{A8ECC7EA-96B5-4A9C-A6CC-5AB781777056}" type="pres">
      <dgm:prSet presAssocID="{3E4D7590-5403-4EC8-B909-EEDF89FB0E08}" presName="hierRoot3" presStyleCnt="0"/>
      <dgm:spPr/>
    </dgm:pt>
    <dgm:pt modelId="{411C71D0-157F-4DFA-B741-3015A12FE63C}" type="pres">
      <dgm:prSet presAssocID="{3E4D7590-5403-4EC8-B909-EEDF89FB0E08}" presName="composite3" presStyleCnt="0"/>
      <dgm:spPr/>
    </dgm:pt>
    <dgm:pt modelId="{5CAE39F6-F2A5-4C3B-9E54-4DE1DF1B86E7}" type="pres">
      <dgm:prSet presAssocID="{3E4D7590-5403-4EC8-B909-EEDF89FB0E08}" presName="background3" presStyleLbl="node3" presStyleIdx="5" presStyleCnt="7"/>
      <dgm:spPr/>
    </dgm:pt>
    <dgm:pt modelId="{2E3C541D-810C-4860-BFDD-FF2EEA6FBE5A}" type="pres">
      <dgm:prSet presAssocID="{3E4D7590-5403-4EC8-B909-EEDF89FB0E08}" presName="text3" presStyleLbl="fgAcc3" presStyleIdx="5" presStyleCnt="7">
        <dgm:presLayoutVars>
          <dgm:chPref val="3"/>
        </dgm:presLayoutVars>
      </dgm:prSet>
      <dgm:spPr/>
    </dgm:pt>
    <dgm:pt modelId="{CE014620-3243-4ED7-8EA0-7B3F263269A9}" type="pres">
      <dgm:prSet presAssocID="{3E4D7590-5403-4EC8-B909-EEDF89FB0E08}" presName="hierChild4" presStyleCnt="0"/>
      <dgm:spPr/>
    </dgm:pt>
    <dgm:pt modelId="{F1F21E85-99C7-4155-B216-AD0F7CECF6F5}" type="pres">
      <dgm:prSet presAssocID="{E6C1B0E1-2CB9-41CC-AEC2-297B417255B0}" presName="Name17" presStyleLbl="parChTrans1D3" presStyleIdx="6" presStyleCnt="7"/>
      <dgm:spPr/>
    </dgm:pt>
    <dgm:pt modelId="{26279BEC-6B83-4F60-8723-2D8A42C71DC4}" type="pres">
      <dgm:prSet presAssocID="{69180E36-7513-44E1-A802-897C1297E716}" presName="hierRoot3" presStyleCnt="0"/>
      <dgm:spPr/>
    </dgm:pt>
    <dgm:pt modelId="{764C85E8-6142-4E3E-A610-9101EB4AFA48}" type="pres">
      <dgm:prSet presAssocID="{69180E36-7513-44E1-A802-897C1297E716}" presName="composite3" presStyleCnt="0"/>
      <dgm:spPr/>
    </dgm:pt>
    <dgm:pt modelId="{F690909A-FDCF-4001-BA15-FA99288CECB8}" type="pres">
      <dgm:prSet presAssocID="{69180E36-7513-44E1-A802-897C1297E716}" presName="background3" presStyleLbl="node3" presStyleIdx="6" presStyleCnt="7"/>
      <dgm:spPr/>
    </dgm:pt>
    <dgm:pt modelId="{979F4C02-6160-4185-8561-712F9C3B1003}" type="pres">
      <dgm:prSet presAssocID="{69180E36-7513-44E1-A802-897C1297E716}" presName="text3" presStyleLbl="fgAcc3" presStyleIdx="6" presStyleCnt="7">
        <dgm:presLayoutVars>
          <dgm:chPref val="3"/>
        </dgm:presLayoutVars>
      </dgm:prSet>
      <dgm:spPr/>
    </dgm:pt>
    <dgm:pt modelId="{0D29ED3B-0823-47E7-8FAA-3A586C4BF8ED}" type="pres">
      <dgm:prSet presAssocID="{69180E36-7513-44E1-A802-897C1297E716}" presName="hierChild4" presStyleCnt="0"/>
      <dgm:spPr/>
    </dgm:pt>
  </dgm:ptLst>
  <dgm:cxnLst>
    <dgm:cxn modelId="{CD17DD03-561B-4F09-B0D0-D64454CD96EE}" type="presOf" srcId="{7B4CE8F2-E2EE-4906-B0F0-EAF586EC6507}" destId="{C8CFE0A1-6B4A-4E55-BC6B-966E02519C5F}" srcOrd="0" destOrd="0" presId="urn:microsoft.com/office/officeart/2005/8/layout/hierarchy1"/>
    <dgm:cxn modelId="{23011807-76BE-40E7-9445-D7FA3596FE66}" type="presOf" srcId="{B2D2035C-2E57-4B53-AE96-AD8B1312277D}" destId="{2C4C3289-6D69-47F4-B435-B1C172FA13F7}" srcOrd="0" destOrd="0" presId="urn:microsoft.com/office/officeart/2005/8/layout/hierarchy1"/>
    <dgm:cxn modelId="{B736830D-9E4C-40A8-B7B9-A5FA6C52F792}" type="presOf" srcId="{1905258F-E82D-4DDC-B891-51C9B45608A9}" destId="{B7F8C065-0AAE-4FA1-A85E-5E494D2C38E4}" srcOrd="0" destOrd="0" presId="urn:microsoft.com/office/officeart/2005/8/layout/hierarchy1"/>
    <dgm:cxn modelId="{73C22211-AB9F-4A82-B628-56EB11183FFF}" srcId="{54557888-4E7A-4974-B90E-9C5DE8720FA5}" destId="{3E4D7590-5403-4EC8-B909-EEDF89FB0E08}" srcOrd="0" destOrd="0" parTransId="{8651A357-872C-4CBB-B2BE-79C6FC332550}" sibTransId="{79F89711-F0DF-4AD1-8D22-50FCD5B62825}"/>
    <dgm:cxn modelId="{6E7A2114-6D99-4418-8900-236E71559D78}" srcId="{F376D574-AFC8-4B19-9BED-8B57B70F8CC4}" destId="{7B4CE8F2-E2EE-4906-B0F0-EAF586EC6507}" srcOrd="3" destOrd="0" parTransId="{B2D2035C-2E57-4B53-AE96-AD8B1312277D}" sibTransId="{CB9B3742-66F9-47EA-897E-124F22717986}"/>
    <dgm:cxn modelId="{684DC319-C8BC-4E3A-AC8D-A38461B22F74}" type="presOf" srcId="{D591FADE-E09E-483D-B403-27E0DB4EF35E}" destId="{56A4E2B5-9E4C-4FA1-8B47-CB21D5424280}" srcOrd="0" destOrd="0" presId="urn:microsoft.com/office/officeart/2005/8/layout/hierarchy1"/>
    <dgm:cxn modelId="{52C80C26-C8FC-4027-AAF4-61AFDB321CEF}" type="presOf" srcId="{3E4D7590-5403-4EC8-B909-EEDF89FB0E08}" destId="{2E3C541D-810C-4860-BFDD-FF2EEA6FBE5A}" srcOrd="0" destOrd="0" presId="urn:microsoft.com/office/officeart/2005/8/layout/hierarchy1"/>
    <dgm:cxn modelId="{BDD15D27-BA54-4B03-A3E7-443BEFF42EEF}" type="presOf" srcId="{B4EC7992-790B-4BEF-AF77-99B972546069}" destId="{D23EF238-700F-41B1-8837-872A4B025050}" srcOrd="0" destOrd="0" presId="urn:microsoft.com/office/officeart/2005/8/layout/hierarchy1"/>
    <dgm:cxn modelId="{D629992B-7216-4482-AD7C-D282A3593895}" type="presOf" srcId="{6AE3EEC7-4811-4708-B9CE-1CB674A92F02}" destId="{41BB9673-E76E-41E3-A5F2-645B1C981EEF}" srcOrd="0" destOrd="0" presId="urn:microsoft.com/office/officeart/2005/8/layout/hierarchy1"/>
    <dgm:cxn modelId="{85EC603B-5BCA-4047-BD1F-AFB1FC6C3FC5}" srcId="{D9A6B7D8-ED1A-43B0-AC0E-45A6CDFA4439}" destId="{88095493-B7BE-453E-84FB-E914F2B2C1A2}" srcOrd="0" destOrd="0" parTransId="{41087341-C39C-4637-A4A0-E9A429149589}" sibTransId="{A53DE709-32D9-4885-8DDF-22970EC6F1B5}"/>
    <dgm:cxn modelId="{67CFAD40-C339-4C9F-8A16-684C498F8F58}" type="presOf" srcId="{7993748D-DF09-4EFA-A377-753DF1F85071}" destId="{0C3781A1-3539-45D4-BB42-06A3F9F63F2C}" srcOrd="0" destOrd="0" presId="urn:microsoft.com/office/officeart/2005/8/layout/hierarchy1"/>
    <dgm:cxn modelId="{012DD05D-93FF-460F-96C6-F321EAA639E6}" type="presOf" srcId="{41087341-C39C-4637-A4A0-E9A429149589}" destId="{3B082522-F66E-4486-AD0A-A1DFE246ECF3}" srcOrd="0" destOrd="0" presId="urn:microsoft.com/office/officeart/2005/8/layout/hierarchy1"/>
    <dgm:cxn modelId="{FD10FC45-FF7E-49F9-8B7D-A8231ED097CF}" srcId="{F376D574-AFC8-4B19-9BED-8B57B70F8CC4}" destId="{6AE3EEC7-4811-4708-B9CE-1CB674A92F02}" srcOrd="2" destOrd="0" parTransId="{19E420D6-69C5-4812-B257-AA58FF212F27}" sibTransId="{3ACB0F2C-3A5C-497C-845B-6C1842BFA070}"/>
    <dgm:cxn modelId="{244EE846-4230-48B7-912F-147B7AE57BD6}" type="presOf" srcId="{D9A6B7D8-ED1A-43B0-AC0E-45A6CDFA4439}" destId="{BCC7155B-D1CF-4F1C-8F3D-61F82AF5A8B5}" srcOrd="0" destOrd="0" presId="urn:microsoft.com/office/officeart/2005/8/layout/hierarchy1"/>
    <dgm:cxn modelId="{0E83A14A-A188-4D73-94FE-6826D54B5511}" type="presOf" srcId="{CBD6C9B9-A081-4073-A367-65B545278714}" destId="{74753CC1-B332-4773-8879-67B9BFF3CFE6}" srcOrd="0" destOrd="0" presId="urn:microsoft.com/office/officeart/2005/8/layout/hierarchy1"/>
    <dgm:cxn modelId="{90A5A24D-88BD-4CAF-A02F-FA0A40056884}" type="presOf" srcId="{A6200957-A714-4DFC-9EE9-0C4B3FE53097}" destId="{5B4106EE-A6FA-4A6F-92D9-E1D059A52CA7}" srcOrd="0" destOrd="0" presId="urn:microsoft.com/office/officeart/2005/8/layout/hierarchy1"/>
    <dgm:cxn modelId="{D28BDE50-0881-4F7D-B46D-C323BA0B510C}" srcId="{54557888-4E7A-4974-B90E-9C5DE8720FA5}" destId="{69180E36-7513-44E1-A802-897C1297E716}" srcOrd="1" destOrd="0" parTransId="{E6C1B0E1-2CB9-41CC-AEC2-297B417255B0}" sibTransId="{A6EF3C2B-BF88-4D29-B9B4-A31DBFBE096C}"/>
    <dgm:cxn modelId="{C3602572-93E0-404F-8A5F-FB123BDEA30B}" type="presOf" srcId="{88095493-B7BE-453E-84FB-E914F2B2C1A2}" destId="{EFABEAB7-9E90-4437-9812-29E4591688F8}" srcOrd="0" destOrd="0" presId="urn:microsoft.com/office/officeart/2005/8/layout/hierarchy1"/>
    <dgm:cxn modelId="{7C0F977A-A436-4B63-AAF0-CFBD9D740166}" type="presOf" srcId="{44B6400C-D35D-4137-89FF-1654CF261D59}" destId="{B41DF4DC-E6DF-4B7B-A91D-D8CB31573EDC}" srcOrd="0" destOrd="0" presId="urn:microsoft.com/office/officeart/2005/8/layout/hierarchy1"/>
    <dgm:cxn modelId="{C832808A-CD02-49CC-906B-E0FF590A97BA}" type="presOf" srcId="{19E420D6-69C5-4812-B257-AA58FF212F27}" destId="{017372A9-68C6-49BB-B8A5-FE777EE02754}" srcOrd="0" destOrd="0" presId="urn:microsoft.com/office/officeart/2005/8/layout/hierarchy1"/>
    <dgm:cxn modelId="{539E2C8C-F96F-4AC2-A76C-21CA3590A052}" type="presOf" srcId="{54557888-4E7A-4974-B90E-9C5DE8720FA5}" destId="{B101A265-7BDC-4D75-8A3F-64290F607099}" srcOrd="0" destOrd="0" presId="urn:microsoft.com/office/officeart/2005/8/layout/hierarchy1"/>
    <dgm:cxn modelId="{332C7FA6-90F7-43A5-95E6-E96ADAE54602}" srcId="{8D48997E-4358-43BB-B5D4-E2AE79452215}" destId="{54557888-4E7A-4974-B90E-9C5DE8720FA5}" srcOrd="2" destOrd="0" parTransId="{1905258F-E82D-4DDC-B891-51C9B45608A9}" sibTransId="{617AE05A-BE35-458C-93B4-BC4A86FBF515}"/>
    <dgm:cxn modelId="{A67D1BAB-A926-4AEC-AF00-7EF0A62FFB8D}" srcId="{F376D574-AFC8-4B19-9BED-8B57B70F8CC4}" destId="{44B6400C-D35D-4137-89FF-1654CF261D59}" srcOrd="1" destOrd="0" parTransId="{55C2B0DA-BC1E-449B-8C0E-A3EBC1CB518A}" sibTransId="{8C7DDC6E-96C0-4D1E-903C-F4E34DD1E020}"/>
    <dgm:cxn modelId="{4EE60CB9-DA4A-49E8-8208-69868CB34E4F}" srcId="{8D48997E-4358-43BB-B5D4-E2AE79452215}" destId="{D9A6B7D8-ED1A-43B0-AC0E-45A6CDFA4439}" srcOrd="1" destOrd="0" parTransId="{7993748D-DF09-4EFA-A377-753DF1F85071}" sibTransId="{8F985AF3-0EC6-47C9-99FC-1AEF0D210F76}"/>
    <dgm:cxn modelId="{EE56EBBA-2472-4A14-A17A-58884C76593D}" srcId="{F376D574-AFC8-4B19-9BED-8B57B70F8CC4}" destId="{A6200957-A714-4DFC-9EE9-0C4B3FE53097}" srcOrd="0" destOrd="0" parTransId="{B4EC7992-790B-4BEF-AF77-99B972546069}" sibTransId="{6B9ECB56-4632-498B-A824-C042CB4CC056}"/>
    <dgm:cxn modelId="{9940F7BC-B404-404E-ACE2-7588DE8C6A29}" type="presOf" srcId="{F376D574-AFC8-4B19-9BED-8B57B70F8CC4}" destId="{FEC67F5F-1E5C-46FD-9D21-2503288106AE}" srcOrd="0" destOrd="0" presId="urn:microsoft.com/office/officeart/2005/8/layout/hierarchy1"/>
    <dgm:cxn modelId="{597779C0-BEBE-4286-AB02-72520D970468}" type="presOf" srcId="{55C2B0DA-BC1E-449B-8C0E-A3EBC1CB518A}" destId="{903134A2-4370-4434-8055-0B0EF989CBED}" srcOrd="0" destOrd="0" presId="urn:microsoft.com/office/officeart/2005/8/layout/hierarchy1"/>
    <dgm:cxn modelId="{43D285C3-2189-4FAC-9D7F-39C3D9D7F741}" srcId="{CBD6C9B9-A081-4073-A367-65B545278714}" destId="{8D48997E-4358-43BB-B5D4-E2AE79452215}" srcOrd="0" destOrd="0" parTransId="{8D67D72B-5CCB-46FD-8618-A28E71C98652}" sibTransId="{70A5C7B6-C212-475B-994F-B95A11FD8863}"/>
    <dgm:cxn modelId="{F7358AC6-E9ED-4096-8723-09DD10733E84}" type="presOf" srcId="{E6C1B0E1-2CB9-41CC-AEC2-297B417255B0}" destId="{F1F21E85-99C7-4155-B216-AD0F7CECF6F5}" srcOrd="0" destOrd="0" presId="urn:microsoft.com/office/officeart/2005/8/layout/hierarchy1"/>
    <dgm:cxn modelId="{D809ADCC-0BED-49A8-9D57-D58886829DF8}" srcId="{8D48997E-4358-43BB-B5D4-E2AE79452215}" destId="{F376D574-AFC8-4B19-9BED-8B57B70F8CC4}" srcOrd="0" destOrd="0" parTransId="{D591FADE-E09E-483D-B403-27E0DB4EF35E}" sibTransId="{EB4F8B93-29DB-4D30-B933-68A0BA86366E}"/>
    <dgm:cxn modelId="{6E0B4BD3-3514-4CF1-A6E5-3D08902915B1}" type="presOf" srcId="{69180E36-7513-44E1-A802-897C1297E716}" destId="{979F4C02-6160-4185-8561-712F9C3B1003}" srcOrd="0" destOrd="0" presId="urn:microsoft.com/office/officeart/2005/8/layout/hierarchy1"/>
    <dgm:cxn modelId="{E05E15E0-E589-41DA-8F59-06E1BAF4AC52}" type="presOf" srcId="{8D48997E-4358-43BB-B5D4-E2AE79452215}" destId="{DF993036-9BAD-499C-8DA5-BC873E2B1972}" srcOrd="0" destOrd="0" presId="urn:microsoft.com/office/officeart/2005/8/layout/hierarchy1"/>
    <dgm:cxn modelId="{6CCA47F0-A198-479F-B7F0-93F1BD101392}" type="presOf" srcId="{8651A357-872C-4CBB-B2BE-79C6FC332550}" destId="{D65C4929-653A-4AF1-ADA0-048E1B184F72}" srcOrd="0" destOrd="0" presId="urn:microsoft.com/office/officeart/2005/8/layout/hierarchy1"/>
    <dgm:cxn modelId="{1F36B6E5-662F-4C19-A2C8-7E80F947CE23}" type="presParOf" srcId="{74753CC1-B332-4773-8879-67B9BFF3CFE6}" destId="{F31DAC15-E3FA-4AB1-9E8E-ACD568C90036}" srcOrd="0" destOrd="0" presId="urn:microsoft.com/office/officeart/2005/8/layout/hierarchy1"/>
    <dgm:cxn modelId="{8E299034-8D75-469A-988A-C2CDA0BAE7FF}" type="presParOf" srcId="{F31DAC15-E3FA-4AB1-9E8E-ACD568C90036}" destId="{156CE084-444A-468A-8904-59A2D26EC8A3}" srcOrd="0" destOrd="0" presId="urn:microsoft.com/office/officeart/2005/8/layout/hierarchy1"/>
    <dgm:cxn modelId="{A576CB35-9504-48D5-9925-48D2F5E40AA0}" type="presParOf" srcId="{156CE084-444A-468A-8904-59A2D26EC8A3}" destId="{DDFCD304-4042-4D24-8383-9F55DC81E490}" srcOrd="0" destOrd="0" presId="urn:microsoft.com/office/officeart/2005/8/layout/hierarchy1"/>
    <dgm:cxn modelId="{399EBA76-07A7-4BE6-A63A-7F08C9B410A8}" type="presParOf" srcId="{156CE084-444A-468A-8904-59A2D26EC8A3}" destId="{DF993036-9BAD-499C-8DA5-BC873E2B1972}" srcOrd="1" destOrd="0" presId="urn:microsoft.com/office/officeart/2005/8/layout/hierarchy1"/>
    <dgm:cxn modelId="{AE5A2EA5-C068-4CED-B50D-05F71BD7EF40}" type="presParOf" srcId="{F31DAC15-E3FA-4AB1-9E8E-ACD568C90036}" destId="{B865942B-5D2F-4EEB-B1B1-EA6A26F3285C}" srcOrd="1" destOrd="0" presId="urn:microsoft.com/office/officeart/2005/8/layout/hierarchy1"/>
    <dgm:cxn modelId="{6CF298A2-E69B-4C4F-85FC-E5FA7117299A}" type="presParOf" srcId="{B865942B-5D2F-4EEB-B1B1-EA6A26F3285C}" destId="{56A4E2B5-9E4C-4FA1-8B47-CB21D5424280}" srcOrd="0" destOrd="0" presId="urn:microsoft.com/office/officeart/2005/8/layout/hierarchy1"/>
    <dgm:cxn modelId="{56625CC1-E7AB-40F3-9C4E-6646324B100E}" type="presParOf" srcId="{B865942B-5D2F-4EEB-B1B1-EA6A26F3285C}" destId="{B606BE1F-501E-4A64-91F0-CB576B2984F9}" srcOrd="1" destOrd="0" presId="urn:microsoft.com/office/officeart/2005/8/layout/hierarchy1"/>
    <dgm:cxn modelId="{0DAB4ACE-4596-41E1-A7CD-B8E0A861AEEA}" type="presParOf" srcId="{B606BE1F-501E-4A64-91F0-CB576B2984F9}" destId="{4BFB57D1-FC7B-4AA0-9238-2542F6DCA58C}" srcOrd="0" destOrd="0" presId="urn:microsoft.com/office/officeart/2005/8/layout/hierarchy1"/>
    <dgm:cxn modelId="{7F62EB7C-8E5A-4A7C-9A3B-E378CE52B166}" type="presParOf" srcId="{4BFB57D1-FC7B-4AA0-9238-2542F6DCA58C}" destId="{B2C0E9D7-2D3D-4535-8687-EA5DDC1F048F}" srcOrd="0" destOrd="0" presId="urn:microsoft.com/office/officeart/2005/8/layout/hierarchy1"/>
    <dgm:cxn modelId="{08C3AC19-A851-46CF-BB7A-9A65E7AC1A9C}" type="presParOf" srcId="{4BFB57D1-FC7B-4AA0-9238-2542F6DCA58C}" destId="{FEC67F5F-1E5C-46FD-9D21-2503288106AE}" srcOrd="1" destOrd="0" presId="urn:microsoft.com/office/officeart/2005/8/layout/hierarchy1"/>
    <dgm:cxn modelId="{D19643AE-1EA1-467D-8EF2-2B9F3688E933}" type="presParOf" srcId="{B606BE1F-501E-4A64-91F0-CB576B2984F9}" destId="{678C3C80-4975-4105-B760-94CF4488DA1A}" srcOrd="1" destOrd="0" presId="urn:microsoft.com/office/officeart/2005/8/layout/hierarchy1"/>
    <dgm:cxn modelId="{F63A4923-CF4C-4222-8D1A-D84DAD19E6CA}" type="presParOf" srcId="{678C3C80-4975-4105-B760-94CF4488DA1A}" destId="{D23EF238-700F-41B1-8837-872A4B025050}" srcOrd="0" destOrd="0" presId="urn:microsoft.com/office/officeart/2005/8/layout/hierarchy1"/>
    <dgm:cxn modelId="{922C21B2-7350-446E-9AF9-B7320BF840FC}" type="presParOf" srcId="{678C3C80-4975-4105-B760-94CF4488DA1A}" destId="{AAF8F54E-4DCF-4F89-B9BA-45B0B58C6955}" srcOrd="1" destOrd="0" presId="urn:microsoft.com/office/officeart/2005/8/layout/hierarchy1"/>
    <dgm:cxn modelId="{BE92E175-8125-4818-8B5D-3884F0809533}" type="presParOf" srcId="{AAF8F54E-4DCF-4F89-B9BA-45B0B58C6955}" destId="{27477636-FB95-44DB-9D77-587CF5A86BA7}" srcOrd="0" destOrd="0" presId="urn:microsoft.com/office/officeart/2005/8/layout/hierarchy1"/>
    <dgm:cxn modelId="{74F2C24D-585A-42DB-9724-9B6F453D5515}" type="presParOf" srcId="{27477636-FB95-44DB-9D77-587CF5A86BA7}" destId="{D552487F-4510-4077-A271-D3AE9F6792F0}" srcOrd="0" destOrd="0" presId="urn:microsoft.com/office/officeart/2005/8/layout/hierarchy1"/>
    <dgm:cxn modelId="{B8E9048D-32AA-4F05-8292-C4F12B7D10AA}" type="presParOf" srcId="{27477636-FB95-44DB-9D77-587CF5A86BA7}" destId="{5B4106EE-A6FA-4A6F-92D9-E1D059A52CA7}" srcOrd="1" destOrd="0" presId="urn:microsoft.com/office/officeart/2005/8/layout/hierarchy1"/>
    <dgm:cxn modelId="{33511A32-6397-486F-B1A0-FEB2D47BD931}" type="presParOf" srcId="{AAF8F54E-4DCF-4F89-B9BA-45B0B58C6955}" destId="{7FE073F5-F6F5-45FE-80E4-D0D645EEC23F}" srcOrd="1" destOrd="0" presId="urn:microsoft.com/office/officeart/2005/8/layout/hierarchy1"/>
    <dgm:cxn modelId="{AFA1AE84-78F1-4177-AD31-F8B4416C56E6}" type="presParOf" srcId="{678C3C80-4975-4105-B760-94CF4488DA1A}" destId="{903134A2-4370-4434-8055-0B0EF989CBED}" srcOrd="2" destOrd="0" presId="urn:microsoft.com/office/officeart/2005/8/layout/hierarchy1"/>
    <dgm:cxn modelId="{EDDF040D-5562-45B2-B3A9-0400AB5800E5}" type="presParOf" srcId="{678C3C80-4975-4105-B760-94CF4488DA1A}" destId="{0814E1E4-A081-474F-A304-970D8F9B0CC8}" srcOrd="3" destOrd="0" presId="urn:microsoft.com/office/officeart/2005/8/layout/hierarchy1"/>
    <dgm:cxn modelId="{3D579854-EF3C-4FEB-85DA-C9128BEE6AD3}" type="presParOf" srcId="{0814E1E4-A081-474F-A304-970D8F9B0CC8}" destId="{A739A90E-8E90-46C9-87FF-CD06E21A0444}" srcOrd="0" destOrd="0" presId="urn:microsoft.com/office/officeart/2005/8/layout/hierarchy1"/>
    <dgm:cxn modelId="{78DD319E-77DA-4A84-9E0B-9434108D2BE7}" type="presParOf" srcId="{A739A90E-8E90-46C9-87FF-CD06E21A0444}" destId="{C78A359F-422F-484E-85D6-BA0768CE9E52}" srcOrd="0" destOrd="0" presId="urn:microsoft.com/office/officeart/2005/8/layout/hierarchy1"/>
    <dgm:cxn modelId="{E6FA7C9A-2628-4632-8781-DAC43C3D8B6E}" type="presParOf" srcId="{A739A90E-8E90-46C9-87FF-CD06E21A0444}" destId="{B41DF4DC-E6DF-4B7B-A91D-D8CB31573EDC}" srcOrd="1" destOrd="0" presId="urn:microsoft.com/office/officeart/2005/8/layout/hierarchy1"/>
    <dgm:cxn modelId="{8BA07BB3-05E0-44C8-88E0-C08032BD9542}" type="presParOf" srcId="{0814E1E4-A081-474F-A304-970D8F9B0CC8}" destId="{9E9463E8-4F85-4F4F-A909-27B0C5DA0014}" srcOrd="1" destOrd="0" presId="urn:microsoft.com/office/officeart/2005/8/layout/hierarchy1"/>
    <dgm:cxn modelId="{DDA241ED-4E3A-44DF-9CD8-EC81A0285F6F}" type="presParOf" srcId="{678C3C80-4975-4105-B760-94CF4488DA1A}" destId="{017372A9-68C6-49BB-B8A5-FE777EE02754}" srcOrd="4" destOrd="0" presId="urn:microsoft.com/office/officeart/2005/8/layout/hierarchy1"/>
    <dgm:cxn modelId="{F8020318-C176-4EFC-9879-BA258DA555E2}" type="presParOf" srcId="{678C3C80-4975-4105-B760-94CF4488DA1A}" destId="{6ACF11EC-B8D9-40C2-8C8E-925DD2CEE492}" srcOrd="5" destOrd="0" presId="urn:microsoft.com/office/officeart/2005/8/layout/hierarchy1"/>
    <dgm:cxn modelId="{301A79D8-CB30-41E4-9A86-3F62CC0C4D6A}" type="presParOf" srcId="{6ACF11EC-B8D9-40C2-8C8E-925DD2CEE492}" destId="{CDA7F7CA-4BD3-42B8-850C-6002B07BBDE1}" srcOrd="0" destOrd="0" presId="urn:microsoft.com/office/officeart/2005/8/layout/hierarchy1"/>
    <dgm:cxn modelId="{70E78138-7416-4DF7-AB8D-B9649A968CB8}" type="presParOf" srcId="{CDA7F7CA-4BD3-42B8-850C-6002B07BBDE1}" destId="{0DD29C0F-28FF-401F-8AB1-9CC2F63B51CC}" srcOrd="0" destOrd="0" presId="urn:microsoft.com/office/officeart/2005/8/layout/hierarchy1"/>
    <dgm:cxn modelId="{D08D553F-846D-41C3-B54F-1BF52F116F88}" type="presParOf" srcId="{CDA7F7CA-4BD3-42B8-850C-6002B07BBDE1}" destId="{41BB9673-E76E-41E3-A5F2-645B1C981EEF}" srcOrd="1" destOrd="0" presId="urn:microsoft.com/office/officeart/2005/8/layout/hierarchy1"/>
    <dgm:cxn modelId="{C3B0FFF7-7CAA-4B0E-9509-2C1B2A701110}" type="presParOf" srcId="{6ACF11EC-B8D9-40C2-8C8E-925DD2CEE492}" destId="{6C7DB0F8-E6D0-4533-A6D1-52F83DB45D11}" srcOrd="1" destOrd="0" presId="urn:microsoft.com/office/officeart/2005/8/layout/hierarchy1"/>
    <dgm:cxn modelId="{60383E91-11F9-4958-9AA1-427CFD04B34B}" type="presParOf" srcId="{678C3C80-4975-4105-B760-94CF4488DA1A}" destId="{2C4C3289-6D69-47F4-B435-B1C172FA13F7}" srcOrd="6" destOrd="0" presId="urn:microsoft.com/office/officeart/2005/8/layout/hierarchy1"/>
    <dgm:cxn modelId="{B9F11752-2C2A-4CB6-AB83-C7450DBFE363}" type="presParOf" srcId="{678C3C80-4975-4105-B760-94CF4488DA1A}" destId="{16DCA4A6-8A11-4535-8CDC-D2AAB41D0799}" srcOrd="7" destOrd="0" presId="urn:microsoft.com/office/officeart/2005/8/layout/hierarchy1"/>
    <dgm:cxn modelId="{DC16A122-7EF5-453F-8847-6F7AAADC2B80}" type="presParOf" srcId="{16DCA4A6-8A11-4535-8CDC-D2AAB41D0799}" destId="{193D5666-6325-43E1-A846-E60BEABBEF84}" srcOrd="0" destOrd="0" presId="urn:microsoft.com/office/officeart/2005/8/layout/hierarchy1"/>
    <dgm:cxn modelId="{34BAC43E-7A4B-4952-A88D-C343ACDB2378}" type="presParOf" srcId="{193D5666-6325-43E1-A846-E60BEABBEF84}" destId="{068795B3-8BAE-41CD-9143-6883E9D11214}" srcOrd="0" destOrd="0" presId="urn:microsoft.com/office/officeart/2005/8/layout/hierarchy1"/>
    <dgm:cxn modelId="{A6FBD0C3-8419-4AD5-B80F-BB1D7465FAF6}" type="presParOf" srcId="{193D5666-6325-43E1-A846-E60BEABBEF84}" destId="{C8CFE0A1-6B4A-4E55-BC6B-966E02519C5F}" srcOrd="1" destOrd="0" presId="urn:microsoft.com/office/officeart/2005/8/layout/hierarchy1"/>
    <dgm:cxn modelId="{5936D289-6D8E-415F-8867-FC026D247EFE}" type="presParOf" srcId="{16DCA4A6-8A11-4535-8CDC-D2AAB41D0799}" destId="{E5FE1FD5-B67E-41A9-8003-BB2237B4B708}" srcOrd="1" destOrd="0" presId="urn:microsoft.com/office/officeart/2005/8/layout/hierarchy1"/>
    <dgm:cxn modelId="{20418D5E-DEC1-462A-A639-9646F578F0F6}" type="presParOf" srcId="{B865942B-5D2F-4EEB-B1B1-EA6A26F3285C}" destId="{0C3781A1-3539-45D4-BB42-06A3F9F63F2C}" srcOrd="2" destOrd="0" presId="urn:microsoft.com/office/officeart/2005/8/layout/hierarchy1"/>
    <dgm:cxn modelId="{D981953F-AF81-448D-A394-41178929632C}" type="presParOf" srcId="{B865942B-5D2F-4EEB-B1B1-EA6A26F3285C}" destId="{2ED367A4-105F-4739-A7F3-F0B5D833E799}" srcOrd="3" destOrd="0" presId="urn:microsoft.com/office/officeart/2005/8/layout/hierarchy1"/>
    <dgm:cxn modelId="{0A73B74E-90C6-4300-B83C-DE859982E6D5}" type="presParOf" srcId="{2ED367A4-105F-4739-A7F3-F0B5D833E799}" destId="{5142D079-9383-4A16-A2F5-BE5096CABC1D}" srcOrd="0" destOrd="0" presId="urn:microsoft.com/office/officeart/2005/8/layout/hierarchy1"/>
    <dgm:cxn modelId="{3FC1A045-7B37-4848-AC65-D5D78DF49630}" type="presParOf" srcId="{5142D079-9383-4A16-A2F5-BE5096CABC1D}" destId="{FAB75CF6-F9B3-4A75-8351-C7DDEB2148DA}" srcOrd="0" destOrd="0" presId="urn:microsoft.com/office/officeart/2005/8/layout/hierarchy1"/>
    <dgm:cxn modelId="{1BEF9C21-7CC9-4D42-B263-C8ABFAA94EFA}" type="presParOf" srcId="{5142D079-9383-4A16-A2F5-BE5096CABC1D}" destId="{BCC7155B-D1CF-4F1C-8F3D-61F82AF5A8B5}" srcOrd="1" destOrd="0" presId="urn:microsoft.com/office/officeart/2005/8/layout/hierarchy1"/>
    <dgm:cxn modelId="{4E3436CD-BD9E-4C74-BC0B-CAB1419C9A91}" type="presParOf" srcId="{2ED367A4-105F-4739-A7F3-F0B5D833E799}" destId="{A9062627-67A2-421C-980F-5C6027567E14}" srcOrd="1" destOrd="0" presId="urn:microsoft.com/office/officeart/2005/8/layout/hierarchy1"/>
    <dgm:cxn modelId="{BF7EDE0C-DFAF-4AB3-A3A7-C7202C8DA486}" type="presParOf" srcId="{A9062627-67A2-421C-980F-5C6027567E14}" destId="{3B082522-F66E-4486-AD0A-A1DFE246ECF3}" srcOrd="0" destOrd="0" presId="urn:microsoft.com/office/officeart/2005/8/layout/hierarchy1"/>
    <dgm:cxn modelId="{3DE1F7B9-C443-4781-9DD6-6CE9EAD9A285}" type="presParOf" srcId="{A9062627-67A2-421C-980F-5C6027567E14}" destId="{4F7C6BD6-83FD-4D58-AE6E-F4D81C089A4E}" srcOrd="1" destOrd="0" presId="urn:microsoft.com/office/officeart/2005/8/layout/hierarchy1"/>
    <dgm:cxn modelId="{58B3BA38-3FB4-4716-A254-73B0CE86FE13}" type="presParOf" srcId="{4F7C6BD6-83FD-4D58-AE6E-F4D81C089A4E}" destId="{55E761CB-E130-491F-90FD-616BB2AB99DE}" srcOrd="0" destOrd="0" presId="urn:microsoft.com/office/officeart/2005/8/layout/hierarchy1"/>
    <dgm:cxn modelId="{D2DFFE11-34EE-4E06-A25D-21BA8C520A04}" type="presParOf" srcId="{55E761CB-E130-491F-90FD-616BB2AB99DE}" destId="{C63BE3F1-7764-4F21-A4D4-5ACC3B3CCF9D}" srcOrd="0" destOrd="0" presId="urn:microsoft.com/office/officeart/2005/8/layout/hierarchy1"/>
    <dgm:cxn modelId="{957AB4A6-4955-4A1E-8D12-CA3131744E13}" type="presParOf" srcId="{55E761CB-E130-491F-90FD-616BB2AB99DE}" destId="{EFABEAB7-9E90-4437-9812-29E4591688F8}" srcOrd="1" destOrd="0" presId="urn:microsoft.com/office/officeart/2005/8/layout/hierarchy1"/>
    <dgm:cxn modelId="{6DB96869-FC96-4359-8AA1-A6806287D2C2}" type="presParOf" srcId="{4F7C6BD6-83FD-4D58-AE6E-F4D81C089A4E}" destId="{282C9383-F094-44A9-AD01-21020E6816F2}" srcOrd="1" destOrd="0" presId="urn:microsoft.com/office/officeart/2005/8/layout/hierarchy1"/>
    <dgm:cxn modelId="{2E7E88EC-4BF6-4E17-BAB7-EE86C89DB234}" type="presParOf" srcId="{B865942B-5D2F-4EEB-B1B1-EA6A26F3285C}" destId="{B7F8C065-0AAE-4FA1-A85E-5E494D2C38E4}" srcOrd="4" destOrd="0" presId="urn:microsoft.com/office/officeart/2005/8/layout/hierarchy1"/>
    <dgm:cxn modelId="{D04C0084-DFCD-45BD-AF9A-1E10DE1E4A0A}" type="presParOf" srcId="{B865942B-5D2F-4EEB-B1B1-EA6A26F3285C}" destId="{03D0A588-999E-4515-B28D-7B7D88B8F65E}" srcOrd="5" destOrd="0" presId="urn:microsoft.com/office/officeart/2005/8/layout/hierarchy1"/>
    <dgm:cxn modelId="{135D3245-F752-45E5-AA6C-95E283203D9C}" type="presParOf" srcId="{03D0A588-999E-4515-B28D-7B7D88B8F65E}" destId="{7EB48913-228C-4AA9-8EC2-D2E3E96977C4}" srcOrd="0" destOrd="0" presId="urn:microsoft.com/office/officeart/2005/8/layout/hierarchy1"/>
    <dgm:cxn modelId="{50D0A55A-DF85-465A-98F3-C54513FAFE30}" type="presParOf" srcId="{7EB48913-228C-4AA9-8EC2-D2E3E96977C4}" destId="{E6823686-BB9D-45E0-A354-F08CCD09A8A3}" srcOrd="0" destOrd="0" presId="urn:microsoft.com/office/officeart/2005/8/layout/hierarchy1"/>
    <dgm:cxn modelId="{18898E41-7765-4AEF-B4DD-119560765AB3}" type="presParOf" srcId="{7EB48913-228C-4AA9-8EC2-D2E3E96977C4}" destId="{B101A265-7BDC-4D75-8A3F-64290F607099}" srcOrd="1" destOrd="0" presId="urn:microsoft.com/office/officeart/2005/8/layout/hierarchy1"/>
    <dgm:cxn modelId="{C8B14F6E-22FF-4C34-BC4D-B0113CA93DF3}" type="presParOf" srcId="{03D0A588-999E-4515-B28D-7B7D88B8F65E}" destId="{BE036684-21D6-4840-8777-7574BFBE45A2}" srcOrd="1" destOrd="0" presId="urn:microsoft.com/office/officeart/2005/8/layout/hierarchy1"/>
    <dgm:cxn modelId="{B111767D-D3ED-4345-9C21-F2FB2D03E3FE}" type="presParOf" srcId="{BE036684-21D6-4840-8777-7574BFBE45A2}" destId="{D65C4929-653A-4AF1-ADA0-048E1B184F72}" srcOrd="0" destOrd="0" presId="urn:microsoft.com/office/officeart/2005/8/layout/hierarchy1"/>
    <dgm:cxn modelId="{33C3C34C-298F-4902-8CBE-EEB23F0AD641}" type="presParOf" srcId="{BE036684-21D6-4840-8777-7574BFBE45A2}" destId="{A8ECC7EA-96B5-4A9C-A6CC-5AB781777056}" srcOrd="1" destOrd="0" presId="urn:microsoft.com/office/officeart/2005/8/layout/hierarchy1"/>
    <dgm:cxn modelId="{993BAB85-3E79-4912-98E3-AB6E2F046998}" type="presParOf" srcId="{A8ECC7EA-96B5-4A9C-A6CC-5AB781777056}" destId="{411C71D0-157F-4DFA-B741-3015A12FE63C}" srcOrd="0" destOrd="0" presId="urn:microsoft.com/office/officeart/2005/8/layout/hierarchy1"/>
    <dgm:cxn modelId="{634819CD-7074-4178-A742-8307210EA28A}" type="presParOf" srcId="{411C71D0-157F-4DFA-B741-3015A12FE63C}" destId="{5CAE39F6-F2A5-4C3B-9E54-4DE1DF1B86E7}" srcOrd="0" destOrd="0" presId="urn:microsoft.com/office/officeart/2005/8/layout/hierarchy1"/>
    <dgm:cxn modelId="{E8670478-0EBD-4307-980E-8CAD97C322A9}" type="presParOf" srcId="{411C71D0-157F-4DFA-B741-3015A12FE63C}" destId="{2E3C541D-810C-4860-BFDD-FF2EEA6FBE5A}" srcOrd="1" destOrd="0" presId="urn:microsoft.com/office/officeart/2005/8/layout/hierarchy1"/>
    <dgm:cxn modelId="{0D11A59C-6EF5-43FE-AC7D-251D2DF83F79}" type="presParOf" srcId="{A8ECC7EA-96B5-4A9C-A6CC-5AB781777056}" destId="{CE014620-3243-4ED7-8EA0-7B3F263269A9}" srcOrd="1" destOrd="0" presId="urn:microsoft.com/office/officeart/2005/8/layout/hierarchy1"/>
    <dgm:cxn modelId="{4C1A0F88-79A8-4071-A623-F8FBB443008A}" type="presParOf" srcId="{BE036684-21D6-4840-8777-7574BFBE45A2}" destId="{F1F21E85-99C7-4155-B216-AD0F7CECF6F5}" srcOrd="2" destOrd="0" presId="urn:microsoft.com/office/officeart/2005/8/layout/hierarchy1"/>
    <dgm:cxn modelId="{D571FF60-B01C-4AEA-8930-D87469B28B20}" type="presParOf" srcId="{BE036684-21D6-4840-8777-7574BFBE45A2}" destId="{26279BEC-6B83-4F60-8723-2D8A42C71DC4}" srcOrd="3" destOrd="0" presId="urn:microsoft.com/office/officeart/2005/8/layout/hierarchy1"/>
    <dgm:cxn modelId="{77F2D4FD-2B5E-4B42-93F9-404D445F5799}" type="presParOf" srcId="{26279BEC-6B83-4F60-8723-2D8A42C71DC4}" destId="{764C85E8-6142-4E3E-A610-9101EB4AFA48}" srcOrd="0" destOrd="0" presId="urn:microsoft.com/office/officeart/2005/8/layout/hierarchy1"/>
    <dgm:cxn modelId="{C6D14E04-680D-4E06-99B9-63FC97DFC226}" type="presParOf" srcId="{764C85E8-6142-4E3E-A610-9101EB4AFA48}" destId="{F690909A-FDCF-4001-BA15-FA99288CECB8}" srcOrd="0" destOrd="0" presId="urn:microsoft.com/office/officeart/2005/8/layout/hierarchy1"/>
    <dgm:cxn modelId="{D0345861-585C-4B57-B4B6-F8F42FFF19BE}" type="presParOf" srcId="{764C85E8-6142-4E3E-A610-9101EB4AFA48}" destId="{979F4C02-6160-4185-8561-712F9C3B1003}" srcOrd="1" destOrd="0" presId="urn:microsoft.com/office/officeart/2005/8/layout/hierarchy1"/>
    <dgm:cxn modelId="{E4CF661B-4F1F-4DC2-804A-C278E16E9958}" type="presParOf" srcId="{26279BEC-6B83-4F60-8723-2D8A42C71DC4}" destId="{0D29ED3B-0823-47E7-8FAA-3A586C4BF8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04377-898B-4749-A543-803F9D296D6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9E1B2BC-7F3E-439F-AC69-AAFE3EB8A50C}">
      <dgm:prSet phldrT="[Текст]"/>
      <dgm:spPr/>
      <dgm:t>
        <a:bodyPr/>
        <a:lstStyle/>
        <a:p>
          <a:r>
            <a:rPr lang="ru-RU" dirty="0"/>
            <a:t>антропогенное загрязнение</a:t>
          </a:r>
        </a:p>
      </dgm:t>
    </dgm:pt>
    <dgm:pt modelId="{1A47E80B-C6E6-41EF-BABB-6694A118F039}" type="parTrans" cxnId="{FC9B79CC-9784-4A5E-84D1-9951FD246B90}">
      <dgm:prSet/>
      <dgm:spPr/>
      <dgm:t>
        <a:bodyPr/>
        <a:lstStyle/>
        <a:p>
          <a:endParaRPr lang="ru-RU"/>
        </a:p>
      </dgm:t>
    </dgm:pt>
    <dgm:pt modelId="{BB44A15F-5A1B-46D3-894D-C13A57D04923}" type="sibTrans" cxnId="{FC9B79CC-9784-4A5E-84D1-9951FD246B90}">
      <dgm:prSet/>
      <dgm:spPr/>
      <dgm:t>
        <a:bodyPr/>
        <a:lstStyle/>
        <a:p>
          <a:endParaRPr lang="ru-RU"/>
        </a:p>
      </dgm:t>
    </dgm:pt>
    <dgm:pt modelId="{9B1F2D03-BF3C-40FB-8BCB-C8B116FA5228}">
      <dgm:prSet phldrT="[Текст]"/>
      <dgm:spPr/>
      <dgm:t>
        <a:bodyPr/>
        <a:lstStyle/>
        <a:p>
          <a:r>
            <a:rPr lang="ru-RU" dirty="0"/>
            <a:t>Химическое</a:t>
          </a:r>
        </a:p>
      </dgm:t>
    </dgm:pt>
    <dgm:pt modelId="{E5E30306-3F70-4DE9-A8E5-40755BBE1A6B}" type="parTrans" cxnId="{56A0283F-FD87-40E4-9AD0-84B63161C430}">
      <dgm:prSet/>
      <dgm:spPr/>
      <dgm:t>
        <a:bodyPr/>
        <a:lstStyle/>
        <a:p>
          <a:endParaRPr lang="ru-RU"/>
        </a:p>
      </dgm:t>
    </dgm:pt>
    <dgm:pt modelId="{B14369AD-9570-448B-AF33-6C99FD28B28A}" type="sibTrans" cxnId="{56A0283F-FD87-40E4-9AD0-84B63161C430}">
      <dgm:prSet/>
      <dgm:spPr/>
      <dgm:t>
        <a:bodyPr/>
        <a:lstStyle/>
        <a:p>
          <a:endParaRPr lang="ru-RU"/>
        </a:p>
      </dgm:t>
    </dgm:pt>
    <dgm:pt modelId="{46D4E0CD-9C04-4149-8E50-2B71B9D435D2}">
      <dgm:prSet phldrT="[Текст]"/>
      <dgm:spPr/>
      <dgm:t>
        <a:bodyPr/>
        <a:lstStyle/>
        <a:p>
          <a:r>
            <a:rPr lang="ru-RU" dirty="0"/>
            <a:t>Биологическое</a:t>
          </a:r>
        </a:p>
      </dgm:t>
    </dgm:pt>
    <dgm:pt modelId="{0DBCE64C-F846-4060-9F28-2D45992A95D6}" type="parTrans" cxnId="{8972B019-146F-4FC1-B8AE-3559337D4125}">
      <dgm:prSet/>
      <dgm:spPr/>
      <dgm:t>
        <a:bodyPr/>
        <a:lstStyle/>
        <a:p>
          <a:endParaRPr lang="ru-RU"/>
        </a:p>
      </dgm:t>
    </dgm:pt>
    <dgm:pt modelId="{9324F567-F0C6-4248-88D9-4863541261C9}" type="sibTrans" cxnId="{8972B019-146F-4FC1-B8AE-3559337D4125}">
      <dgm:prSet/>
      <dgm:spPr/>
      <dgm:t>
        <a:bodyPr/>
        <a:lstStyle/>
        <a:p>
          <a:endParaRPr lang="ru-RU"/>
        </a:p>
      </dgm:t>
    </dgm:pt>
    <dgm:pt modelId="{1AC8DCFC-5CC5-4FC4-B3E9-352C94769078}">
      <dgm:prSet phldrT="[Текст]"/>
      <dgm:spPr/>
      <dgm:t>
        <a:bodyPr/>
        <a:lstStyle/>
        <a:p>
          <a:r>
            <a:rPr lang="ru-RU" dirty="0"/>
            <a:t>Биотическое</a:t>
          </a:r>
        </a:p>
      </dgm:t>
    </dgm:pt>
    <dgm:pt modelId="{2CEEFBA4-222D-4A89-BB4A-6ADD323ACEFC}" type="parTrans" cxnId="{911B667C-85CA-4DDD-95B7-ECC15653AA10}">
      <dgm:prSet/>
      <dgm:spPr/>
      <dgm:t>
        <a:bodyPr/>
        <a:lstStyle/>
        <a:p>
          <a:endParaRPr lang="ru-RU"/>
        </a:p>
      </dgm:t>
    </dgm:pt>
    <dgm:pt modelId="{454A7985-9FA5-44FB-9BE9-826ED22CA232}" type="sibTrans" cxnId="{911B667C-85CA-4DDD-95B7-ECC15653AA10}">
      <dgm:prSet/>
      <dgm:spPr/>
      <dgm:t>
        <a:bodyPr/>
        <a:lstStyle/>
        <a:p>
          <a:endParaRPr lang="ru-RU"/>
        </a:p>
      </dgm:t>
    </dgm:pt>
    <dgm:pt modelId="{2DD2A062-CF56-44D7-BD05-9C9FC0169970}">
      <dgm:prSet phldrT="[Текст]"/>
      <dgm:spPr/>
      <dgm:t>
        <a:bodyPr/>
        <a:lstStyle/>
        <a:p>
          <a:r>
            <a:rPr lang="ru-RU" dirty="0"/>
            <a:t>Механическое</a:t>
          </a:r>
        </a:p>
      </dgm:t>
    </dgm:pt>
    <dgm:pt modelId="{26368D66-183F-4E48-8D65-FE9AE1F9DF67}" type="parTrans" cxnId="{9374603B-70D7-4EB6-88E4-EFCA82C08BAE}">
      <dgm:prSet/>
      <dgm:spPr/>
      <dgm:t>
        <a:bodyPr/>
        <a:lstStyle/>
        <a:p>
          <a:endParaRPr lang="ru-RU"/>
        </a:p>
      </dgm:t>
    </dgm:pt>
    <dgm:pt modelId="{74522934-7D4E-4CD8-A25F-FC9FA0A77178}" type="sibTrans" cxnId="{9374603B-70D7-4EB6-88E4-EFCA82C08BAE}">
      <dgm:prSet/>
      <dgm:spPr/>
      <dgm:t>
        <a:bodyPr/>
        <a:lstStyle/>
        <a:p>
          <a:endParaRPr lang="ru-RU"/>
        </a:p>
      </dgm:t>
    </dgm:pt>
    <dgm:pt modelId="{1B714950-AC86-403A-8945-70B496049E1E}">
      <dgm:prSet phldrT="[Текст]"/>
      <dgm:spPr/>
      <dgm:t>
        <a:bodyPr/>
        <a:lstStyle/>
        <a:p>
          <a:r>
            <a:rPr lang="ru-RU" dirty="0"/>
            <a:t>Физическое</a:t>
          </a:r>
        </a:p>
      </dgm:t>
    </dgm:pt>
    <dgm:pt modelId="{C948057E-C8B8-483B-A822-E25EB5F0126B}" type="parTrans" cxnId="{D901071A-F2B1-4989-A489-A76A7C5B8E59}">
      <dgm:prSet/>
      <dgm:spPr/>
      <dgm:t>
        <a:bodyPr/>
        <a:lstStyle/>
        <a:p>
          <a:endParaRPr lang="ru-RU"/>
        </a:p>
      </dgm:t>
    </dgm:pt>
    <dgm:pt modelId="{F8470CB3-5F5C-4B86-A6F4-10764222C4A3}" type="sibTrans" cxnId="{D901071A-F2B1-4989-A489-A76A7C5B8E59}">
      <dgm:prSet/>
      <dgm:spPr/>
      <dgm:t>
        <a:bodyPr/>
        <a:lstStyle/>
        <a:p>
          <a:endParaRPr lang="ru-RU"/>
        </a:p>
      </dgm:t>
    </dgm:pt>
    <dgm:pt modelId="{72A54E3C-B067-4999-94A5-DD8BD18A18DF}">
      <dgm:prSet phldrT="[Текст]"/>
      <dgm:spPr/>
      <dgm:t>
        <a:bodyPr/>
        <a:lstStyle/>
        <a:p>
          <a:r>
            <a:rPr lang="ru-RU" dirty="0"/>
            <a:t>Тепловое</a:t>
          </a:r>
        </a:p>
      </dgm:t>
    </dgm:pt>
    <dgm:pt modelId="{941FDA8B-58C6-46BF-B1D0-8990132BF599}" type="parTrans" cxnId="{9EF63F80-7E71-4954-BB15-01EBC73940EF}">
      <dgm:prSet/>
      <dgm:spPr/>
      <dgm:t>
        <a:bodyPr/>
        <a:lstStyle/>
        <a:p>
          <a:endParaRPr lang="ru-RU"/>
        </a:p>
      </dgm:t>
    </dgm:pt>
    <dgm:pt modelId="{F85CCA89-E2E9-41E6-80A6-7925E06614A9}" type="sibTrans" cxnId="{9EF63F80-7E71-4954-BB15-01EBC73940EF}">
      <dgm:prSet/>
      <dgm:spPr/>
      <dgm:t>
        <a:bodyPr/>
        <a:lstStyle/>
        <a:p>
          <a:endParaRPr lang="ru-RU"/>
        </a:p>
      </dgm:t>
    </dgm:pt>
    <dgm:pt modelId="{B0721D0C-76AC-4EC3-A50C-CBB74361E056}">
      <dgm:prSet phldrT="[Текст]"/>
      <dgm:spPr/>
      <dgm:t>
        <a:bodyPr/>
        <a:lstStyle/>
        <a:p>
          <a:r>
            <a:rPr lang="ru-RU" dirty="0"/>
            <a:t>Световое</a:t>
          </a:r>
        </a:p>
      </dgm:t>
    </dgm:pt>
    <dgm:pt modelId="{4E55886D-A37E-452B-822D-B056C0A60989}" type="parTrans" cxnId="{F07B7A89-E286-4621-8457-A8C34B0EFB56}">
      <dgm:prSet/>
      <dgm:spPr/>
      <dgm:t>
        <a:bodyPr/>
        <a:lstStyle/>
        <a:p>
          <a:endParaRPr lang="ru-RU"/>
        </a:p>
      </dgm:t>
    </dgm:pt>
    <dgm:pt modelId="{0A48C059-EE51-4CEC-9603-7B411359970B}" type="sibTrans" cxnId="{F07B7A89-E286-4621-8457-A8C34B0EFB56}">
      <dgm:prSet/>
      <dgm:spPr/>
      <dgm:t>
        <a:bodyPr/>
        <a:lstStyle/>
        <a:p>
          <a:endParaRPr lang="ru-RU"/>
        </a:p>
      </dgm:t>
    </dgm:pt>
    <dgm:pt modelId="{4A4D1F23-1D74-48AD-9B84-51F958E39191}">
      <dgm:prSet phldrT="[Текст]"/>
      <dgm:spPr/>
      <dgm:t>
        <a:bodyPr/>
        <a:lstStyle/>
        <a:p>
          <a:r>
            <a:rPr lang="ru-RU" dirty="0"/>
            <a:t>Шумовое</a:t>
          </a:r>
        </a:p>
      </dgm:t>
    </dgm:pt>
    <dgm:pt modelId="{5A0EE6F2-9111-424E-ACC5-3C388859693C}" type="parTrans" cxnId="{3382755E-342D-483A-93CB-B0D47AD2D9FF}">
      <dgm:prSet/>
      <dgm:spPr/>
      <dgm:t>
        <a:bodyPr/>
        <a:lstStyle/>
        <a:p>
          <a:endParaRPr lang="ru-RU"/>
        </a:p>
      </dgm:t>
    </dgm:pt>
    <dgm:pt modelId="{576B522A-368B-4C85-9F59-993B14000F24}" type="sibTrans" cxnId="{3382755E-342D-483A-93CB-B0D47AD2D9FF}">
      <dgm:prSet/>
      <dgm:spPr/>
      <dgm:t>
        <a:bodyPr/>
        <a:lstStyle/>
        <a:p>
          <a:endParaRPr lang="ru-RU"/>
        </a:p>
      </dgm:t>
    </dgm:pt>
    <dgm:pt modelId="{E443E0B8-AE3E-452A-AB14-12A4A169C2D7}">
      <dgm:prSet phldrT="[Текст]"/>
      <dgm:spPr/>
      <dgm:t>
        <a:bodyPr/>
        <a:lstStyle/>
        <a:p>
          <a:r>
            <a:rPr lang="ru-RU" dirty="0"/>
            <a:t>Радиоактивное</a:t>
          </a:r>
        </a:p>
      </dgm:t>
    </dgm:pt>
    <dgm:pt modelId="{2778A891-E779-44CF-94B9-859D8C1F58B6}" type="parTrans" cxnId="{4A6CC453-6385-47B3-A25F-9CEAC006064C}">
      <dgm:prSet/>
      <dgm:spPr/>
      <dgm:t>
        <a:bodyPr/>
        <a:lstStyle/>
        <a:p>
          <a:endParaRPr lang="ru-RU"/>
        </a:p>
      </dgm:t>
    </dgm:pt>
    <dgm:pt modelId="{1B35D2AC-D3A3-4A60-A472-2AA942582E35}" type="sibTrans" cxnId="{4A6CC453-6385-47B3-A25F-9CEAC006064C}">
      <dgm:prSet/>
      <dgm:spPr/>
      <dgm:t>
        <a:bodyPr/>
        <a:lstStyle/>
        <a:p>
          <a:endParaRPr lang="ru-RU"/>
        </a:p>
      </dgm:t>
    </dgm:pt>
    <dgm:pt modelId="{B1DBB49C-8A0F-42F8-BE3F-B2D5747B2095}">
      <dgm:prSet phldrT="[Текст]"/>
      <dgm:spPr/>
      <dgm:t>
        <a:bodyPr/>
        <a:lstStyle/>
        <a:p>
          <a:r>
            <a:rPr lang="ru-RU" dirty="0"/>
            <a:t>Электромагнитное</a:t>
          </a:r>
          <a:endParaRPr lang="ru-RU"/>
        </a:p>
      </dgm:t>
    </dgm:pt>
    <dgm:pt modelId="{8305F281-4CB8-427B-9502-93D7794301FF}" type="parTrans" cxnId="{AA05BE99-838B-4C98-887B-301FBFFE1EAB}">
      <dgm:prSet/>
      <dgm:spPr/>
      <dgm:t>
        <a:bodyPr/>
        <a:lstStyle/>
        <a:p>
          <a:endParaRPr lang="ru-RU"/>
        </a:p>
      </dgm:t>
    </dgm:pt>
    <dgm:pt modelId="{47F9A6E2-AFD9-4BD1-857E-78658BFAF695}" type="sibTrans" cxnId="{AA05BE99-838B-4C98-887B-301FBFFE1EAB}">
      <dgm:prSet/>
      <dgm:spPr/>
      <dgm:t>
        <a:bodyPr/>
        <a:lstStyle/>
        <a:p>
          <a:endParaRPr lang="ru-RU"/>
        </a:p>
      </dgm:t>
    </dgm:pt>
    <dgm:pt modelId="{EAA69BDE-F342-4386-9412-FD622F302FB0}" type="pres">
      <dgm:prSet presAssocID="{98F04377-898B-4749-A543-803F9D296D6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EDC6BF2-94E6-45DE-BBDB-62E08509D922}" type="pres">
      <dgm:prSet presAssocID="{49E1B2BC-7F3E-439F-AC69-AAFE3EB8A50C}" presName="root1" presStyleCnt="0"/>
      <dgm:spPr/>
    </dgm:pt>
    <dgm:pt modelId="{15A7399F-5C26-4570-90F5-8E46E90658F5}" type="pres">
      <dgm:prSet presAssocID="{49E1B2BC-7F3E-439F-AC69-AAFE3EB8A50C}" presName="LevelOneTextNode" presStyleLbl="node0" presStyleIdx="0" presStyleCnt="1">
        <dgm:presLayoutVars>
          <dgm:chPref val="3"/>
        </dgm:presLayoutVars>
      </dgm:prSet>
      <dgm:spPr/>
    </dgm:pt>
    <dgm:pt modelId="{30E23E30-2B9E-4DCF-B764-C6316F5342BD}" type="pres">
      <dgm:prSet presAssocID="{49E1B2BC-7F3E-439F-AC69-AAFE3EB8A50C}" presName="level2hierChild" presStyleCnt="0"/>
      <dgm:spPr/>
    </dgm:pt>
    <dgm:pt modelId="{5A21A2EA-F8C4-47F7-B4CF-9F6AE9118464}" type="pres">
      <dgm:prSet presAssocID="{E5E30306-3F70-4DE9-A8E5-40755BBE1A6B}" presName="conn2-1" presStyleLbl="parChTrans1D2" presStyleIdx="0" presStyleCnt="5"/>
      <dgm:spPr/>
    </dgm:pt>
    <dgm:pt modelId="{7A8834F2-44BA-4D9F-9B40-E6A4E91E7C72}" type="pres">
      <dgm:prSet presAssocID="{E5E30306-3F70-4DE9-A8E5-40755BBE1A6B}" presName="connTx" presStyleLbl="parChTrans1D2" presStyleIdx="0" presStyleCnt="5"/>
      <dgm:spPr/>
    </dgm:pt>
    <dgm:pt modelId="{3F7EB495-22BB-4563-9355-C4D488D28D59}" type="pres">
      <dgm:prSet presAssocID="{9B1F2D03-BF3C-40FB-8BCB-C8B116FA5228}" presName="root2" presStyleCnt="0"/>
      <dgm:spPr/>
    </dgm:pt>
    <dgm:pt modelId="{BCB67F49-D2A5-42B9-87FE-4274D73CB473}" type="pres">
      <dgm:prSet presAssocID="{9B1F2D03-BF3C-40FB-8BCB-C8B116FA5228}" presName="LevelTwoTextNode" presStyleLbl="node2" presStyleIdx="0" presStyleCnt="5">
        <dgm:presLayoutVars>
          <dgm:chPref val="3"/>
        </dgm:presLayoutVars>
      </dgm:prSet>
      <dgm:spPr/>
    </dgm:pt>
    <dgm:pt modelId="{97CB947D-25CD-4AF5-9BE7-9B99664A2B1E}" type="pres">
      <dgm:prSet presAssocID="{9B1F2D03-BF3C-40FB-8BCB-C8B116FA5228}" presName="level3hierChild" presStyleCnt="0"/>
      <dgm:spPr/>
    </dgm:pt>
    <dgm:pt modelId="{1D4FF9C4-C62F-4F29-B22D-D718FEC61B3B}" type="pres">
      <dgm:prSet presAssocID="{0DBCE64C-F846-4060-9F28-2D45992A95D6}" presName="conn2-1" presStyleLbl="parChTrans1D2" presStyleIdx="1" presStyleCnt="5"/>
      <dgm:spPr/>
    </dgm:pt>
    <dgm:pt modelId="{7A1CC3C8-461B-44D6-B795-163F15BD1411}" type="pres">
      <dgm:prSet presAssocID="{0DBCE64C-F846-4060-9F28-2D45992A95D6}" presName="connTx" presStyleLbl="parChTrans1D2" presStyleIdx="1" presStyleCnt="5"/>
      <dgm:spPr/>
    </dgm:pt>
    <dgm:pt modelId="{5E96DF20-2FF8-47F2-9C38-43CBD13C3C4A}" type="pres">
      <dgm:prSet presAssocID="{46D4E0CD-9C04-4149-8E50-2B71B9D435D2}" presName="root2" presStyleCnt="0"/>
      <dgm:spPr/>
    </dgm:pt>
    <dgm:pt modelId="{115C53E2-C05A-431E-9500-F3E5638B3407}" type="pres">
      <dgm:prSet presAssocID="{46D4E0CD-9C04-4149-8E50-2B71B9D435D2}" presName="LevelTwoTextNode" presStyleLbl="node2" presStyleIdx="1" presStyleCnt="5">
        <dgm:presLayoutVars>
          <dgm:chPref val="3"/>
        </dgm:presLayoutVars>
      </dgm:prSet>
      <dgm:spPr/>
    </dgm:pt>
    <dgm:pt modelId="{3FB22303-4A72-4E00-8626-52EED3DC1EB5}" type="pres">
      <dgm:prSet presAssocID="{46D4E0CD-9C04-4149-8E50-2B71B9D435D2}" presName="level3hierChild" presStyleCnt="0"/>
      <dgm:spPr/>
    </dgm:pt>
    <dgm:pt modelId="{C3719CF7-5D02-4B12-A3D6-939CE132428E}" type="pres">
      <dgm:prSet presAssocID="{C948057E-C8B8-483B-A822-E25EB5F0126B}" presName="conn2-1" presStyleLbl="parChTrans1D2" presStyleIdx="2" presStyleCnt="5"/>
      <dgm:spPr/>
    </dgm:pt>
    <dgm:pt modelId="{055E4F80-2427-4141-8981-5408F59ED9C3}" type="pres">
      <dgm:prSet presAssocID="{C948057E-C8B8-483B-A822-E25EB5F0126B}" presName="connTx" presStyleLbl="parChTrans1D2" presStyleIdx="2" presStyleCnt="5"/>
      <dgm:spPr/>
    </dgm:pt>
    <dgm:pt modelId="{239288AF-7783-4C2E-A86D-CB66A6CDD7F8}" type="pres">
      <dgm:prSet presAssocID="{1B714950-AC86-403A-8945-70B496049E1E}" presName="root2" presStyleCnt="0"/>
      <dgm:spPr/>
    </dgm:pt>
    <dgm:pt modelId="{908B7492-1A7A-402A-8720-1B23274CE2C4}" type="pres">
      <dgm:prSet presAssocID="{1B714950-AC86-403A-8945-70B496049E1E}" presName="LevelTwoTextNode" presStyleLbl="node2" presStyleIdx="2" presStyleCnt="5">
        <dgm:presLayoutVars>
          <dgm:chPref val="3"/>
        </dgm:presLayoutVars>
      </dgm:prSet>
      <dgm:spPr/>
    </dgm:pt>
    <dgm:pt modelId="{202482AC-DE4B-4EB4-8445-02C34986DCDF}" type="pres">
      <dgm:prSet presAssocID="{1B714950-AC86-403A-8945-70B496049E1E}" presName="level3hierChild" presStyleCnt="0"/>
      <dgm:spPr/>
    </dgm:pt>
    <dgm:pt modelId="{0CB709E3-12D4-4051-B03E-417216C3154B}" type="pres">
      <dgm:prSet presAssocID="{941FDA8B-58C6-46BF-B1D0-8990132BF599}" presName="conn2-1" presStyleLbl="parChTrans1D3" presStyleIdx="0" presStyleCnt="5"/>
      <dgm:spPr/>
    </dgm:pt>
    <dgm:pt modelId="{A39F304F-FC54-4C07-BACC-B260B52FA51E}" type="pres">
      <dgm:prSet presAssocID="{941FDA8B-58C6-46BF-B1D0-8990132BF599}" presName="connTx" presStyleLbl="parChTrans1D3" presStyleIdx="0" presStyleCnt="5"/>
      <dgm:spPr/>
    </dgm:pt>
    <dgm:pt modelId="{DF1F7022-7449-498E-969D-0A5C3EEE08EC}" type="pres">
      <dgm:prSet presAssocID="{72A54E3C-B067-4999-94A5-DD8BD18A18DF}" presName="root2" presStyleCnt="0"/>
      <dgm:spPr/>
    </dgm:pt>
    <dgm:pt modelId="{FC224426-8F08-451D-B141-0EBFDCCC2666}" type="pres">
      <dgm:prSet presAssocID="{72A54E3C-B067-4999-94A5-DD8BD18A18DF}" presName="LevelTwoTextNode" presStyleLbl="node3" presStyleIdx="0" presStyleCnt="5">
        <dgm:presLayoutVars>
          <dgm:chPref val="3"/>
        </dgm:presLayoutVars>
      </dgm:prSet>
      <dgm:spPr/>
    </dgm:pt>
    <dgm:pt modelId="{3DD9B832-0881-4286-B9B4-09CCC53C1740}" type="pres">
      <dgm:prSet presAssocID="{72A54E3C-B067-4999-94A5-DD8BD18A18DF}" presName="level3hierChild" presStyleCnt="0"/>
      <dgm:spPr/>
    </dgm:pt>
    <dgm:pt modelId="{4DAB8371-493C-463D-ABFA-C156CE1929DC}" type="pres">
      <dgm:prSet presAssocID="{4E55886D-A37E-452B-822D-B056C0A60989}" presName="conn2-1" presStyleLbl="parChTrans1D3" presStyleIdx="1" presStyleCnt="5"/>
      <dgm:spPr/>
    </dgm:pt>
    <dgm:pt modelId="{E05AAE3A-A0C8-41D3-975F-0DE8682BBB22}" type="pres">
      <dgm:prSet presAssocID="{4E55886D-A37E-452B-822D-B056C0A60989}" presName="connTx" presStyleLbl="parChTrans1D3" presStyleIdx="1" presStyleCnt="5"/>
      <dgm:spPr/>
    </dgm:pt>
    <dgm:pt modelId="{5904724A-5D74-4AEF-8ABF-7530A5C603E0}" type="pres">
      <dgm:prSet presAssocID="{B0721D0C-76AC-4EC3-A50C-CBB74361E056}" presName="root2" presStyleCnt="0"/>
      <dgm:spPr/>
    </dgm:pt>
    <dgm:pt modelId="{EDB1C3D9-AF0E-466B-B482-73DD12520321}" type="pres">
      <dgm:prSet presAssocID="{B0721D0C-76AC-4EC3-A50C-CBB74361E056}" presName="LevelTwoTextNode" presStyleLbl="node3" presStyleIdx="1" presStyleCnt="5">
        <dgm:presLayoutVars>
          <dgm:chPref val="3"/>
        </dgm:presLayoutVars>
      </dgm:prSet>
      <dgm:spPr/>
    </dgm:pt>
    <dgm:pt modelId="{C205AAC7-34D2-4743-A0E4-1A69609E9C26}" type="pres">
      <dgm:prSet presAssocID="{B0721D0C-76AC-4EC3-A50C-CBB74361E056}" presName="level3hierChild" presStyleCnt="0"/>
      <dgm:spPr/>
    </dgm:pt>
    <dgm:pt modelId="{4DBC5FD6-0E52-44F5-B9EF-2FB96C0B3F97}" type="pres">
      <dgm:prSet presAssocID="{5A0EE6F2-9111-424E-ACC5-3C388859693C}" presName="conn2-1" presStyleLbl="parChTrans1D3" presStyleIdx="2" presStyleCnt="5"/>
      <dgm:spPr/>
    </dgm:pt>
    <dgm:pt modelId="{01CC61B4-52F2-407F-9ED5-790B616D1F04}" type="pres">
      <dgm:prSet presAssocID="{5A0EE6F2-9111-424E-ACC5-3C388859693C}" presName="connTx" presStyleLbl="parChTrans1D3" presStyleIdx="2" presStyleCnt="5"/>
      <dgm:spPr/>
    </dgm:pt>
    <dgm:pt modelId="{1901B86D-183E-46B7-9983-5442267E789E}" type="pres">
      <dgm:prSet presAssocID="{4A4D1F23-1D74-48AD-9B84-51F958E39191}" presName="root2" presStyleCnt="0"/>
      <dgm:spPr/>
    </dgm:pt>
    <dgm:pt modelId="{3AF02B68-837D-4368-8F72-D0A4E57B37C2}" type="pres">
      <dgm:prSet presAssocID="{4A4D1F23-1D74-48AD-9B84-51F958E39191}" presName="LevelTwoTextNode" presStyleLbl="node3" presStyleIdx="2" presStyleCnt="5">
        <dgm:presLayoutVars>
          <dgm:chPref val="3"/>
        </dgm:presLayoutVars>
      </dgm:prSet>
      <dgm:spPr/>
    </dgm:pt>
    <dgm:pt modelId="{E9590049-1C16-42B8-A42E-44E349C41CC0}" type="pres">
      <dgm:prSet presAssocID="{4A4D1F23-1D74-48AD-9B84-51F958E39191}" presName="level3hierChild" presStyleCnt="0"/>
      <dgm:spPr/>
    </dgm:pt>
    <dgm:pt modelId="{814EE09A-76C0-4319-AB0A-0BBA69464125}" type="pres">
      <dgm:prSet presAssocID="{2778A891-E779-44CF-94B9-859D8C1F58B6}" presName="conn2-1" presStyleLbl="parChTrans1D3" presStyleIdx="3" presStyleCnt="5"/>
      <dgm:spPr/>
    </dgm:pt>
    <dgm:pt modelId="{8577E292-4688-4D7A-A167-2247817477DD}" type="pres">
      <dgm:prSet presAssocID="{2778A891-E779-44CF-94B9-859D8C1F58B6}" presName="connTx" presStyleLbl="parChTrans1D3" presStyleIdx="3" presStyleCnt="5"/>
      <dgm:spPr/>
    </dgm:pt>
    <dgm:pt modelId="{098B8181-2F72-450E-B5C5-113FFC38F2AF}" type="pres">
      <dgm:prSet presAssocID="{E443E0B8-AE3E-452A-AB14-12A4A169C2D7}" presName="root2" presStyleCnt="0"/>
      <dgm:spPr/>
    </dgm:pt>
    <dgm:pt modelId="{573C59A3-2016-4C8D-A452-BBBEFBAB4B61}" type="pres">
      <dgm:prSet presAssocID="{E443E0B8-AE3E-452A-AB14-12A4A169C2D7}" presName="LevelTwoTextNode" presStyleLbl="node3" presStyleIdx="3" presStyleCnt="5">
        <dgm:presLayoutVars>
          <dgm:chPref val="3"/>
        </dgm:presLayoutVars>
      </dgm:prSet>
      <dgm:spPr/>
    </dgm:pt>
    <dgm:pt modelId="{5439C9F1-073A-4FF9-8856-04806A383FEA}" type="pres">
      <dgm:prSet presAssocID="{E443E0B8-AE3E-452A-AB14-12A4A169C2D7}" presName="level3hierChild" presStyleCnt="0"/>
      <dgm:spPr/>
    </dgm:pt>
    <dgm:pt modelId="{4EAA5453-3E31-4136-AD17-7490F68A0CCB}" type="pres">
      <dgm:prSet presAssocID="{8305F281-4CB8-427B-9502-93D7794301FF}" presName="conn2-1" presStyleLbl="parChTrans1D3" presStyleIdx="4" presStyleCnt="5"/>
      <dgm:spPr/>
    </dgm:pt>
    <dgm:pt modelId="{7A8121B3-318C-424D-BDFB-2F4C32D7F506}" type="pres">
      <dgm:prSet presAssocID="{8305F281-4CB8-427B-9502-93D7794301FF}" presName="connTx" presStyleLbl="parChTrans1D3" presStyleIdx="4" presStyleCnt="5"/>
      <dgm:spPr/>
    </dgm:pt>
    <dgm:pt modelId="{EDFB0BF8-29BF-4319-B1BA-CF65017871ED}" type="pres">
      <dgm:prSet presAssocID="{B1DBB49C-8A0F-42F8-BE3F-B2D5747B2095}" presName="root2" presStyleCnt="0"/>
      <dgm:spPr/>
    </dgm:pt>
    <dgm:pt modelId="{E49FAB21-EF57-4249-B5A8-7F88B414AB1A}" type="pres">
      <dgm:prSet presAssocID="{B1DBB49C-8A0F-42F8-BE3F-B2D5747B2095}" presName="LevelTwoTextNode" presStyleLbl="node3" presStyleIdx="4" presStyleCnt="5">
        <dgm:presLayoutVars>
          <dgm:chPref val="3"/>
        </dgm:presLayoutVars>
      </dgm:prSet>
      <dgm:spPr/>
    </dgm:pt>
    <dgm:pt modelId="{BB5C1D11-6E46-4C6A-875B-B2D230C14442}" type="pres">
      <dgm:prSet presAssocID="{B1DBB49C-8A0F-42F8-BE3F-B2D5747B2095}" presName="level3hierChild" presStyleCnt="0"/>
      <dgm:spPr/>
    </dgm:pt>
    <dgm:pt modelId="{A6329590-F64C-4BC0-B8D0-5B6EA6C01415}" type="pres">
      <dgm:prSet presAssocID="{2CEEFBA4-222D-4A89-BB4A-6ADD323ACEFC}" presName="conn2-1" presStyleLbl="parChTrans1D2" presStyleIdx="3" presStyleCnt="5"/>
      <dgm:spPr/>
    </dgm:pt>
    <dgm:pt modelId="{D657D9D1-BC20-4032-A96C-D83441CF9C80}" type="pres">
      <dgm:prSet presAssocID="{2CEEFBA4-222D-4A89-BB4A-6ADD323ACEFC}" presName="connTx" presStyleLbl="parChTrans1D2" presStyleIdx="3" presStyleCnt="5"/>
      <dgm:spPr/>
    </dgm:pt>
    <dgm:pt modelId="{6F0AD58C-F5C7-48A7-8021-A13F73CECA53}" type="pres">
      <dgm:prSet presAssocID="{1AC8DCFC-5CC5-4FC4-B3E9-352C94769078}" presName="root2" presStyleCnt="0"/>
      <dgm:spPr/>
    </dgm:pt>
    <dgm:pt modelId="{EFA8140A-6FC7-46D8-8FB7-A5BF2F3F70CB}" type="pres">
      <dgm:prSet presAssocID="{1AC8DCFC-5CC5-4FC4-B3E9-352C94769078}" presName="LevelTwoTextNode" presStyleLbl="node2" presStyleIdx="3" presStyleCnt="5">
        <dgm:presLayoutVars>
          <dgm:chPref val="3"/>
        </dgm:presLayoutVars>
      </dgm:prSet>
      <dgm:spPr/>
    </dgm:pt>
    <dgm:pt modelId="{9EECA78D-F9B9-4AC2-9107-7D53DC01344B}" type="pres">
      <dgm:prSet presAssocID="{1AC8DCFC-5CC5-4FC4-B3E9-352C94769078}" presName="level3hierChild" presStyleCnt="0"/>
      <dgm:spPr/>
    </dgm:pt>
    <dgm:pt modelId="{C8A66803-4B0A-4AC8-90AB-1569BB9F03E2}" type="pres">
      <dgm:prSet presAssocID="{26368D66-183F-4E48-8D65-FE9AE1F9DF67}" presName="conn2-1" presStyleLbl="parChTrans1D2" presStyleIdx="4" presStyleCnt="5"/>
      <dgm:spPr/>
    </dgm:pt>
    <dgm:pt modelId="{E17BDDFE-930A-40D9-AB17-B4887492D2E3}" type="pres">
      <dgm:prSet presAssocID="{26368D66-183F-4E48-8D65-FE9AE1F9DF67}" presName="connTx" presStyleLbl="parChTrans1D2" presStyleIdx="4" presStyleCnt="5"/>
      <dgm:spPr/>
    </dgm:pt>
    <dgm:pt modelId="{4D1CD1FB-660F-4C72-9B66-F273DF948F34}" type="pres">
      <dgm:prSet presAssocID="{2DD2A062-CF56-44D7-BD05-9C9FC0169970}" presName="root2" presStyleCnt="0"/>
      <dgm:spPr/>
    </dgm:pt>
    <dgm:pt modelId="{42F0F7F4-B511-4A38-B2F9-7C10581933D7}" type="pres">
      <dgm:prSet presAssocID="{2DD2A062-CF56-44D7-BD05-9C9FC0169970}" presName="LevelTwoTextNode" presStyleLbl="node2" presStyleIdx="4" presStyleCnt="5">
        <dgm:presLayoutVars>
          <dgm:chPref val="3"/>
        </dgm:presLayoutVars>
      </dgm:prSet>
      <dgm:spPr/>
    </dgm:pt>
    <dgm:pt modelId="{57C93934-155C-4E2E-B47D-2EAB7081C5D3}" type="pres">
      <dgm:prSet presAssocID="{2DD2A062-CF56-44D7-BD05-9C9FC0169970}" presName="level3hierChild" presStyleCnt="0"/>
      <dgm:spPr/>
    </dgm:pt>
  </dgm:ptLst>
  <dgm:cxnLst>
    <dgm:cxn modelId="{0151F805-B5A9-44AA-837D-A38BA081BD3E}" type="presOf" srcId="{2DD2A062-CF56-44D7-BD05-9C9FC0169970}" destId="{42F0F7F4-B511-4A38-B2F9-7C10581933D7}" srcOrd="0" destOrd="0" presId="urn:microsoft.com/office/officeart/2008/layout/HorizontalMultiLevelHierarchy"/>
    <dgm:cxn modelId="{81980F09-7BFB-468A-8889-ED4CBF5B9D55}" type="presOf" srcId="{B0721D0C-76AC-4EC3-A50C-CBB74361E056}" destId="{EDB1C3D9-AF0E-466B-B482-73DD12520321}" srcOrd="0" destOrd="0" presId="urn:microsoft.com/office/officeart/2008/layout/HorizontalMultiLevelHierarchy"/>
    <dgm:cxn modelId="{B8C0300A-F925-4FA3-968A-96A7F30CBB5E}" type="presOf" srcId="{0DBCE64C-F846-4060-9F28-2D45992A95D6}" destId="{1D4FF9C4-C62F-4F29-B22D-D718FEC61B3B}" srcOrd="0" destOrd="0" presId="urn:microsoft.com/office/officeart/2008/layout/HorizontalMultiLevelHierarchy"/>
    <dgm:cxn modelId="{6838970A-F19E-423B-8AA4-D7F649956AAA}" type="presOf" srcId="{1AC8DCFC-5CC5-4FC4-B3E9-352C94769078}" destId="{EFA8140A-6FC7-46D8-8FB7-A5BF2F3F70CB}" srcOrd="0" destOrd="0" presId="urn:microsoft.com/office/officeart/2008/layout/HorizontalMultiLevelHierarchy"/>
    <dgm:cxn modelId="{CC8A7C16-CA9D-4896-9254-58F09EEFFEC1}" type="presOf" srcId="{2CEEFBA4-222D-4A89-BB4A-6ADD323ACEFC}" destId="{D657D9D1-BC20-4032-A96C-D83441CF9C80}" srcOrd="1" destOrd="0" presId="urn:microsoft.com/office/officeart/2008/layout/HorizontalMultiLevelHierarchy"/>
    <dgm:cxn modelId="{8972B019-146F-4FC1-B8AE-3559337D4125}" srcId="{49E1B2BC-7F3E-439F-AC69-AAFE3EB8A50C}" destId="{46D4E0CD-9C04-4149-8E50-2B71B9D435D2}" srcOrd="1" destOrd="0" parTransId="{0DBCE64C-F846-4060-9F28-2D45992A95D6}" sibTransId="{9324F567-F0C6-4248-88D9-4863541261C9}"/>
    <dgm:cxn modelId="{D901071A-F2B1-4989-A489-A76A7C5B8E59}" srcId="{49E1B2BC-7F3E-439F-AC69-AAFE3EB8A50C}" destId="{1B714950-AC86-403A-8945-70B496049E1E}" srcOrd="2" destOrd="0" parTransId="{C948057E-C8B8-483B-A822-E25EB5F0126B}" sibTransId="{F8470CB3-5F5C-4B86-A6F4-10764222C4A3}"/>
    <dgm:cxn modelId="{DEEBD625-222A-4DA5-8155-FA6CE9F5FBD6}" type="presOf" srcId="{5A0EE6F2-9111-424E-ACC5-3C388859693C}" destId="{4DBC5FD6-0E52-44F5-B9EF-2FB96C0B3F97}" srcOrd="0" destOrd="0" presId="urn:microsoft.com/office/officeart/2008/layout/HorizontalMultiLevelHierarchy"/>
    <dgm:cxn modelId="{074AAA28-79D8-4D43-A37D-334CB6D5A38E}" type="presOf" srcId="{26368D66-183F-4E48-8D65-FE9AE1F9DF67}" destId="{E17BDDFE-930A-40D9-AB17-B4887492D2E3}" srcOrd="1" destOrd="0" presId="urn:microsoft.com/office/officeart/2008/layout/HorizontalMultiLevelHierarchy"/>
    <dgm:cxn modelId="{B3D8BA2A-BF5E-4BB3-AEDA-34AB9683995A}" type="presOf" srcId="{49E1B2BC-7F3E-439F-AC69-AAFE3EB8A50C}" destId="{15A7399F-5C26-4570-90F5-8E46E90658F5}" srcOrd="0" destOrd="0" presId="urn:microsoft.com/office/officeart/2008/layout/HorizontalMultiLevelHierarchy"/>
    <dgm:cxn modelId="{1501A52B-86B8-4950-AA6A-22595FAC2A31}" type="presOf" srcId="{72A54E3C-B067-4999-94A5-DD8BD18A18DF}" destId="{FC224426-8F08-451D-B141-0EBFDCCC2666}" srcOrd="0" destOrd="0" presId="urn:microsoft.com/office/officeart/2008/layout/HorizontalMultiLevelHierarchy"/>
    <dgm:cxn modelId="{272F3E2C-61A3-47BB-A129-49E9E142BECC}" type="presOf" srcId="{0DBCE64C-F846-4060-9F28-2D45992A95D6}" destId="{7A1CC3C8-461B-44D6-B795-163F15BD1411}" srcOrd="1" destOrd="0" presId="urn:microsoft.com/office/officeart/2008/layout/HorizontalMultiLevelHierarchy"/>
    <dgm:cxn modelId="{717FEA2C-A817-4ED9-9DC8-67E8147C074D}" type="presOf" srcId="{E443E0B8-AE3E-452A-AB14-12A4A169C2D7}" destId="{573C59A3-2016-4C8D-A452-BBBEFBAB4B61}" srcOrd="0" destOrd="0" presId="urn:microsoft.com/office/officeart/2008/layout/HorizontalMultiLevelHierarchy"/>
    <dgm:cxn modelId="{90B06B36-B58E-46FE-86DE-F58D66506EDA}" type="presOf" srcId="{941FDA8B-58C6-46BF-B1D0-8990132BF599}" destId="{0CB709E3-12D4-4051-B03E-417216C3154B}" srcOrd="0" destOrd="0" presId="urn:microsoft.com/office/officeart/2008/layout/HorizontalMultiLevelHierarchy"/>
    <dgm:cxn modelId="{9374603B-70D7-4EB6-88E4-EFCA82C08BAE}" srcId="{49E1B2BC-7F3E-439F-AC69-AAFE3EB8A50C}" destId="{2DD2A062-CF56-44D7-BD05-9C9FC0169970}" srcOrd="4" destOrd="0" parTransId="{26368D66-183F-4E48-8D65-FE9AE1F9DF67}" sibTransId="{74522934-7D4E-4CD8-A25F-FC9FA0A77178}"/>
    <dgm:cxn modelId="{56A0283F-FD87-40E4-9AD0-84B63161C430}" srcId="{49E1B2BC-7F3E-439F-AC69-AAFE3EB8A50C}" destId="{9B1F2D03-BF3C-40FB-8BCB-C8B116FA5228}" srcOrd="0" destOrd="0" parTransId="{E5E30306-3F70-4DE9-A8E5-40755BBE1A6B}" sibTransId="{B14369AD-9570-448B-AF33-6C99FD28B28A}"/>
    <dgm:cxn modelId="{3382755E-342D-483A-93CB-B0D47AD2D9FF}" srcId="{1B714950-AC86-403A-8945-70B496049E1E}" destId="{4A4D1F23-1D74-48AD-9B84-51F958E39191}" srcOrd="2" destOrd="0" parTransId="{5A0EE6F2-9111-424E-ACC5-3C388859693C}" sibTransId="{576B522A-368B-4C85-9F59-993B14000F24}"/>
    <dgm:cxn modelId="{2BF5F641-AD51-424C-898E-47F0040AC8DB}" type="presOf" srcId="{E5E30306-3F70-4DE9-A8E5-40755BBE1A6B}" destId="{7A8834F2-44BA-4D9F-9B40-E6A4E91E7C72}" srcOrd="1" destOrd="0" presId="urn:microsoft.com/office/officeart/2008/layout/HorizontalMultiLevelHierarchy"/>
    <dgm:cxn modelId="{EEF0DD42-DB36-4DA1-9038-0442FBC6D3EF}" type="presOf" srcId="{C948057E-C8B8-483B-A822-E25EB5F0126B}" destId="{C3719CF7-5D02-4B12-A3D6-939CE132428E}" srcOrd="0" destOrd="0" presId="urn:microsoft.com/office/officeart/2008/layout/HorizontalMultiLevelHierarchy"/>
    <dgm:cxn modelId="{41701344-735A-476C-9351-0A914ED0F55E}" type="presOf" srcId="{2778A891-E779-44CF-94B9-859D8C1F58B6}" destId="{814EE09A-76C0-4319-AB0A-0BBA69464125}" srcOrd="0" destOrd="0" presId="urn:microsoft.com/office/officeart/2008/layout/HorizontalMultiLevelHierarchy"/>
    <dgm:cxn modelId="{7FBB024E-B4B5-4EAD-89EE-7E06B504DDE7}" type="presOf" srcId="{4A4D1F23-1D74-48AD-9B84-51F958E39191}" destId="{3AF02B68-837D-4368-8F72-D0A4E57B37C2}" srcOrd="0" destOrd="0" presId="urn:microsoft.com/office/officeart/2008/layout/HorizontalMultiLevelHierarchy"/>
    <dgm:cxn modelId="{D864D652-43CE-40F4-9B12-656CC4D3F3C6}" type="presOf" srcId="{5A0EE6F2-9111-424E-ACC5-3C388859693C}" destId="{01CC61B4-52F2-407F-9ED5-790B616D1F04}" srcOrd="1" destOrd="0" presId="urn:microsoft.com/office/officeart/2008/layout/HorizontalMultiLevelHierarchy"/>
    <dgm:cxn modelId="{4A6CC453-6385-47B3-A25F-9CEAC006064C}" srcId="{1B714950-AC86-403A-8945-70B496049E1E}" destId="{E443E0B8-AE3E-452A-AB14-12A4A169C2D7}" srcOrd="3" destOrd="0" parTransId="{2778A891-E779-44CF-94B9-859D8C1F58B6}" sibTransId="{1B35D2AC-D3A3-4A60-A472-2AA942582E35}"/>
    <dgm:cxn modelId="{911B667C-85CA-4DDD-95B7-ECC15653AA10}" srcId="{49E1B2BC-7F3E-439F-AC69-AAFE3EB8A50C}" destId="{1AC8DCFC-5CC5-4FC4-B3E9-352C94769078}" srcOrd="3" destOrd="0" parTransId="{2CEEFBA4-222D-4A89-BB4A-6ADD323ACEFC}" sibTransId="{454A7985-9FA5-44FB-9BE9-826ED22CA232}"/>
    <dgm:cxn modelId="{9EF63F80-7E71-4954-BB15-01EBC73940EF}" srcId="{1B714950-AC86-403A-8945-70B496049E1E}" destId="{72A54E3C-B067-4999-94A5-DD8BD18A18DF}" srcOrd="0" destOrd="0" parTransId="{941FDA8B-58C6-46BF-B1D0-8990132BF599}" sibTransId="{F85CCA89-E2E9-41E6-80A6-7925E06614A9}"/>
    <dgm:cxn modelId="{F07B7A89-E286-4621-8457-A8C34B0EFB56}" srcId="{1B714950-AC86-403A-8945-70B496049E1E}" destId="{B0721D0C-76AC-4EC3-A50C-CBB74361E056}" srcOrd="1" destOrd="0" parTransId="{4E55886D-A37E-452B-822D-B056C0A60989}" sibTransId="{0A48C059-EE51-4CEC-9603-7B411359970B}"/>
    <dgm:cxn modelId="{2178418A-84DC-48BA-9AED-105703E2A576}" type="presOf" srcId="{4E55886D-A37E-452B-822D-B056C0A60989}" destId="{E05AAE3A-A0C8-41D3-975F-0DE8682BBB22}" srcOrd="1" destOrd="0" presId="urn:microsoft.com/office/officeart/2008/layout/HorizontalMultiLevelHierarchy"/>
    <dgm:cxn modelId="{8BB4158E-0C0E-4CA6-BDB3-55590F5B481F}" type="presOf" srcId="{2778A891-E779-44CF-94B9-859D8C1F58B6}" destId="{8577E292-4688-4D7A-A167-2247817477DD}" srcOrd="1" destOrd="0" presId="urn:microsoft.com/office/officeart/2008/layout/HorizontalMultiLevelHierarchy"/>
    <dgm:cxn modelId="{D8CD0192-F974-4EE8-9D9F-58392704C895}" type="presOf" srcId="{E5E30306-3F70-4DE9-A8E5-40755BBE1A6B}" destId="{5A21A2EA-F8C4-47F7-B4CF-9F6AE9118464}" srcOrd="0" destOrd="0" presId="urn:microsoft.com/office/officeart/2008/layout/HorizontalMultiLevelHierarchy"/>
    <dgm:cxn modelId="{8A6AB792-85DA-473B-9F24-A71C801DDFBF}" type="presOf" srcId="{4E55886D-A37E-452B-822D-B056C0A60989}" destId="{4DAB8371-493C-463D-ABFA-C156CE1929DC}" srcOrd="0" destOrd="0" presId="urn:microsoft.com/office/officeart/2008/layout/HorizontalMultiLevelHierarchy"/>
    <dgm:cxn modelId="{BF64CA96-8E3D-4E69-ACA8-CC1E6195D842}" type="presOf" srcId="{8305F281-4CB8-427B-9502-93D7794301FF}" destId="{7A8121B3-318C-424D-BDFB-2F4C32D7F506}" srcOrd="1" destOrd="0" presId="urn:microsoft.com/office/officeart/2008/layout/HorizontalMultiLevelHierarchy"/>
    <dgm:cxn modelId="{54373A99-146E-49D7-A05A-9F634FEECE4A}" type="presOf" srcId="{C948057E-C8B8-483B-A822-E25EB5F0126B}" destId="{055E4F80-2427-4141-8981-5408F59ED9C3}" srcOrd="1" destOrd="0" presId="urn:microsoft.com/office/officeart/2008/layout/HorizontalMultiLevelHierarchy"/>
    <dgm:cxn modelId="{AA05BE99-838B-4C98-887B-301FBFFE1EAB}" srcId="{1B714950-AC86-403A-8945-70B496049E1E}" destId="{B1DBB49C-8A0F-42F8-BE3F-B2D5747B2095}" srcOrd="4" destOrd="0" parTransId="{8305F281-4CB8-427B-9502-93D7794301FF}" sibTransId="{47F9A6E2-AFD9-4BD1-857E-78658BFAF695}"/>
    <dgm:cxn modelId="{1395329D-6B39-4921-8037-2198B347D478}" type="presOf" srcId="{26368D66-183F-4E48-8D65-FE9AE1F9DF67}" destId="{C8A66803-4B0A-4AC8-90AB-1569BB9F03E2}" srcOrd="0" destOrd="0" presId="urn:microsoft.com/office/officeart/2008/layout/HorizontalMultiLevelHierarchy"/>
    <dgm:cxn modelId="{EF6585A3-4A92-4FA0-BEE6-DEB89F217CCC}" type="presOf" srcId="{98F04377-898B-4749-A543-803F9D296D63}" destId="{EAA69BDE-F342-4386-9412-FD622F302FB0}" srcOrd="0" destOrd="0" presId="urn:microsoft.com/office/officeart/2008/layout/HorizontalMultiLevelHierarchy"/>
    <dgm:cxn modelId="{BBA8F1A7-1DA5-4D06-80CC-624B8CE4A6E5}" type="presOf" srcId="{B1DBB49C-8A0F-42F8-BE3F-B2D5747B2095}" destId="{E49FAB21-EF57-4249-B5A8-7F88B414AB1A}" srcOrd="0" destOrd="0" presId="urn:microsoft.com/office/officeart/2008/layout/HorizontalMultiLevelHierarchy"/>
    <dgm:cxn modelId="{FC9B79CC-9784-4A5E-84D1-9951FD246B90}" srcId="{98F04377-898B-4749-A543-803F9D296D63}" destId="{49E1B2BC-7F3E-439F-AC69-AAFE3EB8A50C}" srcOrd="0" destOrd="0" parTransId="{1A47E80B-C6E6-41EF-BABB-6694A118F039}" sibTransId="{BB44A15F-5A1B-46D3-894D-C13A57D04923}"/>
    <dgm:cxn modelId="{4A926DD1-5736-457D-97DE-0F35B7D4ECD2}" type="presOf" srcId="{1B714950-AC86-403A-8945-70B496049E1E}" destId="{908B7492-1A7A-402A-8720-1B23274CE2C4}" srcOrd="0" destOrd="0" presId="urn:microsoft.com/office/officeart/2008/layout/HorizontalMultiLevelHierarchy"/>
    <dgm:cxn modelId="{704053DF-9384-4D72-B3F6-F45ECBF004C6}" type="presOf" srcId="{941FDA8B-58C6-46BF-B1D0-8990132BF599}" destId="{A39F304F-FC54-4C07-BACC-B260B52FA51E}" srcOrd="1" destOrd="0" presId="urn:microsoft.com/office/officeart/2008/layout/HorizontalMultiLevelHierarchy"/>
    <dgm:cxn modelId="{96BCC2EF-E2FF-4964-B239-7F2B3F1C4CA7}" type="presOf" srcId="{8305F281-4CB8-427B-9502-93D7794301FF}" destId="{4EAA5453-3E31-4136-AD17-7490F68A0CCB}" srcOrd="0" destOrd="0" presId="urn:microsoft.com/office/officeart/2008/layout/HorizontalMultiLevelHierarchy"/>
    <dgm:cxn modelId="{B3C4D8EF-C6BA-4B88-81BF-7920FC3980C7}" type="presOf" srcId="{46D4E0CD-9C04-4149-8E50-2B71B9D435D2}" destId="{115C53E2-C05A-431E-9500-F3E5638B3407}" srcOrd="0" destOrd="0" presId="urn:microsoft.com/office/officeart/2008/layout/HorizontalMultiLevelHierarchy"/>
    <dgm:cxn modelId="{13F34DFC-1C44-45B9-B98C-3B7E45A782E9}" type="presOf" srcId="{2CEEFBA4-222D-4A89-BB4A-6ADD323ACEFC}" destId="{A6329590-F64C-4BC0-B8D0-5B6EA6C01415}" srcOrd="0" destOrd="0" presId="urn:microsoft.com/office/officeart/2008/layout/HorizontalMultiLevelHierarchy"/>
    <dgm:cxn modelId="{68B172FC-1908-4AE1-8609-E3B0A4631252}" type="presOf" srcId="{9B1F2D03-BF3C-40FB-8BCB-C8B116FA5228}" destId="{BCB67F49-D2A5-42B9-87FE-4274D73CB473}" srcOrd="0" destOrd="0" presId="urn:microsoft.com/office/officeart/2008/layout/HorizontalMultiLevelHierarchy"/>
    <dgm:cxn modelId="{A3819439-7CA9-433C-AAB0-C6926EA5340E}" type="presParOf" srcId="{EAA69BDE-F342-4386-9412-FD622F302FB0}" destId="{1EDC6BF2-94E6-45DE-BBDB-62E08509D922}" srcOrd="0" destOrd="0" presId="urn:microsoft.com/office/officeart/2008/layout/HorizontalMultiLevelHierarchy"/>
    <dgm:cxn modelId="{94E31BA6-E947-4FEC-8E24-DE740EA8B04A}" type="presParOf" srcId="{1EDC6BF2-94E6-45DE-BBDB-62E08509D922}" destId="{15A7399F-5C26-4570-90F5-8E46E90658F5}" srcOrd="0" destOrd="0" presId="urn:microsoft.com/office/officeart/2008/layout/HorizontalMultiLevelHierarchy"/>
    <dgm:cxn modelId="{6F585B69-90C5-449B-8A96-EDEAD6E96634}" type="presParOf" srcId="{1EDC6BF2-94E6-45DE-BBDB-62E08509D922}" destId="{30E23E30-2B9E-4DCF-B764-C6316F5342BD}" srcOrd="1" destOrd="0" presId="urn:microsoft.com/office/officeart/2008/layout/HorizontalMultiLevelHierarchy"/>
    <dgm:cxn modelId="{24442B65-B154-4974-BC58-E1710FA52BA2}" type="presParOf" srcId="{30E23E30-2B9E-4DCF-B764-C6316F5342BD}" destId="{5A21A2EA-F8C4-47F7-B4CF-9F6AE9118464}" srcOrd="0" destOrd="0" presId="urn:microsoft.com/office/officeart/2008/layout/HorizontalMultiLevelHierarchy"/>
    <dgm:cxn modelId="{E62C6D45-8DA0-4F34-84CF-A10E4A20453A}" type="presParOf" srcId="{5A21A2EA-F8C4-47F7-B4CF-9F6AE9118464}" destId="{7A8834F2-44BA-4D9F-9B40-E6A4E91E7C72}" srcOrd="0" destOrd="0" presId="urn:microsoft.com/office/officeart/2008/layout/HorizontalMultiLevelHierarchy"/>
    <dgm:cxn modelId="{D4261893-34E3-4464-8DFF-66EAE46CAB32}" type="presParOf" srcId="{30E23E30-2B9E-4DCF-B764-C6316F5342BD}" destId="{3F7EB495-22BB-4563-9355-C4D488D28D59}" srcOrd="1" destOrd="0" presId="urn:microsoft.com/office/officeart/2008/layout/HorizontalMultiLevelHierarchy"/>
    <dgm:cxn modelId="{6BF57746-05C3-491B-9886-6ACB6D16CA69}" type="presParOf" srcId="{3F7EB495-22BB-4563-9355-C4D488D28D59}" destId="{BCB67F49-D2A5-42B9-87FE-4274D73CB473}" srcOrd="0" destOrd="0" presId="urn:microsoft.com/office/officeart/2008/layout/HorizontalMultiLevelHierarchy"/>
    <dgm:cxn modelId="{DAA75BD8-CA4E-4847-B450-EF47352BD764}" type="presParOf" srcId="{3F7EB495-22BB-4563-9355-C4D488D28D59}" destId="{97CB947D-25CD-4AF5-9BE7-9B99664A2B1E}" srcOrd="1" destOrd="0" presId="urn:microsoft.com/office/officeart/2008/layout/HorizontalMultiLevelHierarchy"/>
    <dgm:cxn modelId="{BC35BEE4-8BFC-430A-981F-D3726ED3A624}" type="presParOf" srcId="{30E23E30-2B9E-4DCF-B764-C6316F5342BD}" destId="{1D4FF9C4-C62F-4F29-B22D-D718FEC61B3B}" srcOrd="2" destOrd="0" presId="urn:microsoft.com/office/officeart/2008/layout/HorizontalMultiLevelHierarchy"/>
    <dgm:cxn modelId="{FF05C437-4841-425E-B2ED-152CCDBAFC60}" type="presParOf" srcId="{1D4FF9C4-C62F-4F29-B22D-D718FEC61B3B}" destId="{7A1CC3C8-461B-44D6-B795-163F15BD1411}" srcOrd="0" destOrd="0" presId="urn:microsoft.com/office/officeart/2008/layout/HorizontalMultiLevelHierarchy"/>
    <dgm:cxn modelId="{64016E93-F311-4286-9B26-C5DB6575AA94}" type="presParOf" srcId="{30E23E30-2B9E-4DCF-B764-C6316F5342BD}" destId="{5E96DF20-2FF8-47F2-9C38-43CBD13C3C4A}" srcOrd="3" destOrd="0" presId="urn:microsoft.com/office/officeart/2008/layout/HorizontalMultiLevelHierarchy"/>
    <dgm:cxn modelId="{CDA2A171-A415-4365-9FAA-4D2F7CA0092B}" type="presParOf" srcId="{5E96DF20-2FF8-47F2-9C38-43CBD13C3C4A}" destId="{115C53E2-C05A-431E-9500-F3E5638B3407}" srcOrd="0" destOrd="0" presId="urn:microsoft.com/office/officeart/2008/layout/HorizontalMultiLevelHierarchy"/>
    <dgm:cxn modelId="{9EE6AB84-0D0A-449D-92DE-AED0885445D3}" type="presParOf" srcId="{5E96DF20-2FF8-47F2-9C38-43CBD13C3C4A}" destId="{3FB22303-4A72-4E00-8626-52EED3DC1EB5}" srcOrd="1" destOrd="0" presId="urn:microsoft.com/office/officeart/2008/layout/HorizontalMultiLevelHierarchy"/>
    <dgm:cxn modelId="{EB2E6383-98E8-4368-83BC-368B738B5C25}" type="presParOf" srcId="{30E23E30-2B9E-4DCF-B764-C6316F5342BD}" destId="{C3719CF7-5D02-4B12-A3D6-939CE132428E}" srcOrd="4" destOrd="0" presId="urn:microsoft.com/office/officeart/2008/layout/HorizontalMultiLevelHierarchy"/>
    <dgm:cxn modelId="{80F12FEE-57AF-447F-81A0-A95166174BD5}" type="presParOf" srcId="{C3719CF7-5D02-4B12-A3D6-939CE132428E}" destId="{055E4F80-2427-4141-8981-5408F59ED9C3}" srcOrd="0" destOrd="0" presId="urn:microsoft.com/office/officeart/2008/layout/HorizontalMultiLevelHierarchy"/>
    <dgm:cxn modelId="{7CC090CF-6588-4DE4-BDAE-50CC137B4782}" type="presParOf" srcId="{30E23E30-2B9E-4DCF-B764-C6316F5342BD}" destId="{239288AF-7783-4C2E-A86D-CB66A6CDD7F8}" srcOrd="5" destOrd="0" presId="urn:microsoft.com/office/officeart/2008/layout/HorizontalMultiLevelHierarchy"/>
    <dgm:cxn modelId="{4F4FA29F-A8BB-488B-A0F0-487DA10BA0F8}" type="presParOf" srcId="{239288AF-7783-4C2E-A86D-CB66A6CDD7F8}" destId="{908B7492-1A7A-402A-8720-1B23274CE2C4}" srcOrd="0" destOrd="0" presId="urn:microsoft.com/office/officeart/2008/layout/HorizontalMultiLevelHierarchy"/>
    <dgm:cxn modelId="{3B65B101-2B68-41E1-9AAA-38095BE543B0}" type="presParOf" srcId="{239288AF-7783-4C2E-A86D-CB66A6CDD7F8}" destId="{202482AC-DE4B-4EB4-8445-02C34986DCDF}" srcOrd="1" destOrd="0" presId="urn:microsoft.com/office/officeart/2008/layout/HorizontalMultiLevelHierarchy"/>
    <dgm:cxn modelId="{FF653D86-45EA-498E-9EC3-0C95542FF14C}" type="presParOf" srcId="{202482AC-DE4B-4EB4-8445-02C34986DCDF}" destId="{0CB709E3-12D4-4051-B03E-417216C3154B}" srcOrd="0" destOrd="0" presId="urn:microsoft.com/office/officeart/2008/layout/HorizontalMultiLevelHierarchy"/>
    <dgm:cxn modelId="{4C8D468F-C84B-4DF1-A97B-DFCFC204A243}" type="presParOf" srcId="{0CB709E3-12D4-4051-B03E-417216C3154B}" destId="{A39F304F-FC54-4C07-BACC-B260B52FA51E}" srcOrd="0" destOrd="0" presId="urn:microsoft.com/office/officeart/2008/layout/HorizontalMultiLevelHierarchy"/>
    <dgm:cxn modelId="{47FCC402-A71A-420B-A6A0-C1C474FD47AF}" type="presParOf" srcId="{202482AC-DE4B-4EB4-8445-02C34986DCDF}" destId="{DF1F7022-7449-498E-969D-0A5C3EEE08EC}" srcOrd="1" destOrd="0" presId="urn:microsoft.com/office/officeart/2008/layout/HorizontalMultiLevelHierarchy"/>
    <dgm:cxn modelId="{076163D0-1AE1-4418-B662-19F46254AD15}" type="presParOf" srcId="{DF1F7022-7449-498E-969D-0A5C3EEE08EC}" destId="{FC224426-8F08-451D-B141-0EBFDCCC2666}" srcOrd="0" destOrd="0" presId="urn:microsoft.com/office/officeart/2008/layout/HorizontalMultiLevelHierarchy"/>
    <dgm:cxn modelId="{2DB85B8C-D651-4F54-B204-66D251BD90CA}" type="presParOf" srcId="{DF1F7022-7449-498E-969D-0A5C3EEE08EC}" destId="{3DD9B832-0881-4286-B9B4-09CCC53C1740}" srcOrd="1" destOrd="0" presId="urn:microsoft.com/office/officeart/2008/layout/HorizontalMultiLevelHierarchy"/>
    <dgm:cxn modelId="{47B9DC31-8B6D-496B-AF3B-FA11B501918E}" type="presParOf" srcId="{202482AC-DE4B-4EB4-8445-02C34986DCDF}" destId="{4DAB8371-493C-463D-ABFA-C156CE1929DC}" srcOrd="2" destOrd="0" presId="urn:microsoft.com/office/officeart/2008/layout/HorizontalMultiLevelHierarchy"/>
    <dgm:cxn modelId="{E22BDDFB-18FC-4554-ABF6-699925D63B2D}" type="presParOf" srcId="{4DAB8371-493C-463D-ABFA-C156CE1929DC}" destId="{E05AAE3A-A0C8-41D3-975F-0DE8682BBB22}" srcOrd="0" destOrd="0" presId="urn:microsoft.com/office/officeart/2008/layout/HorizontalMultiLevelHierarchy"/>
    <dgm:cxn modelId="{6A5E160F-A18E-4455-85AD-55FCA4284156}" type="presParOf" srcId="{202482AC-DE4B-4EB4-8445-02C34986DCDF}" destId="{5904724A-5D74-4AEF-8ABF-7530A5C603E0}" srcOrd="3" destOrd="0" presId="urn:microsoft.com/office/officeart/2008/layout/HorizontalMultiLevelHierarchy"/>
    <dgm:cxn modelId="{DFF062F0-13CD-4B71-A8A2-F2C75086FDC0}" type="presParOf" srcId="{5904724A-5D74-4AEF-8ABF-7530A5C603E0}" destId="{EDB1C3D9-AF0E-466B-B482-73DD12520321}" srcOrd="0" destOrd="0" presId="urn:microsoft.com/office/officeart/2008/layout/HorizontalMultiLevelHierarchy"/>
    <dgm:cxn modelId="{454F2912-A05F-4AB5-A563-C8E45BB7C15F}" type="presParOf" srcId="{5904724A-5D74-4AEF-8ABF-7530A5C603E0}" destId="{C205AAC7-34D2-4743-A0E4-1A69609E9C26}" srcOrd="1" destOrd="0" presId="urn:microsoft.com/office/officeart/2008/layout/HorizontalMultiLevelHierarchy"/>
    <dgm:cxn modelId="{724B2FBF-1F02-449E-AD16-9FD4A0BD3AC7}" type="presParOf" srcId="{202482AC-DE4B-4EB4-8445-02C34986DCDF}" destId="{4DBC5FD6-0E52-44F5-B9EF-2FB96C0B3F97}" srcOrd="4" destOrd="0" presId="urn:microsoft.com/office/officeart/2008/layout/HorizontalMultiLevelHierarchy"/>
    <dgm:cxn modelId="{E4AC995F-514F-4E42-A51D-934BDA10C80B}" type="presParOf" srcId="{4DBC5FD6-0E52-44F5-B9EF-2FB96C0B3F97}" destId="{01CC61B4-52F2-407F-9ED5-790B616D1F04}" srcOrd="0" destOrd="0" presId="urn:microsoft.com/office/officeart/2008/layout/HorizontalMultiLevelHierarchy"/>
    <dgm:cxn modelId="{D7D11DA9-BB08-4E96-B673-E785753AC331}" type="presParOf" srcId="{202482AC-DE4B-4EB4-8445-02C34986DCDF}" destId="{1901B86D-183E-46B7-9983-5442267E789E}" srcOrd="5" destOrd="0" presId="urn:microsoft.com/office/officeart/2008/layout/HorizontalMultiLevelHierarchy"/>
    <dgm:cxn modelId="{41200C01-EC2F-4A33-9FF9-5D1102AC2DED}" type="presParOf" srcId="{1901B86D-183E-46B7-9983-5442267E789E}" destId="{3AF02B68-837D-4368-8F72-D0A4E57B37C2}" srcOrd="0" destOrd="0" presId="urn:microsoft.com/office/officeart/2008/layout/HorizontalMultiLevelHierarchy"/>
    <dgm:cxn modelId="{2B9F6CE5-5DAC-4A60-A232-763840A8DE72}" type="presParOf" srcId="{1901B86D-183E-46B7-9983-5442267E789E}" destId="{E9590049-1C16-42B8-A42E-44E349C41CC0}" srcOrd="1" destOrd="0" presId="urn:microsoft.com/office/officeart/2008/layout/HorizontalMultiLevelHierarchy"/>
    <dgm:cxn modelId="{D33A7CAD-B2EC-43CA-8BE2-0FD7D5DD5973}" type="presParOf" srcId="{202482AC-DE4B-4EB4-8445-02C34986DCDF}" destId="{814EE09A-76C0-4319-AB0A-0BBA69464125}" srcOrd="6" destOrd="0" presId="urn:microsoft.com/office/officeart/2008/layout/HorizontalMultiLevelHierarchy"/>
    <dgm:cxn modelId="{84756AF2-F5AC-4DA7-A229-3BD380D43547}" type="presParOf" srcId="{814EE09A-76C0-4319-AB0A-0BBA69464125}" destId="{8577E292-4688-4D7A-A167-2247817477DD}" srcOrd="0" destOrd="0" presId="urn:microsoft.com/office/officeart/2008/layout/HorizontalMultiLevelHierarchy"/>
    <dgm:cxn modelId="{DACB0E32-043D-4BEE-9AAD-376F83191ED2}" type="presParOf" srcId="{202482AC-DE4B-4EB4-8445-02C34986DCDF}" destId="{098B8181-2F72-450E-B5C5-113FFC38F2AF}" srcOrd="7" destOrd="0" presId="urn:microsoft.com/office/officeart/2008/layout/HorizontalMultiLevelHierarchy"/>
    <dgm:cxn modelId="{E7850B50-D0E3-4995-9BD9-2F69C36227B0}" type="presParOf" srcId="{098B8181-2F72-450E-B5C5-113FFC38F2AF}" destId="{573C59A3-2016-4C8D-A452-BBBEFBAB4B61}" srcOrd="0" destOrd="0" presId="urn:microsoft.com/office/officeart/2008/layout/HorizontalMultiLevelHierarchy"/>
    <dgm:cxn modelId="{9A24B3CE-17E4-42F7-86B2-DF0884277069}" type="presParOf" srcId="{098B8181-2F72-450E-B5C5-113FFC38F2AF}" destId="{5439C9F1-073A-4FF9-8856-04806A383FEA}" srcOrd="1" destOrd="0" presId="urn:microsoft.com/office/officeart/2008/layout/HorizontalMultiLevelHierarchy"/>
    <dgm:cxn modelId="{F72921A9-F907-49B9-B528-9EF38A1370D3}" type="presParOf" srcId="{202482AC-DE4B-4EB4-8445-02C34986DCDF}" destId="{4EAA5453-3E31-4136-AD17-7490F68A0CCB}" srcOrd="8" destOrd="0" presId="urn:microsoft.com/office/officeart/2008/layout/HorizontalMultiLevelHierarchy"/>
    <dgm:cxn modelId="{F70F1799-B08E-4329-B8A0-A7852901832C}" type="presParOf" srcId="{4EAA5453-3E31-4136-AD17-7490F68A0CCB}" destId="{7A8121B3-318C-424D-BDFB-2F4C32D7F506}" srcOrd="0" destOrd="0" presId="urn:microsoft.com/office/officeart/2008/layout/HorizontalMultiLevelHierarchy"/>
    <dgm:cxn modelId="{00D8F92B-1FDD-4F71-B3D6-62C660A2BE59}" type="presParOf" srcId="{202482AC-DE4B-4EB4-8445-02C34986DCDF}" destId="{EDFB0BF8-29BF-4319-B1BA-CF65017871ED}" srcOrd="9" destOrd="0" presId="urn:microsoft.com/office/officeart/2008/layout/HorizontalMultiLevelHierarchy"/>
    <dgm:cxn modelId="{EF162B8F-E30D-4C4E-9C53-5579B969226F}" type="presParOf" srcId="{EDFB0BF8-29BF-4319-B1BA-CF65017871ED}" destId="{E49FAB21-EF57-4249-B5A8-7F88B414AB1A}" srcOrd="0" destOrd="0" presId="urn:microsoft.com/office/officeart/2008/layout/HorizontalMultiLevelHierarchy"/>
    <dgm:cxn modelId="{E12105D5-03D6-4CEF-A02B-7AD7A05FC77D}" type="presParOf" srcId="{EDFB0BF8-29BF-4319-B1BA-CF65017871ED}" destId="{BB5C1D11-6E46-4C6A-875B-B2D230C14442}" srcOrd="1" destOrd="0" presId="urn:microsoft.com/office/officeart/2008/layout/HorizontalMultiLevelHierarchy"/>
    <dgm:cxn modelId="{3C3C2409-B54F-45BA-A5C5-EBC239D4DF6C}" type="presParOf" srcId="{30E23E30-2B9E-4DCF-B764-C6316F5342BD}" destId="{A6329590-F64C-4BC0-B8D0-5B6EA6C01415}" srcOrd="6" destOrd="0" presId="urn:microsoft.com/office/officeart/2008/layout/HorizontalMultiLevelHierarchy"/>
    <dgm:cxn modelId="{81A13680-B7E4-4850-9257-D75269598D9B}" type="presParOf" srcId="{A6329590-F64C-4BC0-B8D0-5B6EA6C01415}" destId="{D657D9D1-BC20-4032-A96C-D83441CF9C80}" srcOrd="0" destOrd="0" presId="urn:microsoft.com/office/officeart/2008/layout/HorizontalMultiLevelHierarchy"/>
    <dgm:cxn modelId="{B178317B-4481-4571-B3EE-346BD6BB433A}" type="presParOf" srcId="{30E23E30-2B9E-4DCF-B764-C6316F5342BD}" destId="{6F0AD58C-F5C7-48A7-8021-A13F73CECA53}" srcOrd="7" destOrd="0" presId="urn:microsoft.com/office/officeart/2008/layout/HorizontalMultiLevelHierarchy"/>
    <dgm:cxn modelId="{7590D34B-D998-4671-B769-F392ED6CB76B}" type="presParOf" srcId="{6F0AD58C-F5C7-48A7-8021-A13F73CECA53}" destId="{EFA8140A-6FC7-46D8-8FB7-A5BF2F3F70CB}" srcOrd="0" destOrd="0" presId="urn:microsoft.com/office/officeart/2008/layout/HorizontalMultiLevelHierarchy"/>
    <dgm:cxn modelId="{BA963D2E-EF61-4AD0-B4FE-B691774925F6}" type="presParOf" srcId="{6F0AD58C-F5C7-48A7-8021-A13F73CECA53}" destId="{9EECA78D-F9B9-4AC2-9107-7D53DC01344B}" srcOrd="1" destOrd="0" presId="urn:microsoft.com/office/officeart/2008/layout/HorizontalMultiLevelHierarchy"/>
    <dgm:cxn modelId="{24834361-5525-490F-B04C-E6C36C90A09A}" type="presParOf" srcId="{30E23E30-2B9E-4DCF-B764-C6316F5342BD}" destId="{C8A66803-4B0A-4AC8-90AB-1569BB9F03E2}" srcOrd="8" destOrd="0" presId="urn:microsoft.com/office/officeart/2008/layout/HorizontalMultiLevelHierarchy"/>
    <dgm:cxn modelId="{F7A19C45-8411-489B-B047-8C2F69E24EEA}" type="presParOf" srcId="{C8A66803-4B0A-4AC8-90AB-1569BB9F03E2}" destId="{E17BDDFE-930A-40D9-AB17-B4887492D2E3}" srcOrd="0" destOrd="0" presId="urn:microsoft.com/office/officeart/2008/layout/HorizontalMultiLevelHierarchy"/>
    <dgm:cxn modelId="{997A0521-4BEB-4763-B4FF-8E8D9207CFFF}" type="presParOf" srcId="{30E23E30-2B9E-4DCF-B764-C6316F5342BD}" destId="{4D1CD1FB-660F-4C72-9B66-F273DF948F34}" srcOrd="9" destOrd="0" presId="urn:microsoft.com/office/officeart/2008/layout/HorizontalMultiLevelHierarchy"/>
    <dgm:cxn modelId="{77E37E0D-A489-429A-99A7-434A82610DB1}" type="presParOf" srcId="{4D1CD1FB-660F-4C72-9B66-F273DF948F34}" destId="{42F0F7F4-B511-4A38-B2F9-7C10581933D7}" srcOrd="0" destOrd="0" presId="urn:microsoft.com/office/officeart/2008/layout/HorizontalMultiLevelHierarchy"/>
    <dgm:cxn modelId="{8FD0C249-845A-4A25-8EF3-6FC652547FC9}" type="presParOf" srcId="{4D1CD1FB-660F-4C72-9B66-F273DF948F34}" destId="{57C93934-155C-4E2E-B47D-2EAB7081C5D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1E85-99C7-4155-B216-AD0F7CECF6F5}">
      <dsp:nvSpPr>
        <dsp:cNvPr id="0" name=""/>
        <dsp:cNvSpPr/>
      </dsp:nvSpPr>
      <dsp:spPr>
        <a:xfrm>
          <a:off x="10419754" y="3810530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880764" y="285648"/>
              </a:lnTo>
              <a:lnTo>
                <a:pt x="880764" y="41916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C4929-653A-4AF1-ADA0-048E1B184F72}">
      <dsp:nvSpPr>
        <dsp:cNvPr id="0" name=""/>
        <dsp:cNvSpPr/>
      </dsp:nvSpPr>
      <dsp:spPr>
        <a:xfrm>
          <a:off x="9538989" y="3810530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880764" y="0"/>
              </a:moveTo>
              <a:lnTo>
                <a:pt x="88076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8C065-0AAE-4FA1-A85E-5E494D2C38E4}">
      <dsp:nvSpPr>
        <dsp:cNvPr id="0" name=""/>
        <dsp:cNvSpPr/>
      </dsp:nvSpPr>
      <dsp:spPr>
        <a:xfrm>
          <a:off x="6896695" y="2476172"/>
          <a:ext cx="3523059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3523059" y="285648"/>
              </a:lnTo>
              <a:lnTo>
                <a:pt x="3523059" y="41916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82522-F66E-4486-AD0A-A1DFE246ECF3}">
      <dsp:nvSpPr>
        <dsp:cNvPr id="0" name=""/>
        <dsp:cNvSpPr/>
      </dsp:nvSpPr>
      <dsp:spPr>
        <a:xfrm>
          <a:off x="7731740" y="3810530"/>
          <a:ext cx="91440" cy="419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16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781A1-3539-45D4-BB42-06A3F9F63F2C}">
      <dsp:nvSpPr>
        <dsp:cNvPr id="0" name=""/>
        <dsp:cNvSpPr/>
      </dsp:nvSpPr>
      <dsp:spPr>
        <a:xfrm>
          <a:off x="6896695" y="2476172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880764" y="285648"/>
              </a:lnTo>
              <a:lnTo>
                <a:pt x="880764" y="41916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C3289-6D69-47F4-B435-B1C172FA13F7}">
      <dsp:nvSpPr>
        <dsp:cNvPr id="0" name=""/>
        <dsp:cNvSpPr/>
      </dsp:nvSpPr>
      <dsp:spPr>
        <a:xfrm>
          <a:off x="3373635" y="3810530"/>
          <a:ext cx="264229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2642294" y="285648"/>
              </a:lnTo>
              <a:lnTo>
                <a:pt x="2642294" y="41916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372A9-68C6-49BB-B8A5-FE777EE02754}">
      <dsp:nvSpPr>
        <dsp:cNvPr id="0" name=""/>
        <dsp:cNvSpPr/>
      </dsp:nvSpPr>
      <dsp:spPr>
        <a:xfrm>
          <a:off x="3373635" y="3810530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880764" y="285648"/>
              </a:lnTo>
              <a:lnTo>
                <a:pt x="880764" y="41916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134A2-4370-4434-8055-0B0EF989CBED}">
      <dsp:nvSpPr>
        <dsp:cNvPr id="0" name=""/>
        <dsp:cNvSpPr/>
      </dsp:nvSpPr>
      <dsp:spPr>
        <a:xfrm>
          <a:off x="2492871" y="3810530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880764" y="0"/>
              </a:moveTo>
              <a:lnTo>
                <a:pt x="88076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EF238-700F-41B1-8837-872A4B025050}">
      <dsp:nvSpPr>
        <dsp:cNvPr id="0" name=""/>
        <dsp:cNvSpPr/>
      </dsp:nvSpPr>
      <dsp:spPr>
        <a:xfrm>
          <a:off x="731341" y="3810530"/>
          <a:ext cx="2642294" cy="419163"/>
        </a:xfrm>
        <a:custGeom>
          <a:avLst/>
          <a:gdLst/>
          <a:ahLst/>
          <a:cxnLst/>
          <a:rect l="0" t="0" r="0" b="0"/>
          <a:pathLst>
            <a:path>
              <a:moveTo>
                <a:pt x="2642294" y="0"/>
              </a:moveTo>
              <a:lnTo>
                <a:pt x="264229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4E2B5-9E4C-4FA1-8B47-CB21D5424280}">
      <dsp:nvSpPr>
        <dsp:cNvPr id="0" name=""/>
        <dsp:cNvSpPr/>
      </dsp:nvSpPr>
      <dsp:spPr>
        <a:xfrm>
          <a:off x="3373635" y="2476172"/>
          <a:ext cx="3523059" cy="419163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CD304-4042-4D24-8383-9F55DC81E490}">
      <dsp:nvSpPr>
        <dsp:cNvPr id="0" name=""/>
        <dsp:cNvSpPr/>
      </dsp:nvSpPr>
      <dsp:spPr>
        <a:xfrm>
          <a:off x="6176069" y="1560977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93036-9BAD-499C-8DA5-BC873E2B1972}">
      <dsp:nvSpPr>
        <dsp:cNvPr id="0" name=""/>
        <dsp:cNvSpPr/>
      </dsp:nvSpPr>
      <dsp:spPr>
        <a:xfrm>
          <a:off x="6336208" y="1713109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Антропогенное воздействие</a:t>
          </a:r>
        </a:p>
      </dsp:txBody>
      <dsp:txXfrm>
        <a:off x="6363013" y="1739914"/>
        <a:ext cx="1387641" cy="861584"/>
      </dsp:txXfrm>
    </dsp:sp>
    <dsp:sp modelId="{B2C0E9D7-2D3D-4535-8687-EA5DDC1F048F}">
      <dsp:nvSpPr>
        <dsp:cNvPr id="0" name=""/>
        <dsp:cNvSpPr/>
      </dsp:nvSpPr>
      <dsp:spPr>
        <a:xfrm>
          <a:off x="2653010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67F5F-1E5C-46FD-9D21-2503288106AE}">
      <dsp:nvSpPr>
        <dsp:cNvPr id="0" name=""/>
        <dsp:cNvSpPr/>
      </dsp:nvSpPr>
      <dsp:spPr>
        <a:xfrm>
          <a:off x="2813149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Физическое воздействие</a:t>
          </a:r>
        </a:p>
      </dsp:txBody>
      <dsp:txXfrm>
        <a:off x="2839954" y="3074273"/>
        <a:ext cx="1387641" cy="861584"/>
      </dsp:txXfrm>
    </dsp:sp>
    <dsp:sp modelId="{D552487F-4510-4077-A271-D3AE9F6792F0}">
      <dsp:nvSpPr>
        <dsp:cNvPr id="0" name=""/>
        <dsp:cNvSpPr/>
      </dsp:nvSpPr>
      <dsp:spPr>
        <a:xfrm>
          <a:off x="10715" y="4229694"/>
          <a:ext cx="1441251" cy="915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106EE-A6FA-4A6F-92D9-E1D059A52CA7}">
      <dsp:nvSpPr>
        <dsp:cNvPr id="0" name=""/>
        <dsp:cNvSpPr/>
      </dsp:nvSpPr>
      <dsp:spPr>
        <a:xfrm>
          <a:off x="170854" y="4381826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Полное или частичное разрушение экосистемы</a:t>
          </a:r>
        </a:p>
      </dsp:txBody>
      <dsp:txXfrm>
        <a:off x="197659" y="4408631"/>
        <a:ext cx="1387641" cy="861584"/>
      </dsp:txXfrm>
    </dsp:sp>
    <dsp:sp modelId="{C78A359F-422F-484E-85D6-BA0768CE9E52}">
      <dsp:nvSpPr>
        <dsp:cNvPr id="0" name=""/>
        <dsp:cNvSpPr/>
      </dsp:nvSpPr>
      <dsp:spPr>
        <a:xfrm>
          <a:off x="1772245" y="4229694"/>
          <a:ext cx="1441251" cy="915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DF4DC-E6DF-4B7B-A91D-D8CB31573EDC}">
      <dsp:nvSpPr>
        <dsp:cNvPr id="0" name=""/>
        <dsp:cNvSpPr/>
      </dsp:nvSpPr>
      <dsp:spPr>
        <a:xfrm>
          <a:off x="1932384" y="4381826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Тепловое загрязнение</a:t>
          </a:r>
        </a:p>
      </dsp:txBody>
      <dsp:txXfrm>
        <a:off x="1959189" y="4408631"/>
        <a:ext cx="1387641" cy="861584"/>
      </dsp:txXfrm>
    </dsp:sp>
    <dsp:sp modelId="{0DD29C0F-28FF-401F-8AB1-9CC2F63B51CC}">
      <dsp:nvSpPr>
        <dsp:cNvPr id="0" name=""/>
        <dsp:cNvSpPr/>
      </dsp:nvSpPr>
      <dsp:spPr>
        <a:xfrm>
          <a:off x="3533774" y="4229694"/>
          <a:ext cx="1441251" cy="915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B9673-E76E-41E3-A5F2-645B1C981EEF}">
      <dsp:nvSpPr>
        <dsp:cNvPr id="0" name=""/>
        <dsp:cNvSpPr/>
      </dsp:nvSpPr>
      <dsp:spPr>
        <a:xfrm>
          <a:off x="3693914" y="4381826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Изменение гидрологического и гидрогеологического режима</a:t>
          </a:r>
        </a:p>
      </dsp:txBody>
      <dsp:txXfrm>
        <a:off x="3720719" y="4408631"/>
        <a:ext cx="1387641" cy="861584"/>
      </dsp:txXfrm>
    </dsp:sp>
    <dsp:sp modelId="{068795B3-8BAE-41CD-9143-6883E9D11214}">
      <dsp:nvSpPr>
        <dsp:cNvPr id="0" name=""/>
        <dsp:cNvSpPr/>
      </dsp:nvSpPr>
      <dsp:spPr>
        <a:xfrm>
          <a:off x="5295304" y="4229694"/>
          <a:ext cx="1441251" cy="915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E0A1-6B4A-4E55-BC6B-966E02519C5F}">
      <dsp:nvSpPr>
        <dsp:cNvPr id="0" name=""/>
        <dsp:cNvSpPr/>
      </dsp:nvSpPr>
      <dsp:spPr>
        <a:xfrm>
          <a:off x="5455443" y="4381826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Радиоактивное загрязнение</a:t>
          </a:r>
          <a:endParaRPr lang="ru-RU" sz="1200" kern="1200" dirty="0"/>
        </a:p>
      </dsp:txBody>
      <dsp:txXfrm>
        <a:off x="5482248" y="4408631"/>
        <a:ext cx="1387641" cy="861584"/>
      </dsp:txXfrm>
    </dsp:sp>
    <dsp:sp modelId="{FAB75CF6-F9B3-4A75-8351-C7DDEB2148DA}">
      <dsp:nvSpPr>
        <dsp:cNvPr id="0" name=""/>
        <dsp:cNvSpPr/>
      </dsp:nvSpPr>
      <dsp:spPr>
        <a:xfrm>
          <a:off x="7056834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7155B-D1CF-4F1C-8F3D-61F82AF5A8B5}">
      <dsp:nvSpPr>
        <dsp:cNvPr id="0" name=""/>
        <dsp:cNvSpPr/>
      </dsp:nvSpPr>
      <dsp:spPr>
        <a:xfrm>
          <a:off x="7216973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Химическое воздействие</a:t>
          </a:r>
        </a:p>
      </dsp:txBody>
      <dsp:txXfrm>
        <a:off x="7243778" y="3074273"/>
        <a:ext cx="1387641" cy="861584"/>
      </dsp:txXfrm>
    </dsp:sp>
    <dsp:sp modelId="{C63BE3F1-7764-4F21-A4D4-5ACC3B3CCF9D}">
      <dsp:nvSpPr>
        <dsp:cNvPr id="0" name=""/>
        <dsp:cNvSpPr/>
      </dsp:nvSpPr>
      <dsp:spPr>
        <a:xfrm>
          <a:off x="7056834" y="4229694"/>
          <a:ext cx="1441251" cy="915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BEAB7-9E90-4437-9812-29E4591688F8}">
      <dsp:nvSpPr>
        <dsp:cNvPr id="0" name=""/>
        <dsp:cNvSpPr/>
      </dsp:nvSpPr>
      <dsp:spPr>
        <a:xfrm>
          <a:off x="7216973" y="4381826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Химическое загрязнение</a:t>
          </a:r>
        </a:p>
      </dsp:txBody>
      <dsp:txXfrm>
        <a:off x="7243778" y="4408631"/>
        <a:ext cx="1387641" cy="861584"/>
      </dsp:txXfrm>
    </dsp:sp>
    <dsp:sp modelId="{E6823686-BB9D-45E0-A354-F08CCD09A8A3}">
      <dsp:nvSpPr>
        <dsp:cNvPr id="0" name=""/>
        <dsp:cNvSpPr/>
      </dsp:nvSpPr>
      <dsp:spPr>
        <a:xfrm>
          <a:off x="9699128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1A265-7BDC-4D75-8A3F-64290F607099}">
      <dsp:nvSpPr>
        <dsp:cNvPr id="0" name=""/>
        <dsp:cNvSpPr/>
      </dsp:nvSpPr>
      <dsp:spPr>
        <a:xfrm>
          <a:off x="9859267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Биологическое воздействие</a:t>
          </a:r>
        </a:p>
      </dsp:txBody>
      <dsp:txXfrm>
        <a:off x="9886072" y="3074273"/>
        <a:ext cx="1387641" cy="861584"/>
      </dsp:txXfrm>
    </dsp:sp>
    <dsp:sp modelId="{5CAE39F6-F2A5-4C3B-9E54-4DE1DF1B86E7}">
      <dsp:nvSpPr>
        <dsp:cNvPr id="0" name=""/>
        <dsp:cNvSpPr/>
      </dsp:nvSpPr>
      <dsp:spPr>
        <a:xfrm>
          <a:off x="8818364" y="4229694"/>
          <a:ext cx="1441251" cy="915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C541D-810C-4860-BFDD-FF2EEA6FBE5A}">
      <dsp:nvSpPr>
        <dsp:cNvPr id="0" name=""/>
        <dsp:cNvSpPr/>
      </dsp:nvSpPr>
      <dsp:spPr>
        <a:xfrm>
          <a:off x="8978503" y="4381826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Биологическое загрязнение</a:t>
          </a:r>
        </a:p>
      </dsp:txBody>
      <dsp:txXfrm>
        <a:off x="9005308" y="4408631"/>
        <a:ext cx="1387641" cy="861584"/>
      </dsp:txXfrm>
    </dsp:sp>
    <dsp:sp modelId="{F690909A-FDCF-4001-BA15-FA99288CECB8}">
      <dsp:nvSpPr>
        <dsp:cNvPr id="0" name=""/>
        <dsp:cNvSpPr/>
      </dsp:nvSpPr>
      <dsp:spPr>
        <a:xfrm>
          <a:off x="10579893" y="4229694"/>
          <a:ext cx="1441251" cy="915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F4C02-6160-4185-8561-712F9C3B1003}">
      <dsp:nvSpPr>
        <dsp:cNvPr id="0" name=""/>
        <dsp:cNvSpPr/>
      </dsp:nvSpPr>
      <dsp:spPr>
        <a:xfrm>
          <a:off x="10740032" y="4381826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Качественное и количественное изменение биоты компонентов экосистемы</a:t>
          </a:r>
        </a:p>
      </dsp:txBody>
      <dsp:txXfrm>
        <a:off x="10766837" y="4408631"/>
        <a:ext cx="1387641" cy="861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66803-4B0A-4AC8-90AB-1569BB9F03E2}">
      <dsp:nvSpPr>
        <dsp:cNvPr id="0" name=""/>
        <dsp:cNvSpPr/>
      </dsp:nvSpPr>
      <dsp:spPr>
        <a:xfrm>
          <a:off x="2114955" y="2522166"/>
          <a:ext cx="551362" cy="210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681" y="0"/>
              </a:lnTo>
              <a:lnTo>
                <a:pt x="275681" y="2101230"/>
              </a:lnTo>
              <a:lnTo>
                <a:pt x="551362" y="210123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>
        <a:off x="2336327" y="3518472"/>
        <a:ext cx="108618" cy="108618"/>
      </dsp:txXfrm>
    </dsp:sp>
    <dsp:sp modelId="{A6329590-F64C-4BC0-B8D0-5B6EA6C01415}">
      <dsp:nvSpPr>
        <dsp:cNvPr id="0" name=""/>
        <dsp:cNvSpPr/>
      </dsp:nvSpPr>
      <dsp:spPr>
        <a:xfrm>
          <a:off x="2114955" y="2522166"/>
          <a:ext cx="551362" cy="1050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681" y="0"/>
              </a:lnTo>
              <a:lnTo>
                <a:pt x="275681" y="1050615"/>
              </a:lnTo>
              <a:lnTo>
                <a:pt x="551362" y="105061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360973" y="3017811"/>
        <a:ext cx="59325" cy="59325"/>
      </dsp:txXfrm>
    </dsp:sp>
    <dsp:sp modelId="{4EAA5453-3E31-4136-AD17-7490F68A0CCB}">
      <dsp:nvSpPr>
        <dsp:cNvPr id="0" name=""/>
        <dsp:cNvSpPr/>
      </dsp:nvSpPr>
      <dsp:spPr>
        <a:xfrm>
          <a:off x="5423132" y="2522166"/>
          <a:ext cx="551362" cy="210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681" y="0"/>
              </a:lnTo>
              <a:lnTo>
                <a:pt x="275681" y="2101230"/>
              </a:lnTo>
              <a:lnTo>
                <a:pt x="551362" y="210123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>
        <a:off x="5644504" y="3518472"/>
        <a:ext cx="108618" cy="108618"/>
      </dsp:txXfrm>
    </dsp:sp>
    <dsp:sp modelId="{814EE09A-76C0-4319-AB0A-0BBA69464125}">
      <dsp:nvSpPr>
        <dsp:cNvPr id="0" name=""/>
        <dsp:cNvSpPr/>
      </dsp:nvSpPr>
      <dsp:spPr>
        <a:xfrm>
          <a:off x="5423132" y="2522166"/>
          <a:ext cx="551362" cy="1050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681" y="0"/>
              </a:lnTo>
              <a:lnTo>
                <a:pt x="275681" y="1050615"/>
              </a:lnTo>
              <a:lnTo>
                <a:pt x="551362" y="1050615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669151" y="3017811"/>
        <a:ext cx="59325" cy="59325"/>
      </dsp:txXfrm>
    </dsp:sp>
    <dsp:sp modelId="{4DBC5FD6-0E52-44F5-B9EF-2FB96C0B3F97}">
      <dsp:nvSpPr>
        <dsp:cNvPr id="0" name=""/>
        <dsp:cNvSpPr/>
      </dsp:nvSpPr>
      <dsp:spPr>
        <a:xfrm>
          <a:off x="5423132" y="2476446"/>
          <a:ext cx="551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362" y="4572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685030" y="2508382"/>
        <a:ext cx="27568" cy="27568"/>
      </dsp:txXfrm>
    </dsp:sp>
    <dsp:sp modelId="{4DAB8371-493C-463D-ABFA-C156CE1929DC}">
      <dsp:nvSpPr>
        <dsp:cNvPr id="0" name=""/>
        <dsp:cNvSpPr/>
      </dsp:nvSpPr>
      <dsp:spPr>
        <a:xfrm>
          <a:off x="5423132" y="1471551"/>
          <a:ext cx="551362" cy="1050615"/>
        </a:xfrm>
        <a:custGeom>
          <a:avLst/>
          <a:gdLst/>
          <a:ahLst/>
          <a:cxnLst/>
          <a:rect l="0" t="0" r="0" b="0"/>
          <a:pathLst>
            <a:path>
              <a:moveTo>
                <a:pt x="0" y="1050615"/>
              </a:moveTo>
              <a:lnTo>
                <a:pt x="275681" y="1050615"/>
              </a:lnTo>
              <a:lnTo>
                <a:pt x="275681" y="0"/>
              </a:lnTo>
              <a:lnTo>
                <a:pt x="551362" y="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669151" y="1967196"/>
        <a:ext cx="59325" cy="59325"/>
      </dsp:txXfrm>
    </dsp:sp>
    <dsp:sp modelId="{0CB709E3-12D4-4051-B03E-417216C3154B}">
      <dsp:nvSpPr>
        <dsp:cNvPr id="0" name=""/>
        <dsp:cNvSpPr/>
      </dsp:nvSpPr>
      <dsp:spPr>
        <a:xfrm>
          <a:off x="5423132" y="420935"/>
          <a:ext cx="551362" cy="2101230"/>
        </a:xfrm>
        <a:custGeom>
          <a:avLst/>
          <a:gdLst/>
          <a:ahLst/>
          <a:cxnLst/>
          <a:rect l="0" t="0" r="0" b="0"/>
          <a:pathLst>
            <a:path>
              <a:moveTo>
                <a:pt x="0" y="2101230"/>
              </a:moveTo>
              <a:lnTo>
                <a:pt x="275681" y="2101230"/>
              </a:lnTo>
              <a:lnTo>
                <a:pt x="275681" y="0"/>
              </a:lnTo>
              <a:lnTo>
                <a:pt x="551362" y="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>
        <a:off x="5644504" y="1417242"/>
        <a:ext cx="108618" cy="108618"/>
      </dsp:txXfrm>
    </dsp:sp>
    <dsp:sp modelId="{C3719CF7-5D02-4B12-A3D6-939CE132428E}">
      <dsp:nvSpPr>
        <dsp:cNvPr id="0" name=""/>
        <dsp:cNvSpPr/>
      </dsp:nvSpPr>
      <dsp:spPr>
        <a:xfrm>
          <a:off x="2114955" y="2476446"/>
          <a:ext cx="551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362" y="457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376852" y="2508382"/>
        <a:ext cx="27568" cy="27568"/>
      </dsp:txXfrm>
    </dsp:sp>
    <dsp:sp modelId="{1D4FF9C4-C62F-4F29-B22D-D718FEC61B3B}">
      <dsp:nvSpPr>
        <dsp:cNvPr id="0" name=""/>
        <dsp:cNvSpPr/>
      </dsp:nvSpPr>
      <dsp:spPr>
        <a:xfrm>
          <a:off x="2114955" y="1471551"/>
          <a:ext cx="551362" cy="1050615"/>
        </a:xfrm>
        <a:custGeom>
          <a:avLst/>
          <a:gdLst/>
          <a:ahLst/>
          <a:cxnLst/>
          <a:rect l="0" t="0" r="0" b="0"/>
          <a:pathLst>
            <a:path>
              <a:moveTo>
                <a:pt x="0" y="1050615"/>
              </a:moveTo>
              <a:lnTo>
                <a:pt x="275681" y="1050615"/>
              </a:lnTo>
              <a:lnTo>
                <a:pt x="275681" y="0"/>
              </a:lnTo>
              <a:lnTo>
                <a:pt x="551362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360973" y="1967196"/>
        <a:ext cx="59325" cy="59325"/>
      </dsp:txXfrm>
    </dsp:sp>
    <dsp:sp modelId="{5A21A2EA-F8C4-47F7-B4CF-9F6AE9118464}">
      <dsp:nvSpPr>
        <dsp:cNvPr id="0" name=""/>
        <dsp:cNvSpPr/>
      </dsp:nvSpPr>
      <dsp:spPr>
        <a:xfrm>
          <a:off x="2114955" y="420935"/>
          <a:ext cx="551362" cy="2101230"/>
        </a:xfrm>
        <a:custGeom>
          <a:avLst/>
          <a:gdLst/>
          <a:ahLst/>
          <a:cxnLst/>
          <a:rect l="0" t="0" r="0" b="0"/>
          <a:pathLst>
            <a:path>
              <a:moveTo>
                <a:pt x="0" y="2101230"/>
              </a:moveTo>
              <a:lnTo>
                <a:pt x="275681" y="2101230"/>
              </a:lnTo>
              <a:lnTo>
                <a:pt x="275681" y="0"/>
              </a:lnTo>
              <a:lnTo>
                <a:pt x="551362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>
        <a:off x="2336327" y="1417242"/>
        <a:ext cx="108618" cy="108618"/>
      </dsp:txXfrm>
    </dsp:sp>
    <dsp:sp modelId="{15A7399F-5C26-4570-90F5-8E46E90658F5}">
      <dsp:nvSpPr>
        <dsp:cNvPr id="0" name=""/>
        <dsp:cNvSpPr/>
      </dsp:nvSpPr>
      <dsp:spPr>
        <a:xfrm rot="16200000">
          <a:off x="-517112" y="2101920"/>
          <a:ext cx="4423643" cy="840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антропогенное загрязнение</a:t>
          </a:r>
        </a:p>
      </dsp:txBody>
      <dsp:txXfrm>
        <a:off x="-517112" y="2101920"/>
        <a:ext cx="4423643" cy="840492"/>
      </dsp:txXfrm>
    </dsp:sp>
    <dsp:sp modelId="{BCB67F49-D2A5-42B9-87FE-4274D73CB473}">
      <dsp:nvSpPr>
        <dsp:cNvPr id="0" name=""/>
        <dsp:cNvSpPr/>
      </dsp:nvSpPr>
      <dsp:spPr>
        <a:xfrm>
          <a:off x="2666317" y="689"/>
          <a:ext cx="2756814" cy="840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Химическое</a:t>
          </a:r>
        </a:p>
      </dsp:txBody>
      <dsp:txXfrm>
        <a:off x="2666317" y="689"/>
        <a:ext cx="2756814" cy="840492"/>
      </dsp:txXfrm>
    </dsp:sp>
    <dsp:sp modelId="{115C53E2-C05A-431E-9500-F3E5638B3407}">
      <dsp:nvSpPr>
        <dsp:cNvPr id="0" name=""/>
        <dsp:cNvSpPr/>
      </dsp:nvSpPr>
      <dsp:spPr>
        <a:xfrm>
          <a:off x="2666317" y="1051305"/>
          <a:ext cx="2756814" cy="840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Биологическое</a:t>
          </a:r>
        </a:p>
      </dsp:txBody>
      <dsp:txXfrm>
        <a:off x="2666317" y="1051305"/>
        <a:ext cx="2756814" cy="840492"/>
      </dsp:txXfrm>
    </dsp:sp>
    <dsp:sp modelId="{908B7492-1A7A-402A-8720-1B23274CE2C4}">
      <dsp:nvSpPr>
        <dsp:cNvPr id="0" name=""/>
        <dsp:cNvSpPr/>
      </dsp:nvSpPr>
      <dsp:spPr>
        <a:xfrm>
          <a:off x="2666317" y="2101920"/>
          <a:ext cx="2756814" cy="840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Физическое</a:t>
          </a:r>
        </a:p>
      </dsp:txBody>
      <dsp:txXfrm>
        <a:off x="2666317" y="2101920"/>
        <a:ext cx="2756814" cy="840492"/>
      </dsp:txXfrm>
    </dsp:sp>
    <dsp:sp modelId="{FC224426-8F08-451D-B141-0EBFDCCC2666}">
      <dsp:nvSpPr>
        <dsp:cNvPr id="0" name=""/>
        <dsp:cNvSpPr/>
      </dsp:nvSpPr>
      <dsp:spPr>
        <a:xfrm>
          <a:off x="5974495" y="689"/>
          <a:ext cx="2756814" cy="840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Тепловое</a:t>
          </a:r>
        </a:p>
      </dsp:txBody>
      <dsp:txXfrm>
        <a:off x="5974495" y="689"/>
        <a:ext cx="2756814" cy="840492"/>
      </dsp:txXfrm>
    </dsp:sp>
    <dsp:sp modelId="{EDB1C3D9-AF0E-466B-B482-73DD12520321}">
      <dsp:nvSpPr>
        <dsp:cNvPr id="0" name=""/>
        <dsp:cNvSpPr/>
      </dsp:nvSpPr>
      <dsp:spPr>
        <a:xfrm>
          <a:off x="5974495" y="1051305"/>
          <a:ext cx="2756814" cy="840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Световое</a:t>
          </a:r>
        </a:p>
      </dsp:txBody>
      <dsp:txXfrm>
        <a:off x="5974495" y="1051305"/>
        <a:ext cx="2756814" cy="840492"/>
      </dsp:txXfrm>
    </dsp:sp>
    <dsp:sp modelId="{3AF02B68-837D-4368-8F72-D0A4E57B37C2}">
      <dsp:nvSpPr>
        <dsp:cNvPr id="0" name=""/>
        <dsp:cNvSpPr/>
      </dsp:nvSpPr>
      <dsp:spPr>
        <a:xfrm>
          <a:off x="5974495" y="2101920"/>
          <a:ext cx="2756814" cy="840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Шумовое</a:t>
          </a:r>
        </a:p>
      </dsp:txBody>
      <dsp:txXfrm>
        <a:off x="5974495" y="2101920"/>
        <a:ext cx="2756814" cy="840492"/>
      </dsp:txXfrm>
    </dsp:sp>
    <dsp:sp modelId="{573C59A3-2016-4C8D-A452-BBBEFBAB4B61}">
      <dsp:nvSpPr>
        <dsp:cNvPr id="0" name=""/>
        <dsp:cNvSpPr/>
      </dsp:nvSpPr>
      <dsp:spPr>
        <a:xfrm>
          <a:off x="5974495" y="3152535"/>
          <a:ext cx="2756814" cy="840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Радиоактивное</a:t>
          </a:r>
        </a:p>
      </dsp:txBody>
      <dsp:txXfrm>
        <a:off x="5974495" y="3152535"/>
        <a:ext cx="2756814" cy="840492"/>
      </dsp:txXfrm>
    </dsp:sp>
    <dsp:sp modelId="{E49FAB21-EF57-4249-B5A8-7F88B414AB1A}">
      <dsp:nvSpPr>
        <dsp:cNvPr id="0" name=""/>
        <dsp:cNvSpPr/>
      </dsp:nvSpPr>
      <dsp:spPr>
        <a:xfrm>
          <a:off x="5974495" y="4203151"/>
          <a:ext cx="2756814" cy="840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Электромагнитное</a:t>
          </a:r>
          <a:endParaRPr lang="ru-RU" sz="2400" kern="1200"/>
        </a:p>
      </dsp:txBody>
      <dsp:txXfrm>
        <a:off x="5974495" y="4203151"/>
        <a:ext cx="2756814" cy="840492"/>
      </dsp:txXfrm>
    </dsp:sp>
    <dsp:sp modelId="{EFA8140A-6FC7-46D8-8FB7-A5BF2F3F70CB}">
      <dsp:nvSpPr>
        <dsp:cNvPr id="0" name=""/>
        <dsp:cNvSpPr/>
      </dsp:nvSpPr>
      <dsp:spPr>
        <a:xfrm>
          <a:off x="2666317" y="3152535"/>
          <a:ext cx="2756814" cy="840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Биотическое</a:t>
          </a:r>
        </a:p>
      </dsp:txBody>
      <dsp:txXfrm>
        <a:off x="2666317" y="3152535"/>
        <a:ext cx="2756814" cy="840492"/>
      </dsp:txXfrm>
    </dsp:sp>
    <dsp:sp modelId="{42F0F7F4-B511-4A38-B2F9-7C10581933D7}">
      <dsp:nvSpPr>
        <dsp:cNvPr id="0" name=""/>
        <dsp:cNvSpPr/>
      </dsp:nvSpPr>
      <dsp:spPr>
        <a:xfrm>
          <a:off x="2666317" y="4203151"/>
          <a:ext cx="2756814" cy="840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Механическое</a:t>
          </a:r>
        </a:p>
      </dsp:txBody>
      <dsp:txXfrm>
        <a:off x="2666317" y="4203151"/>
        <a:ext cx="2756814" cy="84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E054-30CD-4DDF-A75A-0DF57E738569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00E5-03E9-4F1D-9EDF-E6AD9B57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48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92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3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86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1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2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15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17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4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6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6D56-EBE1-4AA1-A808-E9607FB63F9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B6F55F-3C71-4DC9-845A-A0A27515A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5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5EF1-50B9-4F1D-A70E-001E4058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059" y="201801"/>
            <a:ext cx="8788086" cy="802465"/>
          </a:xfrm>
        </p:spPr>
        <p:txBody>
          <a:bodyPr anchor="ctr">
            <a:noAutofit/>
          </a:bodyPr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ЭКОНОМИЧЕСКИЙ УНИВЕРСИТЕТ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Г. В. Плеханова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КИБЕРТЕХНОЛОГИЙ МАТЕМАТИКИ И СТАТИСТИКИ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556FE1-74D7-4029-BCD4-09156A587B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733" y="5385733"/>
            <a:ext cx="1472267" cy="14722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2963778-8C19-4DEE-BA3D-504A9BC6984B}"/>
              </a:ext>
            </a:extLst>
          </p:cNvPr>
          <p:cNvSpPr txBox="1">
            <a:spLocks/>
          </p:cNvSpPr>
          <p:nvPr/>
        </p:nvSpPr>
        <p:spPr>
          <a:xfrm>
            <a:off x="1508058" y="6438158"/>
            <a:ext cx="8788085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г.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C2A957E-01C9-43A1-B5CA-F1AE8BB90958}"/>
              </a:ext>
            </a:extLst>
          </p:cNvPr>
          <p:cNvSpPr txBox="1">
            <a:spLocks/>
          </p:cNvSpPr>
          <p:nvPr/>
        </p:nvSpPr>
        <p:spPr>
          <a:xfrm>
            <a:off x="1508059" y="1117918"/>
            <a:ext cx="8788086" cy="147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кафедра химии инновационных материалов и технологий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С ПРЕЗЕНТАЦИЕЙ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«Безопасность жизнедеятельности»</a:t>
            </a:r>
          </a:p>
          <a:p>
            <a:endParaRPr lang="ru-RU" sz="1800" b="1" dirty="0">
              <a:solidFill>
                <a:srgbClr val="1A23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DD7BDBB-34A4-4165-BA30-29E5B78480C4}"/>
              </a:ext>
            </a:extLst>
          </p:cNvPr>
          <p:cNvSpPr txBox="1">
            <a:spLocks/>
          </p:cNvSpPr>
          <p:nvPr/>
        </p:nvSpPr>
        <p:spPr>
          <a:xfrm>
            <a:off x="1508059" y="3010825"/>
            <a:ext cx="8788086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и масштабы негативного воздействия объектов</a:t>
            </a:r>
          </a:p>
          <a:p>
            <a:r>
              <a:rPr lang="ru-RU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экономики на природную среду.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1E5482D-0A60-4085-981C-A287AD53F8FF}"/>
              </a:ext>
            </a:extLst>
          </p:cNvPr>
          <p:cNvSpPr txBox="1">
            <a:spLocks/>
          </p:cNvSpPr>
          <p:nvPr/>
        </p:nvSpPr>
        <p:spPr>
          <a:xfrm>
            <a:off x="1508058" y="4792142"/>
            <a:ext cx="8788086" cy="80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1 курса группы 15.27Д-ИСТ15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/22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Андрей Николаевич</a:t>
            </a:r>
          </a:p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	         Колесникова Л.А.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8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817327F-3577-729D-02D6-D3E3BBDDE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6933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947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6831A-7E80-0CF3-2E6A-B704D2DF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3106"/>
            <a:ext cx="8596668" cy="1320800"/>
          </a:xfrm>
        </p:spPr>
        <p:txBody>
          <a:bodyPr/>
          <a:lstStyle/>
          <a:p>
            <a:r>
              <a:rPr lang="ru-RU" sz="3600" dirty="0">
                <a:solidFill>
                  <a:srgbClr val="85DFFF"/>
                </a:solidFill>
              </a:rPr>
              <a:t>Загрязнение воды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8F22C-5E15-4E9A-07DB-BA8E7B6F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03506"/>
            <a:ext cx="9744233" cy="511674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5"/>
                </a:solidFill>
              </a:rPr>
              <a:t>Разливы нефти </a:t>
            </a:r>
            <a:r>
              <a:rPr lang="ru-RU" sz="2000" dirty="0">
                <a:solidFill>
                  <a:schemeClr val="tx1"/>
                </a:solidFill>
              </a:rPr>
              <a:t>–</a:t>
            </a:r>
            <a:r>
              <a:rPr lang="ru-RU" sz="2000" dirty="0">
                <a:solidFill>
                  <a:schemeClr val="accent5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одна из наиболее важных причин загрязнения воды.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pPr lvl="1"/>
            <a:r>
              <a:rPr lang="ru-RU" sz="2000" dirty="0">
                <a:solidFill>
                  <a:schemeClr val="tx1"/>
                </a:solidFill>
              </a:rPr>
              <a:t>Последствия разливов нефти включают:</a:t>
            </a:r>
          </a:p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pPr lvl="2"/>
            <a:r>
              <a:rPr lang="ru-RU" sz="2000" dirty="0">
                <a:solidFill>
                  <a:schemeClr val="tx1"/>
                </a:solidFill>
              </a:rPr>
              <a:t>Непосредственное отравление птиц и морской жизни путем употребления нефти.</a:t>
            </a:r>
          </a:p>
          <a:p>
            <a:pPr lvl="2"/>
            <a:r>
              <a:rPr lang="ru-RU" sz="2000" dirty="0">
                <a:solidFill>
                  <a:schemeClr val="tx1"/>
                </a:solidFill>
              </a:rPr>
              <a:t>Покрытие перьев и меха животных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ru-RU" sz="2000" dirty="0">
                <a:solidFill>
                  <a:schemeClr val="tx1"/>
                </a:solidFill>
              </a:rPr>
              <a:t> входящих в экосистему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ru-RU" sz="2000" dirty="0">
                <a:solidFill>
                  <a:schemeClr val="tx1"/>
                </a:solidFill>
              </a:rPr>
              <a:t> нефтью.</a:t>
            </a:r>
          </a:p>
          <a:p>
            <a:pPr lvl="2"/>
            <a:r>
              <a:rPr lang="ru-RU" sz="2000" dirty="0">
                <a:solidFill>
                  <a:schemeClr val="tx1"/>
                </a:solidFill>
              </a:rPr>
              <a:t>Выделение ядовитых паров нефтепродуктами.</a:t>
            </a:r>
          </a:p>
          <a:p>
            <a:pPr lvl="2"/>
            <a:r>
              <a:rPr lang="ru-RU" sz="2000" dirty="0">
                <a:solidFill>
                  <a:schemeClr val="tx1"/>
                </a:solidFill>
              </a:rPr>
              <a:t>Поверхностные отложения нефтепродуктов на дне океана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ru-RU" sz="2000" dirty="0">
                <a:solidFill>
                  <a:schemeClr val="tx1"/>
                </a:solidFill>
              </a:rPr>
              <a:t> что разрушает как локальную экосистему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ru-RU" sz="2000" dirty="0">
                <a:solidFill>
                  <a:schemeClr val="tx1"/>
                </a:solidFill>
              </a:rPr>
              <a:t> так и экосистему водного бассейна в целом.</a:t>
            </a:r>
          </a:p>
          <a:p>
            <a:pPr lvl="2"/>
            <a:r>
              <a:rPr lang="ru-RU" sz="2000" dirty="0">
                <a:solidFill>
                  <a:schemeClr val="tx1"/>
                </a:solidFill>
              </a:rPr>
              <a:t>Негативное влияние на репродуктивную систему морских обитателей.</a:t>
            </a:r>
          </a:p>
        </p:txBody>
      </p:sp>
    </p:spTree>
    <p:extLst>
      <p:ext uri="{BB962C8B-B14F-4D97-AF65-F5344CB8AC3E}">
        <p14:creationId xmlns:p14="http://schemas.microsoft.com/office/powerpoint/2010/main" val="328738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9A181-3477-1E14-3DEA-503A71E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85DFFF"/>
                </a:solidFill>
              </a:rPr>
              <a:t>Металлургия.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D0EBB-A4DF-4E5D-5F27-3CB5859A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179"/>
            <a:ext cx="8596668" cy="4595183"/>
          </a:xfrm>
        </p:spPr>
        <p:txBody>
          <a:bodyPr/>
          <a:lstStyle/>
          <a:p>
            <a:r>
              <a:rPr lang="ru-RU" sz="2000" dirty="0"/>
              <a:t>Металлургическая промышленность несет ответственность за выбросы диоксида серы, оксидов азота и хлора в атмосферу.</a:t>
            </a:r>
          </a:p>
          <a:p>
            <a:endParaRPr lang="ru-RU" sz="2000" dirty="0"/>
          </a:p>
          <a:p>
            <a:r>
              <a:rPr lang="ru-RU" sz="2000" dirty="0"/>
              <a:t>Почва вокруг металлургических предприятий зачастую загрязнена элементами</a:t>
            </a:r>
            <a:r>
              <a:rPr lang="en-US" sz="2000" dirty="0"/>
              <a:t>,</a:t>
            </a:r>
            <a:r>
              <a:rPr lang="ru-RU" sz="2000" dirty="0"/>
              <a:t> испускаемыми предприятием в воздушной форме</a:t>
            </a:r>
            <a:r>
              <a:rPr lang="en-US" sz="2000" dirty="0"/>
              <a:t>,</a:t>
            </a:r>
            <a:r>
              <a:rPr lang="ru-RU" sz="2000" dirty="0"/>
              <a:t> и выпадающими в осадок.</a:t>
            </a:r>
          </a:p>
          <a:p>
            <a:pPr lvl="1"/>
            <a:r>
              <a:rPr lang="ru-RU" sz="2000" u="sng" dirty="0"/>
              <a:t>По этой причине особую угрозу играет расположение предприятий агрокультурного характера вблизи металлургических заводов. </a:t>
            </a:r>
          </a:p>
          <a:p>
            <a:pPr lvl="1"/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4044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075B3-9B35-61C2-89B3-B3E91843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85DFFF"/>
                </a:solidFill>
              </a:rPr>
              <a:t>Логистический и транспортный</a:t>
            </a:r>
            <a:r>
              <a:rPr lang="en-US" sz="3600" dirty="0">
                <a:solidFill>
                  <a:srgbClr val="85DFFF"/>
                </a:solidFill>
              </a:rPr>
              <a:t> </a:t>
            </a:r>
            <a:r>
              <a:rPr lang="ru-RU" sz="3600" dirty="0">
                <a:solidFill>
                  <a:srgbClr val="85DFFF"/>
                </a:solidFill>
              </a:rPr>
              <a:t>сектор экономики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7178F-B1A9-D575-7932-BDBC8CE3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Загрязнение воздуха от транспорта способствует образованию смога и ухудшению качества воздуха.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Воздействие транспорта на окружающую среду является значительным, поскольку транспорт является основным потребителем энергии и сжигает большую часть мировых запасов нефти.</a:t>
            </a:r>
          </a:p>
        </p:txBody>
      </p:sp>
    </p:spTree>
    <p:extLst>
      <p:ext uri="{BB962C8B-B14F-4D97-AF65-F5344CB8AC3E}">
        <p14:creationId xmlns:p14="http://schemas.microsoft.com/office/powerpoint/2010/main" val="160322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80BCDFF-CA3E-A5A6-BBA2-70C401E9C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0757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603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680C-6502-DEDB-F467-D20136AE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85DFFF"/>
                </a:solidFill>
              </a:rPr>
              <a:t>Агрокультура.</a:t>
            </a:r>
            <a:br>
              <a:rPr lang="ru-RU" sz="3600" dirty="0">
                <a:solidFill>
                  <a:srgbClr val="85DFFF"/>
                </a:solidFill>
              </a:rPr>
            </a:br>
            <a:endParaRPr lang="ru-RU" dirty="0">
              <a:solidFill>
                <a:srgbClr val="85D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2EFB1-AB3C-4486-4223-E6D53E3E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7567"/>
            <a:ext cx="8596668" cy="4763796"/>
          </a:xfrm>
        </p:spPr>
        <p:txBody>
          <a:bodyPr>
            <a:normAutofit/>
          </a:bodyPr>
          <a:lstStyle/>
          <a:p>
            <a:r>
              <a:rPr lang="ru-RU" sz="2000" dirty="0"/>
              <a:t>Азотсодержащие удобрения</a:t>
            </a:r>
            <a:r>
              <a:rPr lang="en-US" sz="2000" dirty="0"/>
              <a:t>,</a:t>
            </a:r>
            <a:r>
              <a:rPr lang="ru-RU" sz="2000" dirty="0"/>
              <a:t> широко используемые в агрокультуре</a:t>
            </a:r>
            <a:r>
              <a:rPr lang="en-US" sz="2000" dirty="0"/>
              <a:t>,</a:t>
            </a:r>
            <a:r>
              <a:rPr lang="ru-RU" sz="2000" dirty="0"/>
              <a:t> производят сильнодействующие парниковые </a:t>
            </a:r>
            <a:r>
              <a:rPr lang="ru-RU" sz="2000" dirty="0" err="1"/>
              <a:t>газы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химические пестициды с различными токсикологическими эффектами могут загрязнять наш воздух и воду или попадать непосредственно в нашу пищу.</a:t>
            </a:r>
          </a:p>
          <a:p>
            <a:endParaRPr lang="ru-RU" sz="2000" dirty="0"/>
          </a:p>
          <a:p>
            <a:r>
              <a:rPr lang="ru-RU" sz="2000" dirty="0"/>
              <a:t>Навоз выделяет аммиак, который затем соединяется с другими загрязнителями воздуха, такими как оксиды азота и сульфаты, образуя крошечные и смертельно опасные твердые частицы.</a:t>
            </a:r>
          </a:p>
        </p:txBody>
      </p:sp>
    </p:spTree>
    <p:extLst>
      <p:ext uri="{BB962C8B-B14F-4D97-AF65-F5344CB8AC3E}">
        <p14:creationId xmlns:p14="http://schemas.microsoft.com/office/powerpoint/2010/main" val="425180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5966A49-D5B6-BD81-1C3F-037AB9763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6644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6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4802D-B66B-5E3D-C275-9237B7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CF2C5-F4D3-2BBB-1964-126E1E5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На этом все</a:t>
            </a:r>
          </a:p>
        </p:txBody>
      </p:sp>
    </p:spTree>
    <p:extLst>
      <p:ext uri="{BB962C8B-B14F-4D97-AF65-F5344CB8AC3E}">
        <p14:creationId xmlns:p14="http://schemas.microsoft.com/office/powerpoint/2010/main" val="39513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44C2A-ED31-9806-A191-BB0714C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выступления: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9A244-D038-B0F6-FD64-A5FE594E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>
            <a:normAutofit/>
          </a:bodyPr>
          <a:lstStyle/>
          <a:p>
            <a:pPr lvl="1"/>
            <a:endParaRPr lang="ru-RU" sz="2000" dirty="0"/>
          </a:p>
          <a:p>
            <a:pPr lvl="1"/>
            <a:r>
              <a:rPr lang="ru-RU" sz="2000" dirty="0"/>
              <a:t>1. Антропогенное воздействие. Его классификация.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2. Виды антропогенного загрязнения.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r>
              <a:rPr lang="ru-RU" sz="1800" dirty="0"/>
              <a:t>3. Главные источники антропогенного загрязнения. </a:t>
            </a:r>
          </a:p>
          <a:p>
            <a:pPr lvl="2"/>
            <a:r>
              <a:rPr lang="ru-RU" sz="1800" dirty="0"/>
              <a:t>Анализ секторов экономики по их негативному влиянию на окружающую среду.</a:t>
            </a:r>
          </a:p>
        </p:txBody>
      </p:sp>
    </p:spTree>
    <p:extLst>
      <p:ext uri="{BB962C8B-B14F-4D97-AF65-F5344CB8AC3E}">
        <p14:creationId xmlns:p14="http://schemas.microsoft.com/office/powerpoint/2010/main" val="170048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7B3A5-E551-D1D7-9DD3-E8D2FCBC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85DFFF"/>
                </a:solidFill>
              </a:rPr>
              <a:t>Антропогенное воздействие:</a:t>
            </a:r>
            <a:endParaRPr lang="ru-RU" dirty="0">
              <a:solidFill>
                <a:srgbClr val="85D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AECDD-9CD2-B9B0-1B71-252D6954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Согласно Министерству обороны Российской Федерации:</a:t>
            </a:r>
          </a:p>
          <a:p>
            <a:pPr lvl="1"/>
            <a:r>
              <a:rPr lang="ru-RU" sz="2000" dirty="0">
                <a:solidFill>
                  <a:schemeClr val="accent4"/>
                </a:solidFill>
              </a:rPr>
              <a:t>Антропогенное воздействие </a:t>
            </a:r>
            <a:r>
              <a:rPr lang="ru-RU" sz="2000" dirty="0"/>
              <a:t>- Воздействие человеческих факторов на изменение и саморазвитие природных объектов и явлений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4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008EF-5F28-1F82-3BC7-F13603A8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85DFFF"/>
                </a:solidFill>
              </a:rPr>
              <a:t>Классификация антропогенного воздействия: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C2016AB-E766-2AD1-4248-955EDA0AC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0004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1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F068E-B24D-2EB0-FAB0-B61D549B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B0F0"/>
                </a:solidFill>
              </a:rPr>
              <a:t>Виды антропогенного загрязнения:</a:t>
            </a:r>
            <a:endParaRPr lang="ru-RU" dirty="0">
              <a:solidFill>
                <a:srgbClr val="00B0F0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B10A2E-D621-A2A1-6576-C380E7BD0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670408"/>
              </p:ext>
            </p:extLst>
          </p:nvPr>
        </p:nvGraphicFramePr>
        <p:xfrm>
          <a:off x="0" y="1524000"/>
          <a:ext cx="10005773" cy="504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0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0E5BB-65C5-7DEF-03A4-19207979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85DFFF"/>
                </a:solidFill>
              </a:rPr>
              <a:t>Главные источники антропогенного загрязнения.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4EDFA-DC83-F219-9C5C-4BC72066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4443"/>
            <a:ext cx="8596668" cy="4873557"/>
          </a:xfrm>
        </p:spPr>
        <p:txBody>
          <a:bodyPr>
            <a:normAutofit/>
          </a:bodyPr>
          <a:lstStyle/>
          <a:p>
            <a:r>
              <a:rPr lang="ru-RU" sz="2000" dirty="0"/>
              <a:t>Главный виновник антропогенного загрязнения – </a:t>
            </a:r>
            <a:r>
              <a:rPr lang="ru-RU" sz="2000" dirty="0">
                <a:solidFill>
                  <a:srgbClr val="FF3300"/>
                </a:solidFill>
              </a:rPr>
              <a:t>промышленность.</a:t>
            </a:r>
          </a:p>
          <a:p>
            <a:endParaRPr lang="en-US" sz="2000" dirty="0">
              <a:solidFill>
                <a:srgbClr val="FF3300"/>
              </a:solidFill>
            </a:endParaRPr>
          </a:p>
          <a:p>
            <a:pPr lvl="1"/>
            <a:r>
              <a:rPr lang="ru-RU" sz="2000" dirty="0"/>
              <a:t>Самыми загрязняющими секторами экономики являются:</a:t>
            </a:r>
          </a:p>
          <a:p>
            <a:pPr lvl="1"/>
            <a:endParaRPr lang="ru-RU" sz="2000" dirty="0"/>
          </a:p>
          <a:p>
            <a:pPr lvl="2"/>
            <a:r>
              <a:rPr lang="ru-RU" sz="1800" u="sng" dirty="0">
                <a:solidFill>
                  <a:schemeClr val="tx1"/>
                </a:solidFill>
              </a:rPr>
              <a:t>Энергетический</a:t>
            </a:r>
            <a:r>
              <a:rPr lang="ru-RU" sz="1800" dirty="0"/>
              <a:t>.</a:t>
            </a:r>
          </a:p>
          <a:p>
            <a:pPr lvl="2"/>
            <a:r>
              <a:rPr lang="ru-RU" sz="1800" dirty="0"/>
              <a:t>Металлургический.</a:t>
            </a:r>
          </a:p>
          <a:p>
            <a:pPr lvl="2"/>
            <a:r>
              <a:rPr lang="ru-RU" sz="1800" dirty="0"/>
              <a:t>Логистический и транспортный.</a:t>
            </a:r>
          </a:p>
          <a:p>
            <a:pPr lvl="2"/>
            <a:r>
              <a:rPr lang="ru-RU" sz="1800" dirty="0"/>
              <a:t>Агрокультурный.</a:t>
            </a:r>
          </a:p>
        </p:txBody>
      </p:sp>
    </p:spTree>
    <p:extLst>
      <p:ext uri="{BB962C8B-B14F-4D97-AF65-F5344CB8AC3E}">
        <p14:creationId xmlns:p14="http://schemas.microsoft.com/office/powerpoint/2010/main" val="22430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C7BC0-FC4F-7EC8-6B35-1672F83B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85DFFF"/>
                </a:solidFill>
              </a:rPr>
              <a:t>Энергетический сектор.</a:t>
            </a:r>
            <a:endParaRPr lang="ru-RU" dirty="0">
              <a:solidFill>
                <a:srgbClr val="85D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84D09-7C8E-6C39-1F71-9520A91C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86775"/>
            <a:ext cx="10068487" cy="4854588"/>
          </a:xfrm>
        </p:spPr>
        <p:txBody>
          <a:bodyPr>
            <a:noAutofit/>
          </a:bodyPr>
          <a:lstStyle/>
          <a:p>
            <a:endParaRPr lang="ru-RU" sz="2000" dirty="0"/>
          </a:p>
          <a:p>
            <a:r>
              <a:rPr lang="ru-RU" sz="2000" dirty="0"/>
              <a:t>Ответственен за:</a:t>
            </a:r>
          </a:p>
          <a:p>
            <a:endParaRPr lang="ru-RU" sz="2000" dirty="0"/>
          </a:p>
          <a:p>
            <a:endParaRPr lang="ru-RU" sz="2000" dirty="0"/>
          </a:p>
          <a:p>
            <a:pPr lvl="1"/>
            <a:r>
              <a:rPr lang="ru-RU" sz="2000" dirty="0"/>
              <a:t>Загрязнение воздуха. </a:t>
            </a:r>
          </a:p>
          <a:p>
            <a:pPr lvl="1"/>
            <a:endParaRPr lang="en-US" sz="2000" dirty="0"/>
          </a:p>
          <a:p>
            <a:pPr lvl="1"/>
            <a:r>
              <a:rPr lang="ru-RU" sz="2000" dirty="0"/>
              <a:t>Изменение климата.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Загрязнение воды.</a:t>
            </a:r>
          </a:p>
        </p:txBody>
      </p:sp>
    </p:spTree>
    <p:extLst>
      <p:ext uri="{BB962C8B-B14F-4D97-AF65-F5344CB8AC3E}">
        <p14:creationId xmlns:p14="http://schemas.microsoft.com/office/powerpoint/2010/main" val="9937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6F8CD-E2EB-892D-C74D-AA651149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85DFFF"/>
                </a:solidFill>
              </a:rPr>
              <a:t>Загрязнение воздуха энергетическим сектором:</a:t>
            </a:r>
            <a:endParaRPr lang="ru-RU" dirty="0">
              <a:solidFill>
                <a:srgbClr val="85D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EBD18-A770-7255-1E64-16B27CA3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3762" y="2160589"/>
            <a:ext cx="9377764" cy="3053437"/>
          </a:xfrm>
        </p:spPr>
        <p:txBody>
          <a:bodyPr/>
          <a:lstStyle/>
          <a:p>
            <a:pPr lvl="2"/>
            <a:r>
              <a:rPr lang="ru-RU" sz="2000" dirty="0"/>
              <a:t>Элементы</a:t>
            </a:r>
            <a:r>
              <a:rPr lang="en-US" sz="2000" dirty="0"/>
              <a:t>,</a:t>
            </a:r>
            <a:r>
              <a:rPr lang="ru-RU" sz="2000" dirty="0"/>
              <a:t> выбрасываемые в атмосферу:</a:t>
            </a:r>
          </a:p>
          <a:p>
            <a:pPr lvl="3"/>
            <a:r>
              <a:rPr lang="ru-RU" sz="2000" dirty="0"/>
              <a:t>Углекислый газ (CO2)</a:t>
            </a:r>
          </a:p>
          <a:p>
            <a:pPr lvl="3"/>
            <a:r>
              <a:rPr lang="ru-RU" sz="2000" dirty="0"/>
              <a:t>Окись углерода (СО)</a:t>
            </a:r>
          </a:p>
          <a:p>
            <a:pPr lvl="3"/>
            <a:r>
              <a:rPr lang="ru-RU" sz="2000" dirty="0"/>
              <a:t>Диоксид серы (SO2)</a:t>
            </a:r>
          </a:p>
          <a:p>
            <a:pPr lvl="3"/>
            <a:r>
              <a:rPr lang="ru-RU" sz="2000" dirty="0"/>
              <a:t>Оксиды азота (</a:t>
            </a:r>
            <a:r>
              <a:rPr lang="ru-RU" sz="2000" dirty="0" err="1"/>
              <a:t>NOx</a:t>
            </a:r>
            <a:r>
              <a:rPr lang="ru-RU" sz="2000" dirty="0"/>
              <a:t>)</a:t>
            </a:r>
          </a:p>
          <a:p>
            <a:pPr lvl="3"/>
            <a:r>
              <a:rPr lang="ru-RU" sz="2000" dirty="0"/>
              <a:t>Твердые частицы (PM)</a:t>
            </a:r>
          </a:p>
          <a:p>
            <a:pPr lvl="3"/>
            <a:r>
              <a:rPr lang="ru-RU" sz="2000" dirty="0"/>
              <a:t>Тяжелые металлы, такие как ртуть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8FE6B-6D63-54EA-4D2D-AB47BBAB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315524" cy="13208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85DFFF"/>
                </a:solidFill>
              </a:rPr>
              <a:t>Влияние энергетического сектора на изменение климата:</a:t>
            </a:r>
            <a:br>
              <a:rPr lang="ru-RU" sz="3600" dirty="0">
                <a:solidFill>
                  <a:srgbClr val="85DFFF"/>
                </a:solidFill>
              </a:rPr>
            </a:br>
            <a:endParaRPr lang="ru-RU" dirty="0">
              <a:solidFill>
                <a:srgbClr val="85D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5539D-CBB8-9D6C-CB0C-9A8A7C3A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7454990" cy="4277413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Концентрация СО2 в атмосфере многие сотни лет была стабильна. </a:t>
            </a:r>
          </a:p>
          <a:p>
            <a:pPr lvl="1"/>
            <a:r>
              <a:rPr lang="ru-RU" sz="2000" dirty="0"/>
              <a:t>Однако</a:t>
            </a:r>
            <a:r>
              <a:rPr lang="en-US" sz="2000" dirty="0"/>
              <a:t>,</a:t>
            </a:r>
            <a:r>
              <a:rPr lang="ru-RU" sz="2000" dirty="0"/>
              <a:t> в XIX веке она начала расти и резко возросла за последние 30-40 лет. </a:t>
            </a:r>
          </a:p>
          <a:p>
            <a:pPr lvl="1"/>
            <a:r>
              <a:rPr lang="ru-RU" sz="2000" dirty="0"/>
              <a:t>Сейчас СО2 на 50% больше, чем в XIX в. </a:t>
            </a:r>
          </a:p>
        </p:txBody>
      </p:sp>
    </p:spTree>
    <p:extLst>
      <p:ext uri="{BB962C8B-B14F-4D97-AF65-F5344CB8AC3E}">
        <p14:creationId xmlns:p14="http://schemas.microsoft.com/office/powerpoint/2010/main" val="35034958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229</TotalTime>
  <Words>569</Words>
  <Application>Microsoft Office PowerPoint</Application>
  <PresentationFormat>Широкоэкранный</PresentationFormat>
  <Paragraphs>109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Аспект</vt:lpstr>
      <vt:lpstr>РОССИЙСКИЙ ЭКОНОМИЧЕСКИЙ УНИВЕРСИТЕТ имени Г. В. Плеханова ВЫСШАЯ ШКОЛА КИБЕРТЕХНОЛОГИЙ МАТЕМАТИКИ И СТАТИСТИКИ</vt:lpstr>
      <vt:lpstr>Структура выступления:</vt:lpstr>
      <vt:lpstr>Антропогенное воздействие:</vt:lpstr>
      <vt:lpstr>Классификация антропогенного воздействия:</vt:lpstr>
      <vt:lpstr>Виды антропогенного загрязнения:</vt:lpstr>
      <vt:lpstr>Главные источники антропогенного загрязнения.</vt:lpstr>
      <vt:lpstr>Энергетический сектор.</vt:lpstr>
      <vt:lpstr>Загрязнение воздуха энергетическим сектором:</vt:lpstr>
      <vt:lpstr>Влияние энергетического сектора на изменение климата: </vt:lpstr>
      <vt:lpstr>Презентация PowerPoint</vt:lpstr>
      <vt:lpstr>Загрязнение воды </vt:lpstr>
      <vt:lpstr>Металлургия.</vt:lpstr>
      <vt:lpstr>Логистический и транспортный сектор экономики </vt:lpstr>
      <vt:lpstr>Презентация PowerPoint</vt:lpstr>
      <vt:lpstr>Агрокультура.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ЭКОНОМИЧЕСКИЙ УНИВЕРСИТЕТ имени Г. В. Плеханова ВЫСШАЯ ШКОЛА КИБЕРТЕХНОЛОГИЙ МАТЕМАТИКИ И СТАТИСТИКИ</dc:title>
  <dc:creator>andre</dc:creator>
  <cp:lastModifiedBy>andre</cp:lastModifiedBy>
  <cp:revision>1</cp:revision>
  <dcterms:created xsi:type="dcterms:W3CDTF">2022-11-22T05:25:55Z</dcterms:created>
  <dcterms:modified xsi:type="dcterms:W3CDTF">2022-11-22T09:15:47Z</dcterms:modified>
</cp:coreProperties>
</file>