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0C1C"/>
    <a:srgbClr val="1A235B"/>
    <a:srgbClr val="921E1E"/>
    <a:srgbClr val="D5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Светлый стиль 1 — акцент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6727" autoAdjust="0"/>
  </p:normalViewPr>
  <p:slideViewPr>
    <p:cSldViewPr snapToGrid="0">
      <p:cViewPr varScale="1">
        <p:scale>
          <a:sx n="121" d="100"/>
          <a:sy n="121" d="100"/>
        </p:scale>
        <p:origin x="523" y="77"/>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5" d="100"/>
          <a:sy n="95" d="100"/>
        </p:scale>
        <p:origin x="4042" y="5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E29FA5-7CF1-4587-83EE-3FF1EC52DDDE}"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ru-RU"/>
        </a:p>
      </dgm:t>
    </dgm:pt>
    <dgm:pt modelId="{D6F399A3-6E19-4F47-953F-9B5EF00194E3}">
      <dgm:prSet phldrT="[Текст]"/>
      <dgm:spPr/>
      <dgm:t>
        <a:bodyPr/>
        <a:lstStyle/>
        <a:p>
          <a:r>
            <a:rPr lang="ru-RU" b="1" i="0" dirty="0">
              <a:solidFill>
                <a:srgbClr val="00B0F0"/>
              </a:solidFill>
              <a:latin typeface="Circe-Light"/>
            </a:rPr>
            <a:t>Минстрой России</a:t>
          </a:r>
          <a:endParaRPr lang="ru-RU" dirty="0">
            <a:solidFill>
              <a:srgbClr val="00B0F0"/>
            </a:solidFill>
            <a:latin typeface="Circe-Light"/>
          </a:endParaRPr>
        </a:p>
      </dgm:t>
    </dgm:pt>
    <dgm:pt modelId="{8E09A297-ED57-4C27-89F2-5AEFFEFF089E}" type="parTrans" cxnId="{4F0EA5A7-C916-497D-B77E-0DC8CE1F11FE}">
      <dgm:prSet/>
      <dgm:spPr/>
      <dgm:t>
        <a:bodyPr/>
        <a:lstStyle/>
        <a:p>
          <a:endParaRPr lang="ru-RU"/>
        </a:p>
      </dgm:t>
    </dgm:pt>
    <dgm:pt modelId="{E5B84B66-F00E-4D89-BADB-C7DC093E3DE0}" type="sibTrans" cxnId="{4F0EA5A7-C916-497D-B77E-0DC8CE1F11FE}">
      <dgm:prSet/>
      <dgm:spPr/>
      <dgm:t>
        <a:bodyPr/>
        <a:lstStyle/>
        <a:p>
          <a:endParaRPr lang="ru-RU"/>
        </a:p>
      </dgm:t>
    </dgm:pt>
    <dgm:pt modelId="{35FB30BD-15A5-4ECB-87B1-7DF8F15C7968}">
      <dgm:prSet phldrT="[Текст]" custT="1"/>
      <dgm:spPr/>
      <dgm:t>
        <a:bodyPr/>
        <a:lstStyle/>
        <a:p>
          <a:pPr algn="ctr">
            <a:buFont typeface="Arial" panose="020B0604020202020204" pitchFamily="34" charset="0"/>
            <a:buChar char="•"/>
          </a:pPr>
          <a:r>
            <a:rPr lang="ru-RU" sz="1200" b="1" i="0" dirty="0"/>
            <a:t>Департамент разрешительной деятельности и межведомственного взаимодействия</a:t>
          </a:r>
        </a:p>
        <a:p>
          <a:pPr algn="ctr">
            <a:buFont typeface="Arial" panose="020B0604020202020204" pitchFamily="34" charset="0"/>
            <a:buChar char="•"/>
          </a:pPr>
          <a:endParaRPr lang="ru-RU" sz="900" dirty="0"/>
        </a:p>
      </dgm:t>
    </dgm:pt>
    <dgm:pt modelId="{17DBAF06-02A1-4C9C-982A-441BC885E7E7}" type="parTrans" cxnId="{7A020CBD-DBB1-459C-82C8-DE832062FA27}">
      <dgm:prSet/>
      <dgm:spPr/>
      <dgm:t>
        <a:bodyPr/>
        <a:lstStyle/>
        <a:p>
          <a:endParaRPr lang="ru-RU"/>
        </a:p>
      </dgm:t>
    </dgm:pt>
    <dgm:pt modelId="{609DFA60-F2D7-4866-9C62-EF19D54726D6}" type="sibTrans" cxnId="{7A020CBD-DBB1-459C-82C8-DE832062FA27}">
      <dgm:prSet/>
      <dgm:spPr/>
      <dgm:t>
        <a:bodyPr/>
        <a:lstStyle/>
        <a:p>
          <a:endParaRPr lang="ru-RU"/>
        </a:p>
      </dgm:t>
    </dgm:pt>
    <dgm:pt modelId="{C2CDCD9E-8187-4619-B461-9DF9E8856631}">
      <dgm:prSet phldrT="[Текст]" custT="1"/>
      <dgm:spPr/>
      <dgm:t>
        <a:bodyPr/>
        <a:lstStyle/>
        <a:p>
          <a:pPr algn="ctr">
            <a:buFont typeface="Arial" panose="020B0604020202020204" pitchFamily="34" charset="0"/>
            <a:buChar char="•"/>
          </a:pPr>
          <a:r>
            <a:rPr lang="ru-RU" sz="1200" b="1" i="0" dirty="0"/>
            <a:t>Административный департамент</a:t>
          </a:r>
          <a:endParaRPr lang="ru-RU" sz="1200" b="1" dirty="0"/>
        </a:p>
      </dgm:t>
    </dgm:pt>
    <dgm:pt modelId="{FF03D45C-5F70-4BAF-976F-35F958A640C6}" type="parTrans" cxnId="{9814FEFC-6B17-45D1-B64F-746449AAFE4A}">
      <dgm:prSet/>
      <dgm:spPr/>
      <dgm:t>
        <a:bodyPr/>
        <a:lstStyle/>
        <a:p>
          <a:endParaRPr lang="ru-RU"/>
        </a:p>
      </dgm:t>
    </dgm:pt>
    <dgm:pt modelId="{5288CC39-B079-4C82-B128-1E9E5FA55BF1}" type="sibTrans" cxnId="{9814FEFC-6B17-45D1-B64F-746449AAFE4A}">
      <dgm:prSet/>
      <dgm:spPr/>
      <dgm:t>
        <a:bodyPr/>
        <a:lstStyle/>
        <a:p>
          <a:endParaRPr lang="ru-RU"/>
        </a:p>
      </dgm:t>
    </dgm:pt>
    <dgm:pt modelId="{AF2D0467-C43A-4C93-9C4F-554E3C00B545}">
      <dgm:prSet phldrT="[Текст]" custT="1"/>
      <dgm:spPr/>
      <dgm:t>
        <a:bodyPr/>
        <a:lstStyle/>
        <a:p>
          <a:pPr algn="ctr">
            <a:buFont typeface="Arial" panose="020B0604020202020204" pitchFamily="34" charset="0"/>
            <a:buChar char="•"/>
          </a:pPr>
          <a:r>
            <a:rPr lang="ru-RU" sz="1200" b="1" i="0" dirty="0"/>
            <a:t>Правовой департамент</a:t>
          </a:r>
          <a:endParaRPr lang="ru-RU" sz="1200" b="1" dirty="0"/>
        </a:p>
      </dgm:t>
    </dgm:pt>
    <dgm:pt modelId="{20C107CE-EB5A-4CFB-B99A-15F97C76E19B}" type="parTrans" cxnId="{C1689A8E-92F6-4281-BCA6-04B9F10C4AA1}">
      <dgm:prSet/>
      <dgm:spPr/>
      <dgm:t>
        <a:bodyPr/>
        <a:lstStyle/>
        <a:p>
          <a:endParaRPr lang="ru-RU"/>
        </a:p>
      </dgm:t>
    </dgm:pt>
    <dgm:pt modelId="{9389FDE2-028A-4C44-A894-E29EFCA77672}" type="sibTrans" cxnId="{C1689A8E-92F6-4281-BCA6-04B9F10C4AA1}">
      <dgm:prSet/>
      <dgm:spPr/>
      <dgm:t>
        <a:bodyPr/>
        <a:lstStyle/>
        <a:p>
          <a:endParaRPr lang="ru-RU"/>
        </a:p>
      </dgm:t>
    </dgm:pt>
    <dgm:pt modelId="{E789F662-B859-4B12-9122-AFCB1223994B}">
      <dgm:prSet custT="1"/>
      <dgm:spPr/>
      <dgm:t>
        <a:bodyPr/>
        <a:lstStyle/>
        <a:p>
          <a:pPr algn="ctr">
            <a:buFont typeface="Arial" panose="020B0604020202020204" pitchFamily="34" charset="0"/>
            <a:buChar char="•"/>
          </a:pPr>
          <a:r>
            <a:rPr lang="ru-RU" sz="1200" b="1" i="0" dirty="0"/>
            <a:t>Департамент финансов и имущественных отношений</a:t>
          </a:r>
        </a:p>
      </dgm:t>
    </dgm:pt>
    <dgm:pt modelId="{E8963BEC-FF81-49C8-8EE9-C3E9BD6193CA}" type="parTrans" cxnId="{264D3BC3-ED6A-46FA-8E79-809945D90D33}">
      <dgm:prSet/>
      <dgm:spPr/>
      <dgm:t>
        <a:bodyPr/>
        <a:lstStyle/>
        <a:p>
          <a:endParaRPr lang="ru-RU"/>
        </a:p>
      </dgm:t>
    </dgm:pt>
    <dgm:pt modelId="{07C9598B-13AA-440C-B8BE-166078C2651C}" type="sibTrans" cxnId="{264D3BC3-ED6A-46FA-8E79-809945D90D33}">
      <dgm:prSet/>
      <dgm:spPr/>
      <dgm:t>
        <a:bodyPr/>
        <a:lstStyle/>
        <a:p>
          <a:endParaRPr lang="ru-RU"/>
        </a:p>
      </dgm:t>
    </dgm:pt>
    <dgm:pt modelId="{99D122F1-231B-4FA4-83AF-9A355FF08204}">
      <dgm:prSet custT="1"/>
      <dgm:spPr/>
      <dgm:t>
        <a:bodyPr/>
        <a:lstStyle/>
        <a:p>
          <a:pPr algn="ctr">
            <a:buFont typeface="Arial" panose="020B0604020202020204" pitchFamily="34" charset="0"/>
            <a:buChar char="•"/>
          </a:pPr>
          <a:r>
            <a:rPr lang="ru-RU" sz="1200" b="1" i="0" dirty="0"/>
            <a:t>Департамент промышленного и гражданского строительства</a:t>
          </a:r>
        </a:p>
      </dgm:t>
    </dgm:pt>
    <dgm:pt modelId="{CD6DE95B-4EAF-4686-99F7-3A7D2D089875}" type="parTrans" cxnId="{B24D84F2-C31C-46B1-8376-06F57D94F97E}">
      <dgm:prSet/>
      <dgm:spPr/>
      <dgm:t>
        <a:bodyPr/>
        <a:lstStyle/>
        <a:p>
          <a:endParaRPr lang="ru-RU"/>
        </a:p>
      </dgm:t>
    </dgm:pt>
    <dgm:pt modelId="{A68042BD-217C-4C4F-B6DD-B63BE3E65D67}" type="sibTrans" cxnId="{B24D84F2-C31C-46B1-8376-06F57D94F97E}">
      <dgm:prSet/>
      <dgm:spPr/>
      <dgm:t>
        <a:bodyPr/>
        <a:lstStyle/>
        <a:p>
          <a:endParaRPr lang="ru-RU"/>
        </a:p>
      </dgm:t>
    </dgm:pt>
    <dgm:pt modelId="{855629F1-053D-4624-8FC7-EF7025BE5708}">
      <dgm:prSet custT="1"/>
      <dgm:spPr/>
      <dgm:t>
        <a:bodyPr/>
        <a:lstStyle/>
        <a:p>
          <a:pPr algn="ctr">
            <a:buFont typeface="Arial" panose="020B0604020202020204" pitchFamily="34" charset="0"/>
            <a:buChar char="•"/>
          </a:pPr>
          <a:r>
            <a:rPr lang="ru-RU" sz="1200" b="1" i="0" dirty="0"/>
            <a:t>Департамент комплексного развития территорий</a:t>
          </a:r>
        </a:p>
      </dgm:t>
    </dgm:pt>
    <dgm:pt modelId="{2891C7A6-A146-41C4-BDB4-E6980A1726F6}" type="parTrans" cxnId="{C77EA29A-8818-4DC6-B100-E16C1AA3B339}">
      <dgm:prSet/>
      <dgm:spPr/>
      <dgm:t>
        <a:bodyPr/>
        <a:lstStyle/>
        <a:p>
          <a:endParaRPr lang="ru-RU"/>
        </a:p>
      </dgm:t>
    </dgm:pt>
    <dgm:pt modelId="{B6807D25-D31B-4BD6-B849-0883DCADAB88}" type="sibTrans" cxnId="{C77EA29A-8818-4DC6-B100-E16C1AA3B339}">
      <dgm:prSet/>
      <dgm:spPr/>
      <dgm:t>
        <a:bodyPr/>
        <a:lstStyle/>
        <a:p>
          <a:endParaRPr lang="ru-RU"/>
        </a:p>
      </dgm:t>
    </dgm:pt>
    <dgm:pt modelId="{C70B2770-F67C-467E-BE42-91CAAD183EB9}">
      <dgm:prSet custT="1"/>
      <dgm:spPr/>
      <dgm:t>
        <a:bodyPr/>
        <a:lstStyle/>
        <a:p>
          <a:pPr algn="ctr">
            <a:buFont typeface="Arial" panose="020B0604020202020204" pitchFamily="34" charset="0"/>
            <a:buChar char="•"/>
          </a:pPr>
          <a:r>
            <a:rPr lang="ru-RU" sz="1200" b="1" i="0" dirty="0"/>
            <a:t>Департамент цифрового развития</a:t>
          </a:r>
        </a:p>
      </dgm:t>
    </dgm:pt>
    <dgm:pt modelId="{33D2733F-1CF1-420B-A501-896484533C6E}" type="parTrans" cxnId="{673153F8-1E51-4151-BD47-07510F93FAD5}">
      <dgm:prSet/>
      <dgm:spPr/>
      <dgm:t>
        <a:bodyPr/>
        <a:lstStyle/>
        <a:p>
          <a:endParaRPr lang="ru-RU"/>
        </a:p>
      </dgm:t>
    </dgm:pt>
    <dgm:pt modelId="{2D480058-E4DE-40F9-97E9-DB202EB67B59}" type="sibTrans" cxnId="{673153F8-1E51-4151-BD47-07510F93FAD5}">
      <dgm:prSet/>
      <dgm:spPr/>
      <dgm:t>
        <a:bodyPr/>
        <a:lstStyle/>
        <a:p>
          <a:endParaRPr lang="ru-RU"/>
        </a:p>
      </dgm:t>
    </dgm:pt>
    <dgm:pt modelId="{7F0C5FBF-B014-441A-88C1-DA5DB42680A5}">
      <dgm:prSet custT="1"/>
      <dgm:spPr/>
      <dgm:t>
        <a:bodyPr/>
        <a:lstStyle/>
        <a:p>
          <a:pPr algn="ctr"/>
          <a:r>
            <a:rPr lang="ru-RU" sz="1200" b="1" i="0" dirty="0"/>
            <a:t>                 Департамент ценообразования и ресурсного обеспечения строительства</a:t>
          </a:r>
          <a:endParaRPr lang="ru-RU" sz="1200" b="0" i="0" dirty="0"/>
        </a:p>
      </dgm:t>
    </dgm:pt>
    <dgm:pt modelId="{879CA562-F4DC-4D3D-83D7-F07310A1473E}" type="parTrans" cxnId="{29AE13CF-E1F3-4438-A80D-77F2A99B2BDC}">
      <dgm:prSet/>
      <dgm:spPr/>
      <dgm:t>
        <a:bodyPr/>
        <a:lstStyle/>
        <a:p>
          <a:endParaRPr lang="ru-RU"/>
        </a:p>
      </dgm:t>
    </dgm:pt>
    <dgm:pt modelId="{4C621FE6-C46F-4678-AFD4-A1F5B345A631}" type="sibTrans" cxnId="{29AE13CF-E1F3-4438-A80D-77F2A99B2BDC}">
      <dgm:prSet/>
      <dgm:spPr/>
      <dgm:t>
        <a:bodyPr/>
        <a:lstStyle/>
        <a:p>
          <a:endParaRPr lang="ru-RU"/>
        </a:p>
      </dgm:t>
    </dgm:pt>
    <dgm:pt modelId="{8ECDCEDC-4344-440A-B571-6FBB9420BDDB}">
      <dgm:prSet custT="1"/>
      <dgm:spPr/>
      <dgm:t>
        <a:bodyPr/>
        <a:lstStyle/>
        <a:p>
          <a:r>
            <a:rPr lang="ru-RU" sz="1100" b="1" i="0" dirty="0"/>
            <a:t>				    </a:t>
          </a:r>
          <a:r>
            <a:rPr lang="ru-RU" sz="1200" b="1" i="0" dirty="0"/>
            <a:t>Департамент жилищной политики</a:t>
          </a:r>
          <a:endParaRPr lang="ru-RU" sz="1200" b="0" i="0" dirty="0"/>
        </a:p>
      </dgm:t>
    </dgm:pt>
    <dgm:pt modelId="{74085DC7-DD6D-4737-92FD-19D3BE0998E5}" type="parTrans" cxnId="{3EE21705-BE71-417E-82F7-7C8C021A2653}">
      <dgm:prSet/>
      <dgm:spPr/>
      <dgm:t>
        <a:bodyPr/>
        <a:lstStyle/>
        <a:p>
          <a:endParaRPr lang="ru-RU"/>
        </a:p>
      </dgm:t>
    </dgm:pt>
    <dgm:pt modelId="{3165A2E6-8BC9-4F5C-93D8-62479F846F7C}" type="sibTrans" cxnId="{3EE21705-BE71-417E-82F7-7C8C021A2653}">
      <dgm:prSet/>
      <dgm:spPr/>
      <dgm:t>
        <a:bodyPr/>
        <a:lstStyle/>
        <a:p>
          <a:endParaRPr lang="ru-RU"/>
        </a:p>
      </dgm:t>
    </dgm:pt>
    <dgm:pt modelId="{CBBBA056-3562-42E4-84A7-C60893557894}">
      <dgm:prSet custT="1"/>
      <dgm:spPr/>
      <dgm:t>
        <a:bodyPr/>
        <a:lstStyle/>
        <a:p>
          <a:r>
            <a:rPr lang="ru-RU" sz="1100" b="1" i="0" dirty="0"/>
            <a:t>		</a:t>
          </a:r>
          <a:r>
            <a:rPr lang="ru-RU" sz="1200" b="1" i="0" dirty="0"/>
            <a:t>Департамент градостроительной деятельности и архитектуры</a:t>
          </a:r>
          <a:endParaRPr lang="ru-RU" sz="1200" dirty="0"/>
        </a:p>
      </dgm:t>
    </dgm:pt>
    <dgm:pt modelId="{DAF6489C-8A5A-4F35-8178-B1D388D0126B}" type="parTrans" cxnId="{3DF4E646-FEEE-4CF2-9B53-20ECFDFB4514}">
      <dgm:prSet/>
      <dgm:spPr/>
      <dgm:t>
        <a:bodyPr/>
        <a:lstStyle/>
        <a:p>
          <a:endParaRPr lang="ru-RU"/>
        </a:p>
      </dgm:t>
    </dgm:pt>
    <dgm:pt modelId="{1C0EABD4-22E6-402B-A280-ED21C86762C5}" type="sibTrans" cxnId="{3DF4E646-FEEE-4CF2-9B53-20ECFDFB4514}">
      <dgm:prSet/>
      <dgm:spPr/>
      <dgm:t>
        <a:bodyPr/>
        <a:lstStyle/>
        <a:p>
          <a:endParaRPr lang="ru-RU"/>
        </a:p>
      </dgm:t>
    </dgm:pt>
    <dgm:pt modelId="{060410DA-20DF-411E-8DAF-C4A60513A6D4}">
      <dgm:prSet custT="1"/>
      <dgm:spPr/>
      <dgm:t>
        <a:bodyPr/>
        <a:lstStyle/>
        <a:p>
          <a:r>
            <a:rPr lang="ru-RU" sz="1100" b="1" i="0" dirty="0"/>
            <a:t>				    </a:t>
          </a:r>
          <a:r>
            <a:rPr lang="ru-RU" sz="1200" b="1" i="0" dirty="0"/>
            <a:t>Департамент стратегических проектов</a:t>
          </a:r>
          <a:endParaRPr lang="ru-RU" sz="1200" dirty="0"/>
        </a:p>
      </dgm:t>
    </dgm:pt>
    <dgm:pt modelId="{1E5A730B-CAD0-4C4A-81B9-73A4A6710FFD}" type="parTrans" cxnId="{3EEA6E7C-BE86-4888-B2E5-D7E964F6B94A}">
      <dgm:prSet/>
      <dgm:spPr/>
      <dgm:t>
        <a:bodyPr/>
        <a:lstStyle/>
        <a:p>
          <a:endParaRPr lang="ru-RU"/>
        </a:p>
      </dgm:t>
    </dgm:pt>
    <dgm:pt modelId="{CB331418-B775-478F-B14B-075D95F85A24}" type="sibTrans" cxnId="{3EEA6E7C-BE86-4888-B2E5-D7E964F6B94A}">
      <dgm:prSet/>
      <dgm:spPr/>
      <dgm:t>
        <a:bodyPr/>
        <a:lstStyle/>
        <a:p>
          <a:endParaRPr lang="ru-RU"/>
        </a:p>
      </dgm:t>
    </dgm:pt>
    <dgm:pt modelId="{F8F8D9A1-772F-4C8C-8900-18BEA33837C4}">
      <dgm:prSet custT="1"/>
      <dgm:spPr/>
      <dgm:t>
        <a:bodyPr/>
        <a:lstStyle/>
        <a:p>
          <a:r>
            <a:rPr lang="ru-RU" sz="1100" b="1" i="0" dirty="0"/>
            <a:t>			</a:t>
          </a:r>
          <a:r>
            <a:rPr lang="ru-RU" sz="1200" b="1" i="0" dirty="0"/>
            <a:t>Департамент развития жилищно-коммунального хозяйства</a:t>
          </a:r>
          <a:endParaRPr lang="ru-RU" sz="1200" dirty="0"/>
        </a:p>
      </dgm:t>
    </dgm:pt>
    <dgm:pt modelId="{530A18A3-70A7-4501-9A1B-89C4FB168FE4}" type="parTrans" cxnId="{FE211DA7-C053-4C10-9FA2-EFEDB6472F69}">
      <dgm:prSet/>
      <dgm:spPr/>
      <dgm:t>
        <a:bodyPr/>
        <a:lstStyle/>
        <a:p>
          <a:endParaRPr lang="ru-RU"/>
        </a:p>
      </dgm:t>
    </dgm:pt>
    <dgm:pt modelId="{051CC0C2-3A61-44B7-9B78-018F45A77CBE}" type="sibTrans" cxnId="{FE211DA7-C053-4C10-9FA2-EFEDB6472F69}">
      <dgm:prSet/>
      <dgm:spPr/>
      <dgm:t>
        <a:bodyPr/>
        <a:lstStyle/>
        <a:p>
          <a:endParaRPr lang="ru-RU"/>
        </a:p>
      </dgm:t>
    </dgm:pt>
    <dgm:pt modelId="{893F3DC5-651B-4C65-8A5D-A6A49EB7AEC1}">
      <dgm:prSet custT="1"/>
      <dgm:spPr/>
      <dgm:t>
        <a:bodyPr/>
        <a:lstStyle/>
        <a:p>
          <a:r>
            <a:rPr lang="ru-RU" sz="1100" b="1" i="0" dirty="0"/>
            <a:t>				</a:t>
          </a:r>
          <a:r>
            <a:rPr lang="en-US" sz="1100" b="1" i="0" dirty="0"/>
            <a:t>    </a:t>
          </a:r>
          <a:r>
            <a:rPr lang="ru-RU" sz="1200" b="1" i="0" dirty="0"/>
            <a:t>Департамент капитальных вложений</a:t>
          </a:r>
          <a:endParaRPr lang="ru-RU" sz="1200" dirty="0"/>
        </a:p>
      </dgm:t>
    </dgm:pt>
    <dgm:pt modelId="{9CACCF45-C61E-4030-A986-B7B1C4158793}" type="parTrans" cxnId="{F285266F-DA2D-49B4-BA1D-AC3FE6EF6153}">
      <dgm:prSet/>
      <dgm:spPr/>
      <dgm:t>
        <a:bodyPr/>
        <a:lstStyle/>
        <a:p>
          <a:endParaRPr lang="ru-RU"/>
        </a:p>
      </dgm:t>
    </dgm:pt>
    <dgm:pt modelId="{C0C7834C-97D8-4ABD-A50A-E363EACFE7C5}" type="sibTrans" cxnId="{F285266F-DA2D-49B4-BA1D-AC3FE6EF6153}">
      <dgm:prSet/>
      <dgm:spPr/>
      <dgm:t>
        <a:bodyPr/>
        <a:lstStyle/>
        <a:p>
          <a:endParaRPr lang="ru-RU"/>
        </a:p>
      </dgm:t>
    </dgm:pt>
    <dgm:pt modelId="{4E47AA7A-4156-4111-A875-96C68FF65882}">
      <dgm:prSet custT="1"/>
      <dgm:spPr/>
      <dgm:t>
        <a:bodyPr/>
        <a:lstStyle/>
        <a:p>
          <a:r>
            <a:rPr lang="ru-RU" sz="1100" b="1" i="0" dirty="0"/>
            <a:t>		</a:t>
          </a:r>
          <a:r>
            <a:rPr lang="ru-RU" sz="1200" b="1" i="0" dirty="0"/>
            <a:t>Департамент реализации специального инфраструктурного проекта</a:t>
          </a:r>
          <a:endParaRPr lang="ru-RU" sz="1200" dirty="0"/>
        </a:p>
      </dgm:t>
    </dgm:pt>
    <dgm:pt modelId="{D3357316-E914-42AE-99FE-7576E9F9EF92}" type="parTrans" cxnId="{90913CC6-30D4-43B3-A7B2-0BD4E10DFDB8}">
      <dgm:prSet/>
      <dgm:spPr/>
      <dgm:t>
        <a:bodyPr/>
        <a:lstStyle/>
        <a:p>
          <a:endParaRPr lang="ru-RU"/>
        </a:p>
      </dgm:t>
    </dgm:pt>
    <dgm:pt modelId="{9F26D1FC-797B-49D5-A365-C8D7E0118DFB}" type="sibTrans" cxnId="{90913CC6-30D4-43B3-A7B2-0BD4E10DFDB8}">
      <dgm:prSet/>
      <dgm:spPr/>
      <dgm:t>
        <a:bodyPr/>
        <a:lstStyle/>
        <a:p>
          <a:endParaRPr lang="ru-RU"/>
        </a:p>
      </dgm:t>
    </dgm:pt>
    <dgm:pt modelId="{D242A6F1-38A2-4221-A8AC-DF12A04FE365}" type="pres">
      <dgm:prSet presAssocID="{36E29FA5-7CF1-4587-83EE-3FF1EC52DDDE}" presName="vert0" presStyleCnt="0">
        <dgm:presLayoutVars>
          <dgm:dir/>
          <dgm:animOne val="branch"/>
          <dgm:animLvl val="lvl"/>
        </dgm:presLayoutVars>
      </dgm:prSet>
      <dgm:spPr/>
    </dgm:pt>
    <dgm:pt modelId="{CBDB2E48-F2C6-468E-82FD-54064ED1125E}" type="pres">
      <dgm:prSet presAssocID="{D6F399A3-6E19-4F47-953F-9B5EF00194E3}" presName="thickLine" presStyleLbl="alignNode1" presStyleIdx="0" presStyleCnt="1"/>
      <dgm:spPr/>
    </dgm:pt>
    <dgm:pt modelId="{2B1A1E3E-474F-4A15-8CE0-25C2957E3503}" type="pres">
      <dgm:prSet presAssocID="{D6F399A3-6E19-4F47-953F-9B5EF00194E3}" presName="horz1" presStyleCnt="0"/>
      <dgm:spPr/>
    </dgm:pt>
    <dgm:pt modelId="{CD73C25B-920B-4666-8FD5-6771DA35E643}" type="pres">
      <dgm:prSet presAssocID="{D6F399A3-6E19-4F47-953F-9B5EF00194E3}" presName="tx1" presStyleLbl="revTx" presStyleIdx="0" presStyleCnt="15"/>
      <dgm:spPr/>
    </dgm:pt>
    <dgm:pt modelId="{486D6416-64FA-482E-BBC0-D83075FAF5ED}" type="pres">
      <dgm:prSet presAssocID="{D6F399A3-6E19-4F47-953F-9B5EF00194E3}" presName="vert1" presStyleCnt="0"/>
      <dgm:spPr/>
    </dgm:pt>
    <dgm:pt modelId="{0601AEFB-112D-44C8-81F2-E4A0822F1462}" type="pres">
      <dgm:prSet presAssocID="{35FB30BD-15A5-4ECB-87B1-7DF8F15C7968}" presName="vertSpace2a" presStyleCnt="0"/>
      <dgm:spPr/>
    </dgm:pt>
    <dgm:pt modelId="{D1FEFEA0-C5BA-4780-955F-D8490FC58263}" type="pres">
      <dgm:prSet presAssocID="{35FB30BD-15A5-4ECB-87B1-7DF8F15C7968}" presName="horz2" presStyleCnt="0"/>
      <dgm:spPr/>
    </dgm:pt>
    <dgm:pt modelId="{80C45C06-1835-48A2-B6AC-BE8AD44D2111}" type="pres">
      <dgm:prSet presAssocID="{35FB30BD-15A5-4ECB-87B1-7DF8F15C7968}" presName="horzSpace2" presStyleCnt="0"/>
      <dgm:spPr/>
    </dgm:pt>
    <dgm:pt modelId="{79C838B6-CB50-4D80-B01F-F52A8AFD072D}" type="pres">
      <dgm:prSet presAssocID="{35FB30BD-15A5-4ECB-87B1-7DF8F15C7968}" presName="tx2" presStyleLbl="revTx" presStyleIdx="1" presStyleCnt="15"/>
      <dgm:spPr/>
    </dgm:pt>
    <dgm:pt modelId="{CDCB5674-3D00-4384-B249-281512BF1DEB}" type="pres">
      <dgm:prSet presAssocID="{35FB30BD-15A5-4ECB-87B1-7DF8F15C7968}" presName="vert2" presStyleCnt="0"/>
      <dgm:spPr/>
    </dgm:pt>
    <dgm:pt modelId="{F2DD1801-B89E-4139-9E91-C7EA3BE893F8}" type="pres">
      <dgm:prSet presAssocID="{35FB30BD-15A5-4ECB-87B1-7DF8F15C7968}" presName="thinLine2b" presStyleLbl="callout" presStyleIdx="0" presStyleCnt="14"/>
      <dgm:spPr/>
    </dgm:pt>
    <dgm:pt modelId="{AC194F0B-2F6B-4642-A5CE-871795D7B7FE}" type="pres">
      <dgm:prSet presAssocID="{35FB30BD-15A5-4ECB-87B1-7DF8F15C7968}" presName="vertSpace2b" presStyleCnt="0"/>
      <dgm:spPr/>
    </dgm:pt>
    <dgm:pt modelId="{EE2D7937-BC18-4D15-9E63-6DA497A1237F}" type="pres">
      <dgm:prSet presAssocID="{C2CDCD9E-8187-4619-B461-9DF9E8856631}" presName="horz2" presStyleCnt="0"/>
      <dgm:spPr/>
    </dgm:pt>
    <dgm:pt modelId="{49B3E60E-82E1-4EFF-B574-8D26DB43B144}" type="pres">
      <dgm:prSet presAssocID="{C2CDCD9E-8187-4619-B461-9DF9E8856631}" presName="horzSpace2" presStyleCnt="0"/>
      <dgm:spPr/>
    </dgm:pt>
    <dgm:pt modelId="{8F81747A-B7C4-4C34-9D2F-CC5FDDDD0174}" type="pres">
      <dgm:prSet presAssocID="{C2CDCD9E-8187-4619-B461-9DF9E8856631}" presName="tx2" presStyleLbl="revTx" presStyleIdx="2" presStyleCnt="15"/>
      <dgm:spPr/>
    </dgm:pt>
    <dgm:pt modelId="{689331CC-5F1C-48B4-8FA4-189A09F9C7D6}" type="pres">
      <dgm:prSet presAssocID="{C2CDCD9E-8187-4619-B461-9DF9E8856631}" presName="vert2" presStyleCnt="0"/>
      <dgm:spPr/>
    </dgm:pt>
    <dgm:pt modelId="{241F9047-EAEE-451D-AB7B-1497B11FE7C0}" type="pres">
      <dgm:prSet presAssocID="{C2CDCD9E-8187-4619-B461-9DF9E8856631}" presName="thinLine2b" presStyleLbl="callout" presStyleIdx="1" presStyleCnt="14"/>
      <dgm:spPr/>
    </dgm:pt>
    <dgm:pt modelId="{CF42F715-1EA9-48FF-AA9E-4046FA03A054}" type="pres">
      <dgm:prSet presAssocID="{C2CDCD9E-8187-4619-B461-9DF9E8856631}" presName="vertSpace2b" presStyleCnt="0"/>
      <dgm:spPr/>
    </dgm:pt>
    <dgm:pt modelId="{7485905F-BD72-44CA-B483-53DAB33428C3}" type="pres">
      <dgm:prSet presAssocID="{AF2D0467-C43A-4C93-9C4F-554E3C00B545}" presName="horz2" presStyleCnt="0"/>
      <dgm:spPr/>
    </dgm:pt>
    <dgm:pt modelId="{A18296E5-6EA0-4EBC-B0DE-506AE0AE379B}" type="pres">
      <dgm:prSet presAssocID="{AF2D0467-C43A-4C93-9C4F-554E3C00B545}" presName="horzSpace2" presStyleCnt="0"/>
      <dgm:spPr/>
    </dgm:pt>
    <dgm:pt modelId="{6CD2ACF3-CD7F-4120-9B2F-E23E77F5AF0D}" type="pres">
      <dgm:prSet presAssocID="{AF2D0467-C43A-4C93-9C4F-554E3C00B545}" presName="tx2" presStyleLbl="revTx" presStyleIdx="3" presStyleCnt="15"/>
      <dgm:spPr/>
    </dgm:pt>
    <dgm:pt modelId="{E96E3502-CF33-45AF-A76C-A440132DA4A7}" type="pres">
      <dgm:prSet presAssocID="{AF2D0467-C43A-4C93-9C4F-554E3C00B545}" presName="vert2" presStyleCnt="0"/>
      <dgm:spPr/>
    </dgm:pt>
    <dgm:pt modelId="{B7DAB1FF-7D3A-46CB-BE86-7CE859925E88}" type="pres">
      <dgm:prSet presAssocID="{AF2D0467-C43A-4C93-9C4F-554E3C00B545}" presName="thinLine2b" presStyleLbl="callout" presStyleIdx="2" presStyleCnt="14"/>
      <dgm:spPr/>
    </dgm:pt>
    <dgm:pt modelId="{9C1AA5C3-0DB7-48C2-AD62-B73B7B86EE38}" type="pres">
      <dgm:prSet presAssocID="{AF2D0467-C43A-4C93-9C4F-554E3C00B545}" presName="vertSpace2b" presStyleCnt="0"/>
      <dgm:spPr/>
    </dgm:pt>
    <dgm:pt modelId="{10BE64BE-8E4F-4459-AED4-943DE58BA675}" type="pres">
      <dgm:prSet presAssocID="{E789F662-B859-4B12-9122-AFCB1223994B}" presName="horz2" presStyleCnt="0"/>
      <dgm:spPr/>
    </dgm:pt>
    <dgm:pt modelId="{DA700C59-8CBC-44DF-9F05-774859C9ECD8}" type="pres">
      <dgm:prSet presAssocID="{E789F662-B859-4B12-9122-AFCB1223994B}" presName="horzSpace2" presStyleCnt="0"/>
      <dgm:spPr/>
    </dgm:pt>
    <dgm:pt modelId="{24B0EDAD-428A-4EA1-8F0F-C9F03ED9A4C1}" type="pres">
      <dgm:prSet presAssocID="{E789F662-B859-4B12-9122-AFCB1223994B}" presName="tx2" presStyleLbl="revTx" presStyleIdx="4" presStyleCnt="15"/>
      <dgm:spPr/>
    </dgm:pt>
    <dgm:pt modelId="{2911D7E9-0C4E-4BDF-B4B5-0A47A8E3A311}" type="pres">
      <dgm:prSet presAssocID="{E789F662-B859-4B12-9122-AFCB1223994B}" presName="vert2" presStyleCnt="0"/>
      <dgm:spPr/>
    </dgm:pt>
    <dgm:pt modelId="{436EF4CD-FEB7-4E56-9149-FC147BF771D0}" type="pres">
      <dgm:prSet presAssocID="{E789F662-B859-4B12-9122-AFCB1223994B}" presName="thinLine2b" presStyleLbl="callout" presStyleIdx="3" presStyleCnt="14"/>
      <dgm:spPr/>
    </dgm:pt>
    <dgm:pt modelId="{E8188275-7BD7-4E97-92C9-CCA2B6B55625}" type="pres">
      <dgm:prSet presAssocID="{E789F662-B859-4B12-9122-AFCB1223994B}" presName="vertSpace2b" presStyleCnt="0"/>
      <dgm:spPr/>
    </dgm:pt>
    <dgm:pt modelId="{E12630D5-FCE0-49E9-9250-77C0801FCACD}" type="pres">
      <dgm:prSet presAssocID="{99D122F1-231B-4FA4-83AF-9A355FF08204}" presName="horz2" presStyleCnt="0"/>
      <dgm:spPr/>
    </dgm:pt>
    <dgm:pt modelId="{01729587-8D32-4FEC-B5B8-E70FF47E5EAB}" type="pres">
      <dgm:prSet presAssocID="{99D122F1-231B-4FA4-83AF-9A355FF08204}" presName="horzSpace2" presStyleCnt="0"/>
      <dgm:spPr/>
    </dgm:pt>
    <dgm:pt modelId="{8E3247B0-C078-4585-83FB-20764E690C45}" type="pres">
      <dgm:prSet presAssocID="{99D122F1-231B-4FA4-83AF-9A355FF08204}" presName="tx2" presStyleLbl="revTx" presStyleIdx="5" presStyleCnt="15"/>
      <dgm:spPr/>
    </dgm:pt>
    <dgm:pt modelId="{1E2F0B6D-498A-4331-BCEE-53F3FED49621}" type="pres">
      <dgm:prSet presAssocID="{99D122F1-231B-4FA4-83AF-9A355FF08204}" presName="vert2" presStyleCnt="0"/>
      <dgm:spPr/>
    </dgm:pt>
    <dgm:pt modelId="{EFAEB63F-274C-4576-8E4E-ADDF2A582940}" type="pres">
      <dgm:prSet presAssocID="{99D122F1-231B-4FA4-83AF-9A355FF08204}" presName="thinLine2b" presStyleLbl="callout" presStyleIdx="4" presStyleCnt="14"/>
      <dgm:spPr/>
    </dgm:pt>
    <dgm:pt modelId="{6827C570-B141-495C-A5E6-C4939362BDE0}" type="pres">
      <dgm:prSet presAssocID="{99D122F1-231B-4FA4-83AF-9A355FF08204}" presName="vertSpace2b" presStyleCnt="0"/>
      <dgm:spPr/>
    </dgm:pt>
    <dgm:pt modelId="{03351051-3346-4254-8EF3-95E8C423AAF9}" type="pres">
      <dgm:prSet presAssocID="{855629F1-053D-4624-8FC7-EF7025BE5708}" presName="horz2" presStyleCnt="0"/>
      <dgm:spPr/>
    </dgm:pt>
    <dgm:pt modelId="{54FC3B0B-835D-43B9-8D9E-E8D4B3683C28}" type="pres">
      <dgm:prSet presAssocID="{855629F1-053D-4624-8FC7-EF7025BE5708}" presName="horzSpace2" presStyleCnt="0"/>
      <dgm:spPr/>
    </dgm:pt>
    <dgm:pt modelId="{B2CB1ADD-184F-43B8-A596-C93047DEF07F}" type="pres">
      <dgm:prSet presAssocID="{855629F1-053D-4624-8FC7-EF7025BE5708}" presName="tx2" presStyleLbl="revTx" presStyleIdx="6" presStyleCnt="15"/>
      <dgm:spPr/>
    </dgm:pt>
    <dgm:pt modelId="{D4663F18-8C8C-4FDC-9286-CA1C8360888F}" type="pres">
      <dgm:prSet presAssocID="{855629F1-053D-4624-8FC7-EF7025BE5708}" presName="vert2" presStyleCnt="0"/>
      <dgm:spPr/>
    </dgm:pt>
    <dgm:pt modelId="{3DD8BB5F-550A-45BF-9136-2A1C9C23C52A}" type="pres">
      <dgm:prSet presAssocID="{855629F1-053D-4624-8FC7-EF7025BE5708}" presName="thinLine2b" presStyleLbl="callout" presStyleIdx="5" presStyleCnt="14"/>
      <dgm:spPr/>
    </dgm:pt>
    <dgm:pt modelId="{A791F7B0-57C8-412A-A1C2-F3B3529F7DD1}" type="pres">
      <dgm:prSet presAssocID="{855629F1-053D-4624-8FC7-EF7025BE5708}" presName="vertSpace2b" presStyleCnt="0"/>
      <dgm:spPr/>
    </dgm:pt>
    <dgm:pt modelId="{61BE7C2B-9046-4DE4-8FB1-E2DB2EA490A2}" type="pres">
      <dgm:prSet presAssocID="{C70B2770-F67C-467E-BE42-91CAAD183EB9}" presName="horz2" presStyleCnt="0"/>
      <dgm:spPr/>
    </dgm:pt>
    <dgm:pt modelId="{F0BC49E9-4F66-43BE-9D07-9A11738DA56E}" type="pres">
      <dgm:prSet presAssocID="{C70B2770-F67C-467E-BE42-91CAAD183EB9}" presName="horzSpace2" presStyleCnt="0"/>
      <dgm:spPr/>
    </dgm:pt>
    <dgm:pt modelId="{542DE014-6409-4427-B9C3-18BFF7EFF2DC}" type="pres">
      <dgm:prSet presAssocID="{C70B2770-F67C-467E-BE42-91CAAD183EB9}" presName="tx2" presStyleLbl="revTx" presStyleIdx="7" presStyleCnt="15"/>
      <dgm:spPr/>
    </dgm:pt>
    <dgm:pt modelId="{62613D03-939D-4B6D-B552-C191CF587556}" type="pres">
      <dgm:prSet presAssocID="{C70B2770-F67C-467E-BE42-91CAAD183EB9}" presName="vert2" presStyleCnt="0"/>
      <dgm:spPr/>
    </dgm:pt>
    <dgm:pt modelId="{B1944DCB-2407-4AFE-B70C-0360C2E46AC7}" type="pres">
      <dgm:prSet presAssocID="{C70B2770-F67C-467E-BE42-91CAAD183EB9}" presName="thinLine2b" presStyleLbl="callout" presStyleIdx="6" presStyleCnt="14"/>
      <dgm:spPr/>
    </dgm:pt>
    <dgm:pt modelId="{8206AD34-C903-4820-AB98-E3CAEF14EEB2}" type="pres">
      <dgm:prSet presAssocID="{C70B2770-F67C-467E-BE42-91CAAD183EB9}" presName="vertSpace2b" presStyleCnt="0"/>
      <dgm:spPr/>
    </dgm:pt>
    <dgm:pt modelId="{B190B8FF-DF4F-4566-BE8F-520A5D92F909}" type="pres">
      <dgm:prSet presAssocID="{7F0C5FBF-B014-441A-88C1-DA5DB42680A5}" presName="horz2" presStyleCnt="0"/>
      <dgm:spPr/>
    </dgm:pt>
    <dgm:pt modelId="{7FE0011B-4F50-4706-B300-C1D55AFB55DE}" type="pres">
      <dgm:prSet presAssocID="{7F0C5FBF-B014-441A-88C1-DA5DB42680A5}" presName="horzSpace2" presStyleCnt="0"/>
      <dgm:spPr/>
    </dgm:pt>
    <dgm:pt modelId="{FF4B1DA7-36C9-4C28-B408-B10348D2FF92}" type="pres">
      <dgm:prSet presAssocID="{7F0C5FBF-B014-441A-88C1-DA5DB42680A5}" presName="tx2" presStyleLbl="revTx" presStyleIdx="8" presStyleCnt="15"/>
      <dgm:spPr/>
    </dgm:pt>
    <dgm:pt modelId="{D8964BBF-0C47-4DFC-A746-E47C7A3DD43C}" type="pres">
      <dgm:prSet presAssocID="{7F0C5FBF-B014-441A-88C1-DA5DB42680A5}" presName="vert2" presStyleCnt="0"/>
      <dgm:spPr/>
    </dgm:pt>
    <dgm:pt modelId="{5FE375CD-F00D-44A1-8CCA-6E1413985DB5}" type="pres">
      <dgm:prSet presAssocID="{7F0C5FBF-B014-441A-88C1-DA5DB42680A5}" presName="thinLine2b" presStyleLbl="callout" presStyleIdx="7" presStyleCnt="14"/>
      <dgm:spPr/>
    </dgm:pt>
    <dgm:pt modelId="{38BAB0C7-FE3E-4593-A9EB-476B522F3ED6}" type="pres">
      <dgm:prSet presAssocID="{7F0C5FBF-B014-441A-88C1-DA5DB42680A5}" presName="vertSpace2b" presStyleCnt="0"/>
      <dgm:spPr/>
    </dgm:pt>
    <dgm:pt modelId="{344446EE-9705-4752-B782-2A8649B8E61B}" type="pres">
      <dgm:prSet presAssocID="{8ECDCEDC-4344-440A-B571-6FBB9420BDDB}" presName="horz2" presStyleCnt="0"/>
      <dgm:spPr/>
    </dgm:pt>
    <dgm:pt modelId="{6FFC2A3D-F67F-4482-8993-1DAD8A7CD990}" type="pres">
      <dgm:prSet presAssocID="{8ECDCEDC-4344-440A-B571-6FBB9420BDDB}" presName="horzSpace2" presStyleCnt="0"/>
      <dgm:spPr/>
    </dgm:pt>
    <dgm:pt modelId="{8DB01098-74CC-4EB6-BB40-8F2F24C919DA}" type="pres">
      <dgm:prSet presAssocID="{8ECDCEDC-4344-440A-B571-6FBB9420BDDB}" presName="tx2" presStyleLbl="revTx" presStyleIdx="9" presStyleCnt="15"/>
      <dgm:spPr/>
    </dgm:pt>
    <dgm:pt modelId="{9885D497-AE15-48D7-BB59-B7A48BB8C1B5}" type="pres">
      <dgm:prSet presAssocID="{8ECDCEDC-4344-440A-B571-6FBB9420BDDB}" presName="vert2" presStyleCnt="0"/>
      <dgm:spPr/>
    </dgm:pt>
    <dgm:pt modelId="{F5665A39-E4D9-4A20-A16A-090BF484D508}" type="pres">
      <dgm:prSet presAssocID="{8ECDCEDC-4344-440A-B571-6FBB9420BDDB}" presName="thinLine2b" presStyleLbl="callout" presStyleIdx="8" presStyleCnt="14"/>
      <dgm:spPr/>
    </dgm:pt>
    <dgm:pt modelId="{43561DF6-224D-449B-93D7-C1707D6B45E6}" type="pres">
      <dgm:prSet presAssocID="{8ECDCEDC-4344-440A-B571-6FBB9420BDDB}" presName="vertSpace2b" presStyleCnt="0"/>
      <dgm:spPr/>
    </dgm:pt>
    <dgm:pt modelId="{E2030929-1A76-4888-BC74-9C1D4F5C8A55}" type="pres">
      <dgm:prSet presAssocID="{CBBBA056-3562-42E4-84A7-C60893557894}" presName="horz2" presStyleCnt="0"/>
      <dgm:spPr/>
    </dgm:pt>
    <dgm:pt modelId="{DCF0BF52-7B5B-4E60-8D95-420EB365DF78}" type="pres">
      <dgm:prSet presAssocID="{CBBBA056-3562-42E4-84A7-C60893557894}" presName="horzSpace2" presStyleCnt="0"/>
      <dgm:spPr/>
    </dgm:pt>
    <dgm:pt modelId="{2A3D6D04-241E-4B0B-AF3D-FC9DB2406ACB}" type="pres">
      <dgm:prSet presAssocID="{CBBBA056-3562-42E4-84A7-C60893557894}" presName="tx2" presStyleLbl="revTx" presStyleIdx="10" presStyleCnt="15"/>
      <dgm:spPr/>
    </dgm:pt>
    <dgm:pt modelId="{C2F9D7F4-5267-4761-A9C3-0B3228B9378E}" type="pres">
      <dgm:prSet presAssocID="{CBBBA056-3562-42E4-84A7-C60893557894}" presName="vert2" presStyleCnt="0"/>
      <dgm:spPr/>
    </dgm:pt>
    <dgm:pt modelId="{108D79CE-F24F-4F17-BB97-392E5DAC5ED5}" type="pres">
      <dgm:prSet presAssocID="{CBBBA056-3562-42E4-84A7-C60893557894}" presName="thinLine2b" presStyleLbl="callout" presStyleIdx="9" presStyleCnt="14"/>
      <dgm:spPr/>
    </dgm:pt>
    <dgm:pt modelId="{8132F1DF-C321-4C4D-A532-9B537BCA40DA}" type="pres">
      <dgm:prSet presAssocID="{CBBBA056-3562-42E4-84A7-C60893557894}" presName="vertSpace2b" presStyleCnt="0"/>
      <dgm:spPr/>
    </dgm:pt>
    <dgm:pt modelId="{3391F511-1130-4208-9868-547FBE7B6044}" type="pres">
      <dgm:prSet presAssocID="{060410DA-20DF-411E-8DAF-C4A60513A6D4}" presName="horz2" presStyleCnt="0"/>
      <dgm:spPr/>
    </dgm:pt>
    <dgm:pt modelId="{64EC7468-93BE-4861-80BD-ABBA2A64480E}" type="pres">
      <dgm:prSet presAssocID="{060410DA-20DF-411E-8DAF-C4A60513A6D4}" presName="horzSpace2" presStyleCnt="0"/>
      <dgm:spPr/>
    </dgm:pt>
    <dgm:pt modelId="{7846CC30-D7C4-4022-AB91-A4E9A0CBC3ED}" type="pres">
      <dgm:prSet presAssocID="{060410DA-20DF-411E-8DAF-C4A60513A6D4}" presName="tx2" presStyleLbl="revTx" presStyleIdx="11" presStyleCnt="15"/>
      <dgm:spPr/>
    </dgm:pt>
    <dgm:pt modelId="{45C9C2D0-D669-46C7-BA53-CBAA1FA709B5}" type="pres">
      <dgm:prSet presAssocID="{060410DA-20DF-411E-8DAF-C4A60513A6D4}" presName="vert2" presStyleCnt="0"/>
      <dgm:spPr/>
    </dgm:pt>
    <dgm:pt modelId="{06A56FEC-CD0F-4CF1-9F3D-85AF6ED22E11}" type="pres">
      <dgm:prSet presAssocID="{060410DA-20DF-411E-8DAF-C4A60513A6D4}" presName="thinLine2b" presStyleLbl="callout" presStyleIdx="10" presStyleCnt="14"/>
      <dgm:spPr/>
    </dgm:pt>
    <dgm:pt modelId="{65FBB3FD-EEFC-40EF-9794-194327943428}" type="pres">
      <dgm:prSet presAssocID="{060410DA-20DF-411E-8DAF-C4A60513A6D4}" presName="vertSpace2b" presStyleCnt="0"/>
      <dgm:spPr/>
    </dgm:pt>
    <dgm:pt modelId="{9E3DC75F-F94C-41D8-A23B-7FE8EC877B4A}" type="pres">
      <dgm:prSet presAssocID="{F8F8D9A1-772F-4C8C-8900-18BEA33837C4}" presName="horz2" presStyleCnt="0"/>
      <dgm:spPr/>
    </dgm:pt>
    <dgm:pt modelId="{6049E070-F224-487F-88E6-459D15A97814}" type="pres">
      <dgm:prSet presAssocID="{F8F8D9A1-772F-4C8C-8900-18BEA33837C4}" presName="horzSpace2" presStyleCnt="0"/>
      <dgm:spPr/>
    </dgm:pt>
    <dgm:pt modelId="{7C5F27C1-3400-4596-B257-CF57C7DA9AC4}" type="pres">
      <dgm:prSet presAssocID="{F8F8D9A1-772F-4C8C-8900-18BEA33837C4}" presName="tx2" presStyleLbl="revTx" presStyleIdx="12" presStyleCnt="15"/>
      <dgm:spPr/>
    </dgm:pt>
    <dgm:pt modelId="{18A66A35-3457-4B59-ACC1-BBEA3CED59CB}" type="pres">
      <dgm:prSet presAssocID="{F8F8D9A1-772F-4C8C-8900-18BEA33837C4}" presName="vert2" presStyleCnt="0"/>
      <dgm:spPr/>
    </dgm:pt>
    <dgm:pt modelId="{8C6BAECB-134F-4C55-A641-C78530199F00}" type="pres">
      <dgm:prSet presAssocID="{F8F8D9A1-772F-4C8C-8900-18BEA33837C4}" presName="thinLine2b" presStyleLbl="callout" presStyleIdx="11" presStyleCnt="14"/>
      <dgm:spPr/>
    </dgm:pt>
    <dgm:pt modelId="{5C30A097-4D53-4CF3-B82F-05B67885A296}" type="pres">
      <dgm:prSet presAssocID="{F8F8D9A1-772F-4C8C-8900-18BEA33837C4}" presName="vertSpace2b" presStyleCnt="0"/>
      <dgm:spPr/>
    </dgm:pt>
    <dgm:pt modelId="{B26EEEDD-8268-498C-BE42-715BD63748B6}" type="pres">
      <dgm:prSet presAssocID="{893F3DC5-651B-4C65-8A5D-A6A49EB7AEC1}" presName="horz2" presStyleCnt="0"/>
      <dgm:spPr/>
    </dgm:pt>
    <dgm:pt modelId="{F9026D62-E3A6-48EA-8512-6EC1579D5930}" type="pres">
      <dgm:prSet presAssocID="{893F3DC5-651B-4C65-8A5D-A6A49EB7AEC1}" presName="horzSpace2" presStyleCnt="0"/>
      <dgm:spPr/>
    </dgm:pt>
    <dgm:pt modelId="{9D95F28A-C6DA-4DE6-9F0B-CCAA5225003F}" type="pres">
      <dgm:prSet presAssocID="{893F3DC5-651B-4C65-8A5D-A6A49EB7AEC1}" presName="tx2" presStyleLbl="revTx" presStyleIdx="13" presStyleCnt="15"/>
      <dgm:spPr/>
    </dgm:pt>
    <dgm:pt modelId="{758A6BD5-C551-432B-A6C7-89371A14B905}" type="pres">
      <dgm:prSet presAssocID="{893F3DC5-651B-4C65-8A5D-A6A49EB7AEC1}" presName="vert2" presStyleCnt="0"/>
      <dgm:spPr/>
    </dgm:pt>
    <dgm:pt modelId="{E157FE39-593A-4124-9452-6E72927BED14}" type="pres">
      <dgm:prSet presAssocID="{893F3DC5-651B-4C65-8A5D-A6A49EB7AEC1}" presName="thinLine2b" presStyleLbl="callout" presStyleIdx="12" presStyleCnt="14"/>
      <dgm:spPr/>
    </dgm:pt>
    <dgm:pt modelId="{8A60EF25-03CB-4FD3-97C4-CE85F65E2329}" type="pres">
      <dgm:prSet presAssocID="{893F3DC5-651B-4C65-8A5D-A6A49EB7AEC1}" presName="vertSpace2b" presStyleCnt="0"/>
      <dgm:spPr/>
    </dgm:pt>
    <dgm:pt modelId="{A1986990-7158-43E2-BF1C-EDCE048B2CB9}" type="pres">
      <dgm:prSet presAssocID="{4E47AA7A-4156-4111-A875-96C68FF65882}" presName="horz2" presStyleCnt="0"/>
      <dgm:spPr/>
    </dgm:pt>
    <dgm:pt modelId="{8BEE5F63-83C1-409F-97B5-15A2374AC002}" type="pres">
      <dgm:prSet presAssocID="{4E47AA7A-4156-4111-A875-96C68FF65882}" presName="horzSpace2" presStyleCnt="0"/>
      <dgm:spPr/>
    </dgm:pt>
    <dgm:pt modelId="{ADCF6635-4635-474A-9E49-BF6FBAF36049}" type="pres">
      <dgm:prSet presAssocID="{4E47AA7A-4156-4111-A875-96C68FF65882}" presName="tx2" presStyleLbl="revTx" presStyleIdx="14" presStyleCnt="15"/>
      <dgm:spPr/>
    </dgm:pt>
    <dgm:pt modelId="{6DC5DF9F-06FF-4AEB-971C-4DED01E9E586}" type="pres">
      <dgm:prSet presAssocID="{4E47AA7A-4156-4111-A875-96C68FF65882}" presName="vert2" presStyleCnt="0"/>
      <dgm:spPr/>
    </dgm:pt>
    <dgm:pt modelId="{2B59FE4F-8864-4EB5-86CD-141FF62A4418}" type="pres">
      <dgm:prSet presAssocID="{4E47AA7A-4156-4111-A875-96C68FF65882}" presName="thinLine2b" presStyleLbl="callout" presStyleIdx="13" presStyleCnt="14"/>
      <dgm:spPr/>
    </dgm:pt>
    <dgm:pt modelId="{B2F4DB75-B5B2-409A-AEB0-7F265DC36BA6}" type="pres">
      <dgm:prSet presAssocID="{4E47AA7A-4156-4111-A875-96C68FF65882}" presName="vertSpace2b" presStyleCnt="0"/>
      <dgm:spPr/>
    </dgm:pt>
  </dgm:ptLst>
  <dgm:cxnLst>
    <dgm:cxn modelId="{80631903-BCFD-45F5-88CA-24E626DD020E}" type="presOf" srcId="{D6F399A3-6E19-4F47-953F-9B5EF00194E3}" destId="{CD73C25B-920B-4666-8FD5-6771DA35E643}" srcOrd="0" destOrd="0" presId="urn:microsoft.com/office/officeart/2008/layout/LinedList"/>
    <dgm:cxn modelId="{3EE21705-BE71-417E-82F7-7C8C021A2653}" srcId="{D6F399A3-6E19-4F47-953F-9B5EF00194E3}" destId="{8ECDCEDC-4344-440A-B571-6FBB9420BDDB}" srcOrd="8" destOrd="0" parTransId="{74085DC7-DD6D-4737-92FD-19D3BE0998E5}" sibTransId="{3165A2E6-8BC9-4F5C-93D8-62479F846F7C}"/>
    <dgm:cxn modelId="{600B7E14-045F-4EA5-BF4F-F795074AC092}" type="presOf" srcId="{060410DA-20DF-411E-8DAF-C4A60513A6D4}" destId="{7846CC30-D7C4-4022-AB91-A4E9A0CBC3ED}" srcOrd="0" destOrd="0" presId="urn:microsoft.com/office/officeart/2008/layout/LinedList"/>
    <dgm:cxn modelId="{2D6D252A-F671-4381-B8F4-0675C0EECD2C}" type="presOf" srcId="{893F3DC5-651B-4C65-8A5D-A6A49EB7AEC1}" destId="{9D95F28A-C6DA-4DE6-9F0B-CCAA5225003F}" srcOrd="0" destOrd="0" presId="urn:microsoft.com/office/officeart/2008/layout/LinedList"/>
    <dgm:cxn modelId="{8ED7982A-CEC2-4259-B938-2DC0DDCD15E2}" type="presOf" srcId="{99D122F1-231B-4FA4-83AF-9A355FF08204}" destId="{8E3247B0-C078-4585-83FB-20764E690C45}" srcOrd="0" destOrd="0" presId="urn:microsoft.com/office/officeart/2008/layout/LinedList"/>
    <dgm:cxn modelId="{ECE4F844-FE80-4FDC-AA2D-3DD82B01E5E2}" type="presOf" srcId="{36E29FA5-7CF1-4587-83EE-3FF1EC52DDDE}" destId="{D242A6F1-38A2-4221-A8AC-DF12A04FE365}" srcOrd="0" destOrd="0" presId="urn:microsoft.com/office/officeart/2008/layout/LinedList"/>
    <dgm:cxn modelId="{3DF4E646-FEEE-4CF2-9B53-20ECFDFB4514}" srcId="{D6F399A3-6E19-4F47-953F-9B5EF00194E3}" destId="{CBBBA056-3562-42E4-84A7-C60893557894}" srcOrd="9" destOrd="0" parTransId="{DAF6489C-8A5A-4F35-8178-B1D388D0126B}" sibTransId="{1C0EABD4-22E6-402B-A280-ED21C86762C5}"/>
    <dgm:cxn modelId="{C5F9606B-4B2E-40B4-857C-2B4F25EC4282}" type="presOf" srcId="{C70B2770-F67C-467E-BE42-91CAAD183EB9}" destId="{542DE014-6409-4427-B9C3-18BFF7EFF2DC}" srcOrd="0" destOrd="0" presId="urn:microsoft.com/office/officeart/2008/layout/LinedList"/>
    <dgm:cxn modelId="{F285266F-DA2D-49B4-BA1D-AC3FE6EF6153}" srcId="{D6F399A3-6E19-4F47-953F-9B5EF00194E3}" destId="{893F3DC5-651B-4C65-8A5D-A6A49EB7AEC1}" srcOrd="12" destOrd="0" parTransId="{9CACCF45-C61E-4030-A986-B7B1C4158793}" sibTransId="{C0C7834C-97D8-4ABD-A50A-E363EACFE7C5}"/>
    <dgm:cxn modelId="{907F6551-50C5-4297-A263-BF0152B2417B}" type="presOf" srcId="{E789F662-B859-4B12-9122-AFCB1223994B}" destId="{24B0EDAD-428A-4EA1-8F0F-C9F03ED9A4C1}" srcOrd="0" destOrd="0" presId="urn:microsoft.com/office/officeart/2008/layout/LinedList"/>
    <dgm:cxn modelId="{04C24856-3B82-4D8B-8030-E51357A10132}" type="presOf" srcId="{7F0C5FBF-B014-441A-88C1-DA5DB42680A5}" destId="{FF4B1DA7-36C9-4C28-B408-B10348D2FF92}" srcOrd="0" destOrd="0" presId="urn:microsoft.com/office/officeart/2008/layout/LinedList"/>
    <dgm:cxn modelId="{F1E42278-1F30-4CAE-BF7F-C5A6CEAA0060}" type="presOf" srcId="{F8F8D9A1-772F-4C8C-8900-18BEA33837C4}" destId="{7C5F27C1-3400-4596-B257-CF57C7DA9AC4}" srcOrd="0" destOrd="0" presId="urn:microsoft.com/office/officeart/2008/layout/LinedList"/>
    <dgm:cxn modelId="{3EEA6E7C-BE86-4888-B2E5-D7E964F6B94A}" srcId="{D6F399A3-6E19-4F47-953F-9B5EF00194E3}" destId="{060410DA-20DF-411E-8DAF-C4A60513A6D4}" srcOrd="10" destOrd="0" parTransId="{1E5A730B-CAD0-4C4A-81B9-73A4A6710FFD}" sibTransId="{CB331418-B775-478F-B14B-075D95F85A24}"/>
    <dgm:cxn modelId="{C1689A8E-92F6-4281-BCA6-04B9F10C4AA1}" srcId="{D6F399A3-6E19-4F47-953F-9B5EF00194E3}" destId="{AF2D0467-C43A-4C93-9C4F-554E3C00B545}" srcOrd="2" destOrd="0" parTransId="{20C107CE-EB5A-4CFB-B99A-15F97C76E19B}" sibTransId="{9389FDE2-028A-4C44-A894-E29EFCA77672}"/>
    <dgm:cxn modelId="{7894A495-86F0-4CEC-9710-B5FEEFD41DEB}" type="presOf" srcId="{35FB30BD-15A5-4ECB-87B1-7DF8F15C7968}" destId="{79C838B6-CB50-4D80-B01F-F52A8AFD072D}" srcOrd="0" destOrd="0" presId="urn:microsoft.com/office/officeart/2008/layout/LinedList"/>
    <dgm:cxn modelId="{C77EA29A-8818-4DC6-B100-E16C1AA3B339}" srcId="{D6F399A3-6E19-4F47-953F-9B5EF00194E3}" destId="{855629F1-053D-4624-8FC7-EF7025BE5708}" srcOrd="5" destOrd="0" parTransId="{2891C7A6-A146-41C4-BDB4-E6980A1726F6}" sibTransId="{B6807D25-D31B-4BD6-B849-0883DCADAB88}"/>
    <dgm:cxn modelId="{EB571E9E-DA17-42FE-88E6-C54383BD83E3}" type="presOf" srcId="{8ECDCEDC-4344-440A-B571-6FBB9420BDDB}" destId="{8DB01098-74CC-4EB6-BB40-8F2F24C919DA}" srcOrd="0" destOrd="0" presId="urn:microsoft.com/office/officeart/2008/layout/LinedList"/>
    <dgm:cxn modelId="{FE211DA7-C053-4C10-9FA2-EFEDB6472F69}" srcId="{D6F399A3-6E19-4F47-953F-9B5EF00194E3}" destId="{F8F8D9A1-772F-4C8C-8900-18BEA33837C4}" srcOrd="11" destOrd="0" parTransId="{530A18A3-70A7-4501-9A1B-89C4FB168FE4}" sibTransId="{051CC0C2-3A61-44B7-9B78-018F45A77CBE}"/>
    <dgm:cxn modelId="{4F0EA5A7-C916-497D-B77E-0DC8CE1F11FE}" srcId="{36E29FA5-7CF1-4587-83EE-3FF1EC52DDDE}" destId="{D6F399A3-6E19-4F47-953F-9B5EF00194E3}" srcOrd="0" destOrd="0" parTransId="{8E09A297-ED57-4C27-89F2-5AEFFEFF089E}" sibTransId="{E5B84B66-F00E-4D89-BADB-C7DC093E3DE0}"/>
    <dgm:cxn modelId="{8407F0AE-A6A2-4EEC-9AA9-4810651492D9}" type="presOf" srcId="{CBBBA056-3562-42E4-84A7-C60893557894}" destId="{2A3D6D04-241E-4B0B-AF3D-FC9DB2406ACB}" srcOrd="0" destOrd="0" presId="urn:microsoft.com/office/officeart/2008/layout/LinedList"/>
    <dgm:cxn modelId="{DD55A5B7-2361-4FA2-946D-77705DFDF9A3}" type="presOf" srcId="{4E47AA7A-4156-4111-A875-96C68FF65882}" destId="{ADCF6635-4635-474A-9E49-BF6FBAF36049}" srcOrd="0" destOrd="0" presId="urn:microsoft.com/office/officeart/2008/layout/LinedList"/>
    <dgm:cxn modelId="{81526BBB-85D2-4400-ABF8-97F52561D07A}" type="presOf" srcId="{C2CDCD9E-8187-4619-B461-9DF9E8856631}" destId="{8F81747A-B7C4-4C34-9D2F-CC5FDDDD0174}" srcOrd="0" destOrd="0" presId="urn:microsoft.com/office/officeart/2008/layout/LinedList"/>
    <dgm:cxn modelId="{7A020CBD-DBB1-459C-82C8-DE832062FA27}" srcId="{D6F399A3-6E19-4F47-953F-9B5EF00194E3}" destId="{35FB30BD-15A5-4ECB-87B1-7DF8F15C7968}" srcOrd="0" destOrd="0" parTransId="{17DBAF06-02A1-4C9C-982A-441BC885E7E7}" sibTransId="{609DFA60-F2D7-4866-9C62-EF19D54726D6}"/>
    <dgm:cxn modelId="{264D3BC3-ED6A-46FA-8E79-809945D90D33}" srcId="{D6F399A3-6E19-4F47-953F-9B5EF00194E3}" destId="{E789F662-B859-4B12-9122-AFCB1223994B}" srcOrd="3" destOrd="0" parTransId="{E8963BEC-FF81-49C8-8EE9-C3E9BD6193CA}" sibTransId="{07C9598B-13AA-440C-B8BE-166078C2651C}"/>
    <dgm:cxn modelId="{90913CC6-30D4-43B3-A7B2-0BD4E10DFDB8}" srcId="{D6F399A3-6E19-4F47-953F-9B5EF00194E3}" destId="{4E47AA7A-4156-4111-A875-96C68FF65882}" srcOrd="13" destOrd="0" parTransId="{D3357316-E914-42AE-99FE-7576E9F9EF92}" sibTransId="{9F26D1FC-797B-49D5-A365-C8D7E0118DFB}"/>
    <dgm:cxn modelId="{FE2E71CE-E96C-498C-83D5-C4BDF7AF6F69}" type="presOf" srcId="{AF2D0467-C43A-4C93-9C4F-554E3C00B545}" destId="{6CD2ACF3-CD7F-4120-9B2F-E23E77F5AF0D}" srcOrd="0" destOrd="0" presId="urn:microsoft.com/office/officeart/2008/layout/LinedList"/>
    <dgm:cxn modelId="{29AE13CF-E1F3-4438-A80D-77F2A99B2BDC}" srcId="{D6F399A3-6E19-4F47-953F-9B5EF00194E3}" destId="{7F0C5FBF-B014-441A-88C1-DA5DB42680A5}" srcOrd="7" destOrd="0" parTransId="{879CA562-F4DC-4D3D-83D7-F07310A1473E}" sibTransId="{4C621FE6-C46F-4678-AFD4-A1F5B345A631}"/>
    <dgm:cxn modelId="{FC9414EA-C160-4240-AD4A-F9C7C8DB2A22}" type="presOf" srcId="{855629F1-053D-4624-8FC7-EF7025BE5708}" destId="{B2CB1ADD-184F-43B8-A596-C93047DEF07F}" srcOrd="0" destOrd="0" presId="urn:microsoft.com/office/officeart/2008/layout/LinedList"/>
    <dgm:cxn modelId="{B24D84F2-C31C-46B1-8376-06F57D94F97E}" srcId="{D6F399A3-6E19-4F47-953F-9B5EF00194E3}" destId="{99D122F1-231B-4FA4-83AF-9A355FF08204}" srcOrd="4" destOrd="0" parTransId="{CD6DE95B-4EAF-4686-99F7-3A7D2D089875}" sibTransId="{A68042BD-217C-4C4F-B6DD-B63BE3E65D67}"/>
    <dgm:cxn modelId="{673153F8-1E51-4151-BD47-07510F93FAD5}" srcId="{D6F399A3-6E19-4F47-953F-9B5EF00194E3}" destId="{C70B2770-F67C-467E-BE42-91CAAD183EB9}" srcOrd="6" destOrd="0" parTransId="{33D2733F-1CF1-420B-A501-896484533C6E}" sibTransId="{2D480058-E4DE-40F9-97E9-DB202EB67B59}"/>
    <dgm:cxn modelId="{9814FEFC-6B17-45D1-B64F-746449AAFE4A}" srcId="{D6F399A3-6E19-4F47-953F-9B5EF00194E3}" destId="{C2CDCD9E-8187-4619-B461-9DF9E8856631}" srcOrd="1" destOrd="0" parTransId="{FF03D45C-5F70-4BAF-976F-35F958A640C6}" sibTransId="{5288CC39-B079-4C82-B128-1E9E5FA55BF1}"/>
    <dgm:cxn modelId="{BEAB1AA3-A757-4443-B8D4-7C778B2029F0}" type="presParOf" srcId="{D242A6F1-38A2-4221-A8AC-DF12A04FE365}" destId="{CBDB2E48-F2C6-468E-82FD-54064ED1125E}" srcOrd="0" destOrd="0" presId="urn:microsoft.com/office/officeart/2008/layout/LinedList"/>
    <dgm:cxn modelId="{2ADA8116-9B8C-41F2-A604-6E18FACA69C2}" type="presParOf" srcId="{D242A6F1-38A2-4221-A8AC-DF12A04FE365}" destId="{2B1A1E3E-474F-4A15-8CE0-25C2957E3503}" srcOrd="1" destOrd="0" presId="urn:microsoft.com/office/officeart/2008/layout/LinedList"/>
    <dgm:cxn modelId="{CC324255-8E06-41C1-A013-6F0F9A7A8F8A}" type="presParOf" srcId="{2B1A1E3E-474F-4A15-8CE0-25C2957E3503}" destId="{CD73C25B-920B-4666-8FD5-6771DA35E643}" srcOrd="0" destOrd="0" presId="urn:microsoft.com/office/officeart/2008/layout/LinedList"/>
    <dgm:cxn modelId="{E572A56D-7C77-4894-AAF6-8B34A2431798}" type="presParOf" srcId="{2B1A1E3E-474F-4A15-8CE0-25C2957E3503}" destId="{486D6416-64FA-482E-BBC0-D83075FAF5ED}" srcOrd="1" destOrd="0" presId="urn:microsoft.com/office/officeart/2008/layout/LinedList"/>
    <dgm:cxn modelId="{A49FB247-068C-463E-B175-6AF27B3AF415}" type="presParOf" srcId="{486D6416-64FA-482E-BBC0-D83075FAF5ED}" destId="{0601AEFB-112D-44C8-81F2-E4A0822F1462}" srcOrd="0" destOrd="0" presId="urn:microsoft.com/office/officeart/2008/layout/LinedList"/>
    <dgm:cxn modelId="{D21EC7AC-5545-4A29-A32F-274EFE3C9924}" type="presParOf" srcId="{486D6416-64FA-482E-BBC0-D83075FAF5ED}" destId="{D1FEFEA0-C5BA-4780-955F-D8490FC58263}" srcOrd="1" destOrd="0" presId="urn:microsoft.com/office/officeart/2008/layout/LinedList"/>
    <dgm:cxn modelId="{5FDE34BE-8915-45D1-AC1E-304B870C5DCE}" type="presParOf" srcId="{D1FEFEA0-C5BA-4780-955F-D8490FC58263}" destId="{80C45C06-1835-48A2-B6AC-BE8AD44D2111}" srcOrd="0" destOrd="0" presId="urn:microsoft.com/office/officeart/2008/layout/LinedList"/>
    <dgm:cxn modelId="{0A85C39B-F8B1-4884-9D32-77EDD70F8482}" type="presParOf" srcId="{D1FEFEA0-C5BA-4780-955F-D8490FC58263}" destId="{79C838B6-CB50-4D80-B01F-F52A8AFD072D}" srcOrd="1" destOrd="0" presId="urn:microsoft.com/office/officeart/2008/layout/LinedList"/>
    <dgm:cxn modelId="{E482D7BF-68AC-42D9-BF98-7E72758FD3EA}" type="presParOf" srcId="{D1FEFEA0-C5BA-4780-955F-D8490FC58263}" destId="{CDCB5674-3D00-4384-B249-281512BF1DEB}" srcOrd="2" destOrd="0" presId="urn:microsoft.com/office/officeart/2008/layout/LinedList"/>
    <dgm:cxn modelId="{649974E3-75C8-421C-B048-0678DF4C4C37}" type="presParOf" srcId="{486D6416-64FA-482E-BBC0-D83075FAF5ED}" destId="{F2DD1801-B89E-4139-9E91-C7EA3BE893F8}" srcOrd="2" destOrd="0" presId="urn:microsoft.com/office/officeart/2008/layout/LinedList"/>
    <dgm:cxn modelId="{6014D648-E992-4903-8B4D-89C2FCDF0C96}" type="presParOf" srcId="{486D6416-64FA-482E-BBC0-D83075FAF5ED}" destId="{AC194F0B-2F6B-4642-A5CE-871795D7B7FE}" srcOrd="3" destOrd="0" presId="urn:microsoft.com/office/officeart/2008/layout/LinedList"/>
    <dgm:cxn modelId="{BF5F6D71-37C6-4E1D-8CF0-5C44C45AD9FC}" type="presParOf" srcId="{486D6416-64FA-482E-BBC0-D83075FAF5ED}" destId="{EE2D7937-BC18-4D15-9E63-6DA497A1237F}" srcOrd="4" destOrd="0" presId="urn:microsoft.com/office/officeart/2008/layout/LinedList"/>
    <dgm:cxn modelId="{2F0B2810-8229-4B99-A904-086E337FDEB9}" type="presParOf" srcId="{EE2D7937-BC18-4D15-9E63-6DA497A1237F}" destId="{49B3E60E-82E1-4EFF-B574-8D26DB43B144}" srcOrd="0" destOrd="0" presId="urn:microsoft.com/office/officeart/2008/layout/LinedList"/>
    <dgm:cxn modelId="{AFED48E2-116C-4D38-865D-E2204E1A4DD5}" type="presParOf" srcId="{EE2D7937-BC18-4D15-9E63-6DA497A1237F}" destId="{8F81747A-B7C4-4C34-9D2F-CC5FDDDD0174}" srcOrd="1" destOrd="0" presId="urn:microsoft.com/office/officeart/2008/layout/LinedList"/>
    <dgm:cxn modelId="{491EDFE2-9791-4B94-A9D4-F15B5E830DC2}" type="presParOf" srcId="{EE2D7937-BC18-4D15-9E63-6DA497A1237F}" destId="{689331CC-5F1C-48B4-8FA4-189A09F9C7D6}" srcOrd="2" destOrd="0" presId="urn:microsoft.com/office/officeart/2008/layout/LinedList"/>
    <dgm:cxn modelId="{842E0835-8E3E-45FF-B3C6-562E14762E46}" type="presParOf" srcId="{486D6416-64FA-482E-BBC0-D83075FAF5ED}" destId="{241F9047-EAEE-451D-AB7B-1497B11FE7C0}" srcOrd="5" destOrd="0" presId="urn:microsoft.com/office/officeart/2008/layout/LinedList"/>
    <dgm:cxn modelId="{40473CB2-29BA-4A9B-8991-FCEFF75827AA}" type="presParOf" srcId="{486D6416-64FA-482E-BBC0-D83075FAF5ED}" destId="{CF42F715-1EA9-48FF-AA9E-4046FA03A054}" srcOrd="6" destOrd="0" presId="urn:microsoft.com/office/officeart/2008/layout/LinedList"/>
    <dgm:cxn modelId="{8C65D13C-00BD-49F0-9391-3F07BAF410C8}" type="presParOf" srcId="{486D6416-64FA-482E-BBC0-D83075FAF5ED}" destId="{7485905F-BD72-44CA-B483-53DAB33428C3}" srcOrd="7" destOrd="0" presId="urn:microsoft.com/office/officeart/2008/layout/LinedList"/>
    <dgm:cxn modelId="{0DB7AA10-EEC8-48FD-8EB5-E96E1C55EA09}" type="presParOf" srcId="{7485905F-BD72-44CA-B483-53DAB33428C3}" destId="{A18296E5-6EA0-4EBC-B0DE-506AE0AE379B}" srcOrd="0" destOrd="0" presId="urn:microsoft.com/office/officeart/2008/layout/LinedList"/>
    <dgm:cxn modelId="{67711165-D0DE-41DD-A4D5-0CE109E68150}" type="presParOf" srcId="{7485905F-BD72-44CA-B483-53DAB33428C3}" destId="{6CD2ACF3-CD7F-4120-9B2F-E23E77F5AF0D}" srcOrd="1" destOrd="0" presId="urn:microsoft.com/office/officeart/2008/layout/LinedList"/>
    <dgm:cxn modelId="{9228013D-B5C0-420B-B5D7-9F377DEA7ED6}" type="presParOf" srcId="{7485905F-BD72-44CA-B483-53DAB33428C3}" destId="{E96E3502-CF33-45AF-A76C-A440132DA4A7}" srcOrd="2" destOrd="0" presId="urn:microsoft.com/office/officeart/2008/layout/LinedList"/>
    <dgm:cxn modelId="{A4D9FA18-7C9A-4A1E-B325-27733C95B1A8}" type="presParOf" srcId="{486D6416-64FA-482E-BBC0-D83075FAF5ED}" destId="{B7DAB1FF-7D3A-46CB-BE86-7CE859925E88}" srcOrd="8" destOrd="0" presId="urn:microsoft.com/office/officeart/2008/layout/LinedList"/>
    <dgm:cxn modelId="{78EDC3C0-7943-4DB7-93F6-2BA251F13378}" type="presParOf" srcId="{486D6416-64FA-482E-BBC0-D83075FAF5ED}" destId="{9C1AA5C3-0DB7-48C2-AD62-B73B7B86EE38}" srcOrd="9" destOrd="0" presId="urn:microsoft.com/office/officeart/2008/layout/LinedList"/>
    <dgm:cxn modelId="{BD753CCE-A164-4728-86E3-8D19228DBB2B}" type="presParOf" srcId="{486D6416-64FA-482E-BBC0-D83075FAF5ED}" destId="{10BE64BE-8E4F-4459-AED4-943DE58BA675}" srcOrd="10" destOrd="0" presId="urn:microsoft.com/office/officeart/2008/layout/LinedList"/>
    <dgm:cxn modelId="{CB4F5C5F-341D-400F-A7F3-0399D2377140}" type="presParOf" srcId="{10BE64BE-8E4F-4459-AED4-943DE58BA675}" destId="{DA700C59-8CBC-44DF-9F05-774859C9ECD8}" srcOrd="0" destOrd="0" presId="urn:microsoft.com/office/officeart/2008/layout/LinedList"/>
    <dgm:cxn modelId="{4DA52E39-926A-4849-85D7-1FA367D1F46F}" type="presParOf" srcId="{10BE64BE-8E4F-4459-AED4-943DE58BA675}" destId="{24B0EDAD-428A-4EA1-8F0F-C9F03ED9A4C1}" srcOrd="1" destOrd="0" presId="urn:microsoft.com/office/officeart/2008/layout/LinedList"/>
    <dgm:cxn modelId="{94F43370-20FF-4D58-BD8F-C88CF501A04B}" type="presParOf" srcId="{10BE64BE-8E4F-4459-AED4-943DE58BA675}" destId="{2911D7E9-0C4E-4BDF-B4B5-0A47A8E3A311}" srcOrd="2" destOrd="0" presId="urn:microsoft.com/office/officeart/2008/layout/LinedList"/>
    <dgm:cxn modelId="{71CBE9CA-3AAC-4532-BDB4-778219C805E3}" type="presParOf" srcId="{486D6416-64FA-482E-BBC0-D83075FAF5ED}" destId="{436EF4CD-FEB7-4E56-9149-FC147BF771D0}" srcOrd="11" destOrd="0" presId="urn:microsoft.com/office/officeart/2008/layout/LinedList"/>
    <dgm:cxn modelId="{036D1470-6F1D-4F82-859B-F12D2BA245A5}" type="presParOf" srcId="{486D6416-64FA-482E-BBC0-D83075FAF5ED}" destId="{E8188275-7BD7-4E97-92C9-CCA2B6B55625}" srcOrd="12" destOrd="0" presId="urn:microsoft.com/office/officeart/2008/layout/LinedList"/>
    <dgm:cxn modelId="{1C029738-2B8B-43A2-AAD1-B3B49C4E69E7}" type="presParOf" srcId="{486D6416-64FA-482E-BBC0-D83075FAF5ED}" destId="{E12630D5-FCE0-49E9-9250-77C0801FCACD}" srcOrd="13" destOrd="0" presId="urn:microsoft.com/office/officeart/2008/layout/LinedList"/>
    <dgm:cxn modelId="{832EB6CD-EDCA-4908-A0E4-EAF1D569458F}" type="presParOf" srcId="{E12630D5-FCE0-49E9-9250-77C0801FCACD}" destId="{01729587-8D32-4FEC-B5B8-E70FF47E5EAB}" srcOrd="0" destOrd="0" presId="urn:microsoft.com/office/officeart/2008/layout/LinedList"/>
    <dgm:cxn modelId="{FBA713A6-DAF3-4035-832E-7C2E7ADBAB6A}" type="presParOf" srcId="{E12630D5-FCE0-49E9-9250-77C0801FCACD}" destId="{8E3247B0-C078-4585-83FB-20764E690C45}" srcOrd="1" destOrd="0" presId="urn:microsoft.com/office/officeart/2008/layout/LinedList"/>
    <dgm:cxn modelId="{91837CBC-8FAA-44B5-973C-18DDA0D4F3E2}" type="presParOf" srcId="{E12630D5-FCE0-49E9-9250-77C0801FCACD}" destId="{1E2F0B6D-498A-4331-BCEE-53F3FED49621}" srcOrd="2" destOrd="0" presId="urn:microsoft.com/office/officeart/2008/layout/LinedList"/>
    <dgm:cxn modelId="{696DA2D7-F02E-4CF4-8A78-649D13A2527E}" type="presParOf" srcId="{486D6416-64FA-482E-BBC0-D83075FAF5ED}" destId="{EFAEB63F-274C-4576-8E4E-ADDF2A582940}" srcOrd="14" destOrd="0" presId="urn:microsoft.com/office/officeart/2008/layout/LinedList"/>
    <dgm:cxn modelId="{CDC5F5B5-F697-4108-8426-B2F34F5ECF5B}" type="presParOf" srcId="{486D6416-64FA-482E-BBC0-D83075FAF5ED}" destId="{6827C570-B141-495C-A5E6-C4939362BDE0}" srcOrd="15" destOrd="0" presId="urn:microsoft.com/office/officeart/2008/layout/LinedList"/>
    <dgm:cxn modelId="{EE9E5153-1CAB-4C1F-B72B-4A333EEFB0D2}" type="presParOf" srcId="{486D6416-64FA-482E-BBC0-D83075FAF5ED}" destId="{03351051-3346-4254-8EF3-95E8C423AAF9}" srcOrd="16" destOrd="0" presId="urn:microsoft.com/office/officeart/2008/layout/LinedList"/>
    <dgm:cxn modelId="{ABAC8F0D-524C-4A08-8BB4-0CFE718313ED}" type="presParOf" srcId="{03351051-3346-4254-8EF3-95E8C423AAF9}" destId="{54FC3B0B-835D-43B9-8D9E-E8D4B3683C28}" srcOrd="0" destOrd="0" presId="urn:microsoft.com/office/officeart/2008/layout/LinedList"/>
    <dgm:cxn modelId="{113E2D7A-88BE-4391-94AA-3E40C36A9F23}" type="presParOf" srcId="{03351051-3346-4254-8EF3-95E8C423AAF9}" destId="{B2CB1ADD-184F-43B8-A596-C93047DEF07F}" srcOrd="1" destOrd="0" presId="urn:microsoft.com/office/officeart/2008/layout/LinedList"/>
    <dgm:cxn modelId="{47B2ADD6-E8EE-4F52-929F-16F9A8F5ECF8}" type="presParOf" srcId="{03351051-3346-4254-8EF3-95E8C423AAF9}" destId="{D4663F18-8C8C-4FDC-9286-CA1C8360888F}" srcOrd="2" destOrd="0" presId="urn:microsoft.com/office/officeart/2008/layout/LinedList"/>
    <dgm:cxn modelId="{E5104EE4-E69F-49E6-9BBE-6526F5ACEF7B}" type="presParOf" srcId="{486D6416-64FA-482E-BBC0-D83075FAF5ED}" destId="{3DD8BB5F-550A-45BF-9136-2A1C9C23C52A}" srcOrd="17" destOrd="0" presId="urn:microsoft.com/office/officeart/2008/layout/LinedList"/>
    <dgm:cxn modelId="{A3D48B27-5875-4C13-AEFE-C1330E20D703}" type="presParOf" srcId="{486D6416-64FA-482E-BBC0-D83075FAF5ED}" destId="{A791F7B0-57C8-412A-A1C2-F3B3529F7DD1}" srcOrd="18" destOrd="0" presId="urn:microsoft.com/office/officeart/2008/layout/LinedList"/>
    <dgm:cxn modelId="{8C7154DA-F925-4FA9-AEA8-8DEE4D688CEF}" type="presParOf" srcId="{486D6416-64FA-482E-BBC0-D83075FAF5ED}" destId="{61BE7C2B-9046-4DE4-8FB1-E2DB2EA490A2}" srcOrd="19" destOrd="0" presId="urn:microsoft.com/office/officeart/2008/layout/LinedList"/>
    <dgm:cxn modelId="{723282DC-2078-42AF-99D7-BE0C43455017}" type="presParOf" srcId="{61BE7C2B-9046-4DE4-8FB1-E2DB2EA490A2}" destId="{F0BC49E9-4F66-43BE-9D07-9A11738DA56E}" srcOrd="0" destOrd="0" presId="urn:microsoft.com/office/officeart/2008/layout/LinedList"/>
    <dgm:cxn modelId="{7E8FDF14-0F43-405E-9C45-83FF69C75ED8}" type="presParOf" srcId="{61BE7C2B-9046-4DE4-8FB1-E2DB2EA490A2}" destId="{542DE014-6409-4427-B9C3-18BFF7EFF2DC}" srcOrd="1" destOrd="0" presId="urn:microsoft.com/office/officeart/2008/layout/LinedList"/>
    <dgm:cxn modelId="{CDCA12E6-384D-4DE5-94BF-1FEFAB84B6EF}" type="presParOf" srcId="{61BE7C2B-9046-4DE4-8FB1-E2DB2EA490A2}" destId="{62613D03-939D-4B6D-B552-C191CF587556}" srcOrd="2" destOrd="0" presId="urn:microsoft.com/office/officeart/2008/layout/LinedList"/>
    <dgm:cxn modelId="{07BF5E9E-07DB-44A9-A445-37186A0AB51B}" type="presParOf" srcId="{486D6416-64FA-482E-BBC0-D83075FAF5ED}" destId="{B1944DCB-2407-4AFE-B70C-0360C2E46AC7}" srcOrd="20" destOrd="0" presId="urn:microsoft.com/office/officeart/2008/layout/LinedList"/>
    <dgm:cxn modelId="{03B2C0FA-3ADD-49D8-880B-BE18CFFC1B3C}" type="presParOf" srcId="{486D6416-64FA-482E-BBC0-D83075FAF5ED}" destId="{8206AD34-C903-4820-AB98-E3CAEF14EEB2}" srcOrd="21" destOrd="0" presId="urn:microsoft.com/office/officeart/2008/layout/LinedList"/>
    <dgm:cxn modelId="{FF8F1CC1-2778-4F9A-84F9-AD88575CDA63}" type="presParOf" srcId="{486D6416-64FA-482E-BBC0-D83075FAF5ED}" destId="{B190B8FF-DF4F-4566-BE8F-520A5D92F909}" srcOrd="22" destOrd="0" presId="urn:microsoft.com/office/officeart/2008/layout/LinedList"/>
    <dgm:cxn modelId="{DBE07355-B389-4CFC-BDBE-254CF401A123}" type="presParOf" srcId="{B190B8FF-DF4F-4566-BE8F-520A5D92F909}" destId="{7FE0011B-4F50-4706-B300-C1D55AFB55DE}" srcOrd="0" destOrd="0" presId="urn:microsoft.com/office/officeart/2008/layout/LinedList"/>
    <dgm:cxn modelId="{131C588B-1794-4E28-B00A-E73D9E63884D}" type="presParOf" srcId="{B190B8FF-DF4F-4566-BE8F-520A5D92F909}" destId="{FF4B1DA7-36C9-4C28-B408-B10348D2FF92}" srcOrd="1" destOrd="0" presId="urn:microsoft.com/office/officeart/2008/layout/LinedList"/>
    <dgm:cxn modelId="{79EF641B-BC0A-452F-94D9-7D03C3ACE9F5}" type="presParOf" srcId="{B190B8FF-DF4F-4566-BE8F-520A5D92F909}" destId="{D8964BBF-0C47-4DFC-A746-E47C7A3DD43C}" srcOrd="2" destOrd="0" presId="urn:microsoft.com/office/officeart/2008/layout/LinedList"/>
    <dgm:cxn modelId="{06D55A66-A0BE-4F5C-BF9B-FCDCB35EBAE5}" type="presParOf" srcId="{486D6416-64FA-482E-BBC0-D83075FAF5ED}" destId="{5FE375CD-F00D-44A1-8CCA-6E1413985DB5}" srcOrd="23" destOrd="0" presId="urn:microsoft.com/office/officeart/2008/layout/LinedList"/>
    <dgm:cxn modelId="{64B3D2FB-254E-4710-BFEF-6EE7A2286211}" type="presParOf" srcId="{486D6416-64FA-482E-BBC0-D83075FAF5ED}" destId="{38BAB0C7-FE3E-4593-A9EB-476B522F3ED6}" srcOrd="24" destOrd="0" presId="urn:microsoft.com/office/officeart/2008/layout/LinedList"/>
    <dgm:cxn modelId="{A350E6DC-7952-489D-BDE1-525286F31CF7}" type="presParOf" srcId="{486D6416-64FA-482E-BBC0-D83075FAF5ED}" destId="{344446EE-9705-4752-B782-2A8649B8E61B}" srcOrd="25" destOrd="0" presId="urn:microsoft.com/office/officeart/2008/layout/LinedList"/>
    <dgm:cxn modelId="{0D6B957D-AD74-422C-AE48-92C63F84E1C8}" type="presParOf" srcId="{344446EE-9705-4752-B782-2A8649B8E61B}" destId="{6FFC2A3D-F67F-4482-8993-1DAD8A7CD990}" srcOrd="0" destOrd="0" presId="urn:microsoft.com/office/officeart/2008/layout/LinedList"/>
    <dgm:cxn modelId="{B6C036EB-657E-4489-8736-A165C0A1386C}" type="presParOf" srcId="{344446EE-9705-4752-B782-2A8649B8E61B}" destId="{8DB01098-74CC-4EB6-BB40-8F2F24C919DA}" srcOrd="1" destOrd="0" presId="urn:microsoft.com/office/officeart/2008/layout/LinedList"/>
    <dgm:cxn modelId="{D29274D8-49CC-43E7-95F7-767FCDFC7647}" type="presParOf" srcId="{344446EE-9705-4752-B782-2A8649B8E61B}" destId="{9885D497-AE15-48D7-BB59-B7A48BB8C1B5}" srcOrd="2" destOrd="0" presId="urn:microsoft.com/office/officeart/2008/layout/LinedList"/>
    <dgm:cxn modelId="{AFD5231B-EAA6-4B24-AF5B-675D1E9BD53F}" type="presParOf" srcId="{486D6416-64FA-482E-BBC0-D83075FAF5ED}" destId="{F5665A39-E4D9-4A20-A16A-090BF484D508}" srcOrd="26" destOrd="0" presId="urn:microsoft.com/office/officeart/2008/layout/LinedList"/>
    <dgm:cxn modelId="{1FB75CF6-ADE4-47DC-AB97-A616B4A708D4}" type="presParOf" srcId="{486D6416-64FA-482E-BBC0-D83075FAF5ED}" destId="{43561DF6-224D-449B-93D7-C1707D6B45E6}" srcOrd="27" destOrd="0" presId="urn:microsoft.com/office/officeart/2008/layout/LinedList"/>
    <dgm:cxn modelId="{60547B70-6DD1-470A-8974-E169686AFC09}" type="presParOf" srcId="{486D6416-64FA-482E-BBC0-D83075FAF5ED}" destId="{E2030929-1A76-4888-BC74-9C1D4F5C8A55}" srcOrd="28" destOrd="0" presId="urn:microsoft.com/office/officeart/2008/layout/LinedList"/>
    <dgm:cxn modelId="{54E7C4ED-E1A9-47B2-B639-455A389031BC}" type="presParOf" srcId="{E2030929-1A76-4888-BC74-9C1D4F5C8A55}" destId="{DCF0BF52-7B5B-4E60-8D95-420EB365DF78}" srcOrd="0" destOrd="0" presId="urn:microsoft.com/office/officeart/2008/layout/LinedList"/>
    <dgm:cxn modelId="{10CA00C9-3347-49F8-A228-CFD4106576F3}" type="presParOf" srcId="{E2030929-1A76-4888-BC74-9C1D4F5C8A55}" destId="{2A3D6D04-241E-4B0B-AF3D-FC9DB2406ACB}" srcOrd="1" destOrd="0" presId="urn:microsoft.com/office/officeart/2008/layout/LinedList"/>
    <dgm:cxn modelId="{72140E27-F9A5-4239-A82E-9EBAE23161DA}" type="presParOf" srcId="{E2030929-1A76-4888-BC74-9C1D4F5C8A55}" destId="{C2F9D7F4-5267-4761-A9C3-0B3228B9378E}" srcOrd="2" destOrd="0" presId="urn:microsoft.com/office/officeart/2008/layout/LinedList"/>
    <dgm:cxn modelId="{E0187783-C0DB-49F2-A6D4-A3AFE96E2F8E}" type="presParOf" srcId="{486D6416-64FA-482E-BBC0-D83075FAF5ED}" destId="{108D79CE-F24F-4F17-BB97-392E5DAC5ED5}" srcOrd="29" destOrd="0" presId="urn:microsoft.com/office/officeart/2008/layout/LinedList"/>
    <dgm:cxn modelId="{3ED704F2-80ED-40A6-8F2E-5812BC5B51A0}" type="presParOf" srcId="{486D6416-64FA-482E-BBC0-D83075FAF5ED}" destId="{8132F1DF-C321-4C4D-A532-9B537BCA40DA}" srcOrd="30" destOrd="0" presId="urn:microsoft.com/office/officeart/2008/layout/LinedList"/>
    <dgm:cxn modelId="{3422CCA2-A138-4448-8D96-59103047AECA}" type="presParOf" srcId="{486D6416-64FA-482E-BBC0-D83075FAF5ED}" destId="{3391F511-1130-4208-9868-547FBE7B6044}" srcOrd="31" destOrd="0" presId="urn:microsoft.com/office/officeart/2008/layout/LinedList"/>
    <dgm:cxn modelId="{D2E43CC5-DB43-4290-A6D0-35BF89DBCBB0}" type="presParOf" srcId="{3391F511-1130-4208-9868-547FBE7B6044}" destId="{64EC7468-93BE-4861-80BD-ABBA2A64480E}" srcOrd="0" destOrd="0" presId="urn:microsoft.com/office/officeart/2008/layout/LinedList"/>
    <dgm:cxn modelId="{AC0F511B-CFF0-44C6-94EB-84DC8A5C2EB4}" type="presParOf" srcId="{3391F511-1130-4208-9868-547FBE7B6044}" destId="{7846CC30-D7C4-4022-AB91-A4E9A0CBC3ED}" srcOrd="1" destOrd="0" presId="urn:microsoft.com/office/officeart/2008/layout/LinedList"/>
    <dgm:cxn modelId="{5CE35C8D-00EB-4B12-9255-8E64C43627CE}" type="presParOf" srcId="{3391F511-1130-4208-9868-547FBE7B6044}" destId="{45C9C2D0-D669-46C7-BA53-CBAA1FA709B5}" srcOrd="2" destOrd="0" presId="urn:microsoft.com/office/officeart/2008/layout/LinedList"/>
    <dgm:cxn modelId="{CFC34D71-5B8A-453F-A1BC-B3865CBFC411}" type="presParOf" srcId="{486D6416-64FA-482E-BBC0-D83075FAF5ED}" destId="{06A56FEC-CD0F-4CF1-9F3D-85AF6ED22E11}" srcOrd="32" destOrd="0" presId="urn:microsoft.com/office/officeart/2008/layout/LinedList"/>
    <dgm:cxn modelId="{4251F895-A388-4EBE-9807-DAD035D2D6CA}" type="presParOf" srcId="{486D6416-64FA-482E-BBC0-D83075FAF5ED}" destId="{65FBB3FD-EEFC-40EF-9794-194327943428}" srcOrd="33" destOrd="0" presId="urn:microsoft.com/office/officeart/2008/layout/LinedList"/>
    <dgm:cxn modelId="{906BE6EC-AC27-4428-9B42-7D004EF2D5D3}" type="presParOf" srcId="{486D6416-64FA-482E-BBC0-D83075FAF5ED}" destId="{9E3DC75F-F94C-41D8-A23B-7FE8EC877B4A}" srcOrd="34" destOrd="0" presId="urn:microsoft.com/office/officeart/2008/layout/LinedList"/>
    <dgm:cxn modelId="{0A31208F-5236-4F61-AE3B-1E471D29E412}" type="presParOf" srcId="{9E3DC75F-F94C-41D8-A23B-7FE8EC877B4A}" destId="{6049E070-F224-487F-88E6-459D15A97814}" srcOrd="0" destOrd="0" presId="urn:microsoft.com/office/officeart/2008/layout/LinedList"/>
    <dgm:cxn modelId="{4B431138-0CD7-42D4-9FB3-171E60C5124E}" type="presParOf" srcId="{9E3DC75F-F94C-41D8-A23B-7FE8EC877B4A}" destId="{7C5F27C1-3400-4596-B257-CF57C7DA9AC4}" srcOrd="1" destOrd="0" presId="urn:microsoft.com/office/officeart/2008/layout/LinedList"/>
    <dgm:cxn modelId="{1D705507-C5B5-4627-B0F8-199E84AED48C}" type="presParOf" srcId="{9E3DC75F-F94C-41D8-A23B-7FE8EC877B4A}" destId="{18A66A35-3457-4B59-ACC1-BBEA3CED59CB}" srcOrd="2" destOrd="0" presId="urn:microsoft.com/office/officeart/2008/layout/LinedList"/>
    <dgm:cxn modelId="{ECF01AF6-4B96-491E-8D39-419C647E3726}" type="presParOf" srcId="{486D6416-64FA-482E-BBC0-D83075FAF5ED}" destId="{8C6BAECB-134F-4C55-A641-C78530199F00}" srcOrd="35" destOrd="0" presId="urn:microsoft.com/office/officeart/2008/layout/LinedList"/>
    <dgm:cxn modelId="{3BBBE293-4137-459F-9814-DBDA1B0248B3}" type="presParOf" srcId="{486D6416-64FA-482E-BBC0-D83075FAF5ED}" destId="{5C30A097-4D53-4CF3-B82F-05B67885A296}" srcOrd="36" destOrd="0" presId="urn:microsoft.com/office/officeart/2008/layout/LinedList"/>
    <dgm:cxn modelId="{E635D2C6-ED43-4D33-843B-96FC32CE27F1}" type="presParOf" srcId="{486D6416-64FA-482E-BBC0-D83075FAF5ED}" destId="{B26EEEDD-8268-498C-BE42-715BD63748B6}" srcOrd="37" destOrd="0" presId="urn:microsoft.com/office/officeart/2008/layout/LinedList"/>
    <dgm:cxn modelId="{6C894DF2-C1A1-41BB-93FD-34B4EFA313ED}" type="presParOf" srcId="{B26EEEDD-8268-498C-BE42-715BD63748B6}" destId="{F9026D62-E3A6-48EA-8512-6EC1579D5930}" srcOrd="0" destOrd="0" presId="urn:microsoft.com/office/officeart/2008/layout/LinedList"/>
    <dgm:cxn modelId="{4788476B-4B0B-43C7-BE90-484F1A5E9ADE}" type="presParOf" srcId="{B26EEEDD-8268-498C-BE42-715BD63748B6}" destId="{9D95F28A-C6DA-4DE6-9F0B-CCAA5225003F}" srcOrd="1" destOrd="0" presId="urn:microsoft.com/office/officeart/2008/layout/LinedList"/>
    <dgm:cxn modelId="{D800BCFD-3FCF-48F9-AC69-F28615FB9BD4}" type="presParOf" srcId="{B26EEEDD-8268-498C-BE42-715BD63748B6}" destId="{758A6BD5-C551-432B-A6C7-89371A14B905}" srcOrd="2" destOrd="0" presId="urn:microsoft.com/office/officeart/2008/layout/LinedList"/>
    <dgm:cxn modelId="{413E2E4D-A599-47AF-8919-B2384A23949F}" type="presParOf" srcId="{486D6416-64FA-482E-BBC0-D83075FAF5ED}" destId="{E157FE39-593A-4124-9452-6E72927BED14}" srcOrd="38" destOrd="0" presId="urn:microsoft.com/office/officeart/2008/layout/LinedList"/>
    <dgm:cxn modelId="{4439055F-26F0-44CC-BD56-089501307350}" type="presParOf" srcId="{486D6416-64FA-482E-BBC0-D83075FAF5ED}" destId="{8A60EF25-03CB-4FD3-97C4-CE85F65E2329}" srcOrd="39" destOrd="0" presId="urn:microsoft.com/office/officeart/2008/layout/LinedList"/>
    <dgm:cxn modelId="{23C6CE56-F5BF-4C8C-8167-7DE8531FE05F}" type="presParOf" srcId="{486D6416-64FA-482E-BBC0-D83075FAF5ED}" destId="{A1986990-7158-43E2-BF1C-EDCE048B2CB9}" srcOrd="40" destOrd="0" presId="urn:microsoft.com/office/officeart/2008/layout/LinedList"/>
    <dgm:cxn modelId="{32DF094E-7B76-46AF-A2D6-948A9C238E80}" type="presParOf" srcId="{A1986990-7158-43E2-BF1C-EDCE048B2CB9}" destId="{8BEE5F63-83C1-409F-97B5-15A2374AC002}" srcOrd="0" destOrd="0" presId="urn:microsoft.com/office/officeart/2008/layout/LinedList"/>
    <dgm:cxn modelId="{ACBEAFAA-2F40-4207-91FE-1A31F2A06EA9}" type="presParOf" srcId="{A1986990-7158-43E2-BF1C-EDCE048B2CB9}" destId="{ADCF6635-4635-474A-9E49-BF6FBAF36049}" srcOrd="1" destOrd="0" presId="urn:microsoft.com/office/officeart/2008/layout/LinedList"/>
    <dgm:cxn modelId="{1FEFD532-99A7-4ADA-BB1E-A2770365E6B8}" type="presParOf" srcId="{A1986990-7158-43E2-BF1C-EDCE048B2CB9}" destId="{6DC5DF9F-06FF-4AEB-971C-4DED01E9E586}" srcOrd="2" destOrd="0" presId="urn:microsoft.com/office/officeart/2008/layout/LinedList"/>
    <dgm:cxn modelId="{98076C36-9098-4DD1-8543-27FDD8666067}" type="presParOf" srcId="{486D6416-64FA-482E-BBC0-D83075FAF5ED}" destId="{2B59FE4F-8864-4EB5-86CD-141FF62A4418}" srcOrd="41" destOrd="0" presId="urn:microsoft.com/office/officeart/2008/layout/LinedList"/>
    <dgm:cxn modelId="{1E3168C0-AC9A-421E-9DB8-ED4965BD57C7}" type="presParOf" srcId="{486D6416-64FA-482E-BBC0-D83075FAF5ED}" destId="{B2F4DB75-B5B2-409A-AEB0-7F265DC36BA6}" srcOrd="4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B2E48-F2C6-468E-82FD-54064ED1125E}">
      <dsp:nvSpPr>
        <dsp:cNvPr id="0" name=""/>
        <dsp:cNvSpPr/>
      </dsp:nvSpPr>
      <dsp:spPr>
        <a:xfrm>
          <a:off x="0" y="2652"/>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73C25B-920B-4666-8FD5-6771DA35E643}">
      <dsp:nvSpPr>
        <dsp:cNvPr id="0" name=""/>
        <dsp:cNvSpPr/>
      </dsp:nvSpPr>
      <dsp:spPr>
        <a:xfrm>
          <a:off x="0" y="2652"/>
          <a:ext cx="1719333" cy="5426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ru-RU" sz="2600" b="1" i="0" kern="1200" dirty="0">
              <a:solidFill>
                <a:srgbClr val="00B0F0"/>
              </a:solidFill>
              <a:latin typeface="Circe-Light"/>
            </a:rPr>
            <a:t>Минстрой России</a:t>
          </a:r>
          <a:endParaRPr lang="ru-RU" sz="2600" kern="1200" dirty="0">
            <a:solidFill>
              <a:srgbClr val="00B0F0"/>
            </a:solidFill>
            <a:latin typeface="Circe-Light"/>
          </a:endParaRPr>
        </a:p>
      </dsp:txBody>
      <dsp:txXfrm>
        <a:off x="0" y="2652"/>
        <a:ext cx="1719333" cy="5426457"/>
      </dsp:txXfrm>
    </dsp:sp>
    <dsp:sp modelId="{79C838B6-CB50-4D80-B01F-F52A8AFD072D}">
      <dsp:nvSpPr>
        <dsp:cNvPr id="0" name=""/>
        <dsp:cNvSpPr/>
      </dsp:nvSpPr>
      <dsp:spPr>
        <a:xfrm>
          <a:off x="1848283" y="21034"/>
          <a:ext cx="6748384" cy="367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ru-RU" sz="1200" b="1" i="0" kern="1200" dirty="0"/>
            <a:t>Департамент разрешительной деятельности и межведомственного взаимодействия</a:t>
          </a:r>
        </a:p>
        <a:p>
          <a:pPr marL="0" lvl="0" indent="0" algn="ctr" defTabSz="533400">
            <a:lnSpc>
              <a:spcPct val="90000"/>
            </a:lnSpc>
            <a:spcBef>
              <a:spcPct val="0"/>
            </a:spcBef>
            <a:spcAft>
              <a:spcPct val="35000"/>
            </a:spcAft>
            <a:buFont typeface="Arial" panose="020B0604020202020204" pitchFamily="34" charset="0"/>
            <a:buNone/>
          </a:pPr>
          <a:endParaRPr lang="ru-RU" sz="900" kern="1200" dirty="0"/>
        </a:p>
      </dsp:txBody>
      <dsp:txXfrm>
        <a:off x="1848283" y="21034"/>
        <a:ext cx="6748384" cy="367637"/>
      </dsp:txXfrm>
    </dsp:sp>
    <dsp:sp modelId="{F2DD1801-B89E-4139-9E91-C7EA3BE893F8}">
      <dsp:nvSpPr>
        <dsp:cNvPr id="0" name=""/>
        <dsp:cNvSpPr/>
      </dsp:nvSpPr>
      <dsp:spPr>
        <a:xfrm>
          <a:off x="1719333" y="388671"/>
          <a:ext cx="6877334"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81747A-B7C4-4C34-9D2F-CC5FDDDD0174}">
      <dsp:nvSpPr>
        <dsp:cNvPr id="0" name=""/>
        <dsp:cNvSpPr/>
      </dsp:nvSpPr>
      <dsp:spPr>
        <a:xfrm>
          <a:off x="1848283" y="407053"/>
          <a:ext cx="6748384" cy="367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ru-RU" sz="1200" b="1" i="0" kern="1200" dirty="0"/>
            <a:t>Административный департамент</a:t>
          </a:r>
          <a:endParaRPr lang="ru-RU" sz="1200" b="1" kern="1200" dirty="0"/>
        </a:p>
      </dsp:txBody>
      <dsp:txXfrm>
        <a:off x="1848283" y="407053"/>
        <a:ext cx="6748384" cy="367637"/>
      </dsp:txXfrm>
    </dsp:sp>
    <dsp:sp modelId="{241F9047-EAEE-451D-AB7B-1497B11FE7C0}">
      <dsp:nvSpPr>
        <dsp:cNvPr id="0" name=""/>
        <dsp:cNvSpPr/>
      </dsp:nvSpPr>
      <dsp:spPr>
        <a:xfrm>
          <a:off x="1719333" y="774690"/>
          <a:ext cx="6877334"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D2ACF3-CD7F-4120-9B2F-E23E77F5AF0D}">
      <dsp:nvSpPr>
        <dsp:cNvPr id="0" name=""/>
        <dsp:cNvSpPr/>
      </dsp:nvSpPr>
      <dsp:spPr>
        <a:xfrm>
          <a:off x="1848283" y="793072"/>
          <a:ext cx="6748384" cy="367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ru-RU" sz="1200" b="1" i="0" kern="1200" dirty="0"/>
            <a:t>Правовой департамент</a:t>
          </a:r>
          <a:endParaRPr lang="ru-RU" sz="1200" b="1" kern="1200" dirty="0"/>
        </a:p>
      </dsp:txBody>
      <dsp:txXfrm>
        <a:off x="1848283" y="793072"/>
        <a:ext cx="6748384" cy="367637"/>
      </dsp:txXfrm>
    </dsp:sp>
    <dsp:sp modelId="{B7DAB1FF-7D3A-46CB-BE86-7CE859925E88}">
      <dsp:nvSpPr>
        <dsp:cNvPr id="0" name=""/>
        <dsp:cNvSpPr/>
      </dsp:nvSpPr>
      <dsp:spPr>
        <a:xfrm>
          <a:off x="1719333" y="1160709"/>
          <a:ext cx="6877334"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B0EDAD-428A-4EA1-8F0F-C9F03ED9A4C1}">
      <dsp:nvSpPr>
        <dsp:cNvPr id="0" name=""/>
        <dsp:cNvSpPr/>
      </dsp:nvSpPr>
      <dsp:spPr>
        <a:xfrm>
          <a:off x="1848283" y="1179091"/>
          <a:ext cx="6748384" cy="367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ru-RU" sz="1200" b="1" i="0" kern="1200" dirty="0"/>
            <a:t>Департамент финансов и имущественных отношений</a:t>
          </a:r>
        </a:p>
      </dsp:txBody>
      <dsp:txXfrm>
        <a:off x="1848283" y="1179091"/>
        <a:ext cx="6748384" cy="367637"/>
      </dsp:txXfrm>
    </dsp:sp>
    <dsp:sp modelId="{436EF4CD-FEB7-4E56-9149-FC147BF771D0}">
      <dsp:nvSpPr>
        <dsp:cNvPr id="0" name=""/>
        <dsp:cNvSpPr/>
      </dsp:nvSpPr>
      <dsp:spPr>
        <a:xfrm>
          <a:off x="1719333" y="1546728"/>
          <a:ext cx="6877334"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3247B0-C078-4585-83FB-20764E690C45}">
      <dsp:nvSpPr>
        <dsp:cNvPr id="0" name=""/>
        <dsp:cNvSpPr/>
      </dsp:nvSpPr>
      <dsp:spPr>
        <a:xfrm>
          <a:off x="1848283" y="1565110"/>
          <a:ext cx="6748384" cy="367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ru-RU" sz="1200" b="1" i="0" kern="1200" dirty="0"/>
            <a:t>Департамент промышленного и гражданского строительства</a:t>
          </a:r>
        </a:p>
      </dsp:txBody>
      <dsp:txXfrm>
        <a:off x="1848283" y="1565110"/>
        <a:ext cx="6748384" cy="367637"/>
      </dsp:txXfrm>
    </dsp:sp>
    <dsp:sp modelId="{EFAEB63F-274C-4576-8E4E-ADDF2A582940}">
      <dsp:nvSpPr>
        <dsp:cNvPr id="0" name=""/>
        <dsp:cNvSpPr/>
      </dsp:nvSpPr>
      <dsp:spPr>
        <a:xfrm>
          <a:off x="1719333" y="1932747"/>
          <a:ext cx="6877334"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CB1ADD-184F-43B8-A596-C93047DEF07F}">
      <dsp:nvSpPr>
        <dsp:cNvPr id="0" name=""/>
        <dsp:cNvSpPr/>
      </dsp:nvSpPr>
      <dsp:spPr>
        <a:xfrm>
          <a:off x="1848283" y="1951129"/>
          <a:ext cx="6748384" cy="367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ru-RU" sz="1200" b="1" i="0" kern="1200" dirty="0"/>
            <a:t>Департамент комплексного развития территорий</a:t>
          </a:r>
        </a:p>
      </dsp:txBody>
      <dsp:txXfrm>
        <a:off x="1848283" y="1951129"/>
        <a:ext cx="6748384" cy="367637"/>
      </dsp:txXfrm>
    </dsp:sp>
    <dsp:sp modelId="{3DD8BB5F-550A-45BF-9136-2A1C9C23C52A}">
      <dsp:nvSpPr>
        <dsp:cNvPr id="0" name=""/>
        <dsp:cNvSpPr/>
      </dsp:nvSpPr>
      <dsp:spPr>
        <a:xfrm>
          <a:off x="1719333" y="2318766"/>
          <a:ext cx="6877334"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2DE014-6409-4427-B9C3-18BFF7EFF2DC}">
      <dsp:nvSpPr>
        <dsp:cNvPr id="0" name=""/>
        <dsp:cNvSpPr/>
      </dsp:nvSpPr>
      <dsp:spPr>
        <a:xfrm>
          <a:off x="1848283" y="2337148"/>
          <a:ext cx="6748384" cy="367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ru-RU" sz="1200" b="1" i="0" kern="1200" dirty="0"/>
            <a:t>Департамент цифрового развития</a:t>
          </a:r>
        </a:p>
      </dsp:txBody>
      <dsp:txXfrm>
        <a:off x="1848283" y="2337148"/>
        <a:ext cx="6748384" cy="367637"/>
      </dsp:txXfrm>
    </dsp:sp>
    <dsp:sp modelId="{B1944DCB-2407-4AFE-B70C-0360C2E46AC7}">
      <dsp:nvSpPr>
        <dsp:cNvPr id="0" name=""/>
        <dsp:cNvSpPr/>
      </dsp:nvSpPr>
      <dsp:spPr>
        <a:xfrm>
          <a:off x="1719333" y="2704785"/>
          <a:ext cx="6877334"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4B1DA7-36C9-4C28-B408-B10348D2FF92}">
      <dsp:nvSpPr>
        <dsp:cNvPr id="0" name=""/>
        <dsp:cNvSpPr/>
      </dsp:nvSpPr>
      <dsp:spPr>
        <a:xfrm>
          <a:off x="1848283" y="2723167"/>
          <a:ext cx="6748384" cy="367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None/>
          </a:pPr>
          <a:r>
            <a:rPr lang="ru-RU" sz="1200" b="1" i="0" kern="1200" dirty="0"/>
            <a:t>                 Департамент ценообразования и ресурсного обеспечения строительства</a:t>
          </a:r>
          <a:endParaRPr lang="ru-RU" sz="1200" b="0" i="0" kern="1200" dirty="0"/>
        </a:p>
      </dsp:txBody>
      <dsp:txXfrm>
        <a:off x="1848283" y="2723167"/>
        <a:ext cx="6748384" cy="367637"/>
      </dsp:txXfrm>
    </dsp:sp>
    <dsp:sp modelId="{5FE375CD-F00D-44A1-8CCA-6E1413985DB5}">
      <dsp:nvSpPr>
        <dsp:cNvPr id="0" name=""/>
        <dsp:cNvSpPr/>
      </dsp:nvSpPr>
      <dsp:spPr>
        <a:xfrm>
          <a:off x="1719333" y="3090804"/>
          <a:ext cx="6877334"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B01098-74CC-4EB6-BB40-8F2F24C919DA}">
      <dsp:nvSpPr>
        <dsp:cNvPr id="0" name=""/>
        <dsp:cNvSpPr/>
      </dsp:nvSpPr>
      <dsp:spPr>
        <a:xfrm>
          <a:off x="1848283" y="3109186"/>
          <a:ext cx="6748384" cy="367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ru-RU" sz="1100" b="1" i="0" kern="1200" dirty="0"/>
            <a:t>				    </a:t>
          </a:r>
          <a:r>
            <a:rPr lang="ru-RU" sz="1200" b="1" i="0" kern="1200" dirty="0"/>
            <a:t>Департамент жилищной политики</a:t>
          </a:r>
          <a:endParaRPr lang="ru-RU" sz="1200" b="0" i="0" kern="1200" dirty="0"/>
        </a:p>
      </dsp:txBody>
      <dsp:txXfrm>
        <a:off x="1848283" y="3109186"/>
        <a:ext cx="6748384" cy="367637"/>
      </dsp:txXfrm>
    </dsp:sp>
    <dsp:sp modelId="{F5665A39-E4D9-4A20-A16A-090BF484D508}">
      <dsp:nvSpPr>
        <dsp:cNvPr id="0" name=""/>
        <dsp:cNvSpPr/>
      </dsp:nvSpPr>
      <dsp:spPr>
        <a:xfrm>
          <a:off x="1719333" y="3476823"/>
          <a:ext cx="6877334"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3D6D04-241E-4B0B-AF3D-FC9DB2406ACB}">
      <dsp:nvSpPr>
        <dsp:cNvPr id="0" name=""/>
        <dsp:cNvSpPr/>
      </dsp:nvSpPr>
      <dsp:spPr>
        <a:xfrm>
          <a:off x="1848283" y="3495205"/>
          <a:ext cx="6748384" cy="367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ru-RU" sz="1100" b="1" i="0" kern="1200" dirty="0"/>
            <a:t>		</a:t>
          </a:r>
          <a:r>
            <a:rPr lang="ru-RU" sz="1200" b="1" i="0" kern="1200" dirty="0"/>
            <a:t>Департамент градостроительной деятельности и архитектуры</a:t>
          </a:r>
          <a:endParaRPr lang="ru-RU" sz="1200" kern="1200" dirty="0"/>
        </a:p>
      </dsp:txBody>
      <dsp:txXfrm>
        <a:off x="1848283" y="3495205"/>
        <a:ext cx="6748384" cy="367637"/>
      </dsp:txXfrm>
    </dsp:sp>
    <dsp:sp modelId="{108D79CE-F24F-4F17-BB97-392E5DAC5ED5}">
      <dsp:nvSpPr>
        <dsp:cNvPr id="0" name=""/>
        <dsp:cNvSpPr/>
      </dsp:nvSpPr>
      <dsp:spPr>
        <a:xfrm>
          <a:off x="1719333" y="3862842"/>
          <a:ext cx="6877334"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46CC30-D7C4-4022-AB91-A4E9A0CBC3ED}">
      <dsp:nvSpPr>
        <dsp:cNvPr id="0" name=""/>
        <dsp:cNvSpPr/>
      </dsp:nvSpPr>
      <dsp:spPr>
        <a:xfrm>
          <a:off x="1848283" y="3881224"/>
          <a:ext cx="6748384" cy="367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ru-RU" sz="1100" b="1" i="0" kern="1200" dirty="0"/>
            <a:t>				    </a:t>
          </a:r>
          <a:r>
            <a:rPr lang="ru-RU" sz="1200" b="1" i="0" kern="1200" dirty="0"/>
            <a:t>Департамент стратегических проектов</a:t>
          </a:r>
          <a:endParaRPr lang="ru-RU" sz="1200" kern="1200" dirty="0"/>
        </a:p>
      </dsp:txBody>
      <dsp:txXfrm>
        <a:off x="1848283" y="3881224"/>
        <a:ext cx="6748384" cy="367637"/>
      </dsp:txXfrm>
    </dsp:sp>
    <dsp:sp modelId="{06A56FEC-CD0F-4CF1-9F3D-85AF6ED22E11}">
      <dsp:nvSpPr>
        <dsp:cNvPr id="0" name=""/>
        <dsp:cNvSpPr/>
      </dsp:nvSpPr>
      <dsp:spPr>
        <a:xfrm>
          <a:off x="1719333" y="4248861"/>
          <a:ext cx="6877334"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5F27C1-3400-4596-B257-CF57C7DA9AC4}">
      <dsp:nvSpPr>
        <dsp:cNvPr id="0" name=""/>
        <dsp:cNvSpPr/>
      </dsp:nvSpPr>
      <dsp:spPr>
        <a:xfrm>
          <a:off x="1848283" y="4267243"/>
          <a:ext cx="6748384" cy="367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ru-RU" sz="1100" b="1" i="0" kern="1200" dirty="0"/>
            <a:t>			</a:t>
          </a:r>
          <a:r>
            <a:rPr lang="ru-RU" sz="1200" b="1" i="0" kern="1200" dirty="0"/>
            <a:t>Департамент развития жилищно-коммунального хозяйства</a:t>
          </a:r>
          <a:endParaRPr lang="ru-RU" sz="1200" kern="1200" dirty="0"/>
        </a:p>
      </dsp:txBody>
      <dsp:txXfrm>
        <a:off x="1848283" y="4267243"/>
        <a:ext cx="6748384" cy="367637"/>
      </dsp:txXfrm>
    </dsp:sp>
    <dsp:sp modelId="{8C6BAECB-134F-4C55-A641-C78530199F00}">
      <dsp:nvSpPr>
        <dsp:cNvPr id="0" name=""/>
        <dsp:cNvSpPr/>
      </dsp:nvSpPr>
      <dsp:spPr>
        <a:xfrm>
          <a:off x="1719333" y="4634880"/>
          <a:ext cx="6877334"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95F28A-C6DA-4DE6-9F0B-CCAA5225003F}">
      <dsp:nvSpPr>
        <dsp:cNvPr id="0" name=""/>
        <dsp:cNvSpPr/>
      </dsp:nvSpPr>
      <dsp:spPr>
        <a:xfrm>
          <a:off x="1848283" y="4653262"/>
          <a:ext cx="6748384" cy="367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ru-RU" sz="1100" b="1" i="0" kern="1200" dirty="0"/>
            <a:t>				</a:t>
          </a:r>
          <a:r>
            <a:rPr lang="en-US" sz="1100" b="1" i="0" kern="1200" dirty="0"/>
            <a:t>    </a:t>
          </a:r>
          <a:r>
            <a:rPr lang="ru-RU" sz="1200" b="1" i="0" kern="1200" dirty="0"/>
            <a:t>Департамент капитальных вложений</a:t>
          </a:r>
          <a:endParaRPr lang="ru-RU" sz="1200" kern="1200" dirty="0"/>
        </a:p>
      </dsp:txBody>
      <dsp:txXfrm>
        <a:off x="1848283" y="4653262"/>
        <a:ext cx="6748384" cy="367637"/>
      </dsp:txXfrm>
    </dsp:sp>
    <dsp:sp modelId="{E157FE39-593A-4124-9452-6E72927BED14}">
      <dsp:nvSpPr>
        <dsp:cNvPr id="0" name=""/>
        <dsp:cNvSpPr/>
      </dsp:nvSpPr>
      <dsp:spPr>
        <a:xfrm>
          <a:off x="1719333" y="5020899"/>
          <a:ext cx="6877334"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DCF6635-4635-474A-9E49-BF6FBAF36049}">
      <dsp:nvSpPr>
        <dsp:cNvPr id="0" name=""/>
        <dsp:cNvSpPr/>
      </dsp:nvSpPr>
      <dsp:spPr>
        <a:xfrm>
          <a:off x="1848283" y="5039281"/>
          <a:ext cx="6748384" cy="367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ru-RU" sz="1100" b="1" i="0" kern="1200" dirty="0"/>
            <a:t>		</a:t>
          </a:r>
          <a:r>
            <a:rPr lang="ru-RU" sz="1200" b="1" i="0" kern="1200" dirty="0"/>
            <a:t>Департамент реализации специального инфраструктурного проекта</a:t>
          </a:r>
          <a:endParaRPr lang="ru-RU" sz="1200" kern="1200" dirty="0"/>
        </a:p>
      </dsp:txBody>
      <dsp:txXfrm>
        <a:off x="1848283" y="5039281"/>
        <a:ext cx="6748384" cy="367637"/>
      </dsp:txXfrm>
    </dsp:sp>
    <dsp:sp modelId="{2B59FE4F-8864-4EB5-86CD-141FF62A4418}">
      <dsp:nvSpPr>
        <dsp:cNvPr id="0" name=""/>
        <dsp:cNvSpPr/>
      </dsp:nvSpPr>
      <dsp:spPr>
        <a:xfrm>
          <a:off x="1719333" y="5406919"/>
          <a:ext cx="6877334"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7EE88-1032-4708-BFC6-D9F0AB1A7B14}" type="datetimeFigureOut">
              <a:rPr lang="ru-RU" smtClean="0"/>
              <a:t>06.10.2022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84B92E-40B1-4325-A4C1-04918DE9C487}" type="slidenum">
              <a:rPr lang="ru-RU" smtClean="0"/>
              <a:t>‹#›</a:t>
            </a:fld>
            <a:endParaRPr lang="ru-RU"/>
          </a:p>
        </p:txBody>
      </p:sp>
    </p:spTree>
    <p:extLst>
      <p:ext uri="{BB962C8B-B14F-4D97-AF65-F5344CB8AC3E}">
        <p14:creationId xmlns:p14="http://schemas.microsoft.com/office/powerpoint/2010/main" val="3181069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0384B92E-40B1-4325-A4C1-04918DE9C487}" type="slidenum">
              <a:rPr lang="ru-RU" smtClean="0"/>
              <a:t>4</a:t>
            </a:fld>
            <a:endParaRPr lang="ru-RU"/>
          </a:p>
        </p:txBody>
      </p:sp>
    </p:spTree>
    <p:extLst>
      <p:ext uri="{BB962C8B-B14F-4D97-AF65-F5344CB8AC3E}">
        <p14:creationId xmlns:p14="http://schemas.microsoft.com/office/powerpoint/2010/main" val="1905534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BC86CDFC-D9D2-448B-BE32-9C4844ACA2E7}" type="datetimeFigureOut">
              <a:rPr lang="ru-RU" smtClean="0"/>
              <a:t>06.10.2022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80C3E24-82F8-47D5-B65D-3E64E6652B0E}" type="slidenum">
              <a:rPr lang="ru-RU" smtClean="0"/>
              <a:t>‹#›</a:t>
            </a:fld>
            <a:endParaRPr lang="ru-RU"/>
          </a:p>
        </p:txBody>
      </p:sp>
    </p:spTree>
    <p:extLst>
      <p:ext uri="{BB962C8B-B14F-4D97-AF65-F5344CB8AC3E}">
        <p14:creationId xmlns:p14="http://schemas.microsoft.com/office/powerpoint/2010/main" val="733303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C86CDFC-D9D2-448B-BE32-9C4844ACA2E7}" type="datetimeFigureOut">
              <a:rPr lang="ru-RU" smtClean="0"/>
              <a:t>06.10.2022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80C3E24-82F8-47D5-B65D-3E64E6652B0E}" type="slidenum">
              <a:rPr lang="ru-RU" smtClean="0"/>
              <a:t>‹#›</a:t>
            </a:fld>
            <a:endParaRPr lang="ru-RU"/>
          </a:p>
        </p:txBody>
      </p:sp>
    </p:spTree>
    <p:extLst>
      <p:ext uri="{BB962C8B-B14F-4D97-AF65-F5344CB8AC3E}">
        <p14:creationId xmlns:p14="http://schemas.microsoft.com/office/powerpoint/2010/main" val="1674806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C86CDFC-D9D2-448B-BE32-9C4844ACA2E7}" type="datetimeFigureOut">
              <a:rPr lang="ru-RU" smtClean="0"/>
              <a:t>06.10.2022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80C3E24-82F8-47D5-B65D-3E64E6652B0E}" type="slidenum">
              <a:rPr lang="ru-RU" smtClean="0"/>
              <a:t>‹#›</a:t>
            </a:fld>
            <a:endParaRPr lang="ru-R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37276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C86CDFC-D9D2-448B-BE32-9C4844ACA2E7}" type="datetimeFigureOut">
              <a:rPr lang="ru-RU" smtClean="0"/>
              <a:t>06.10.2022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80C3E24-82F8-47D5-B65D-3E64E6652B0E}" type="slidenum">
              <a:rPr lang="ru-RU" smtClean="0"/>
              <a:t>‹#›</a:t>
            </a:fld>
            <a:endParaRPr lang="ru-RU"/>
          </a:p>
        </p:txBody>
      </p:sp>
    </p:spTree>
    <p:extLst>
      <p:ext uri="{BB962C8B-B14F-4D97-AF65-F5344CB8AC3E}">
        <p14:creationId xmlns:p14="http://schemas.microsoft.com/office/powerpoint/2010/main" val="2542710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C86CDFC-D9D2-448B-BE32-9C4844ACA2E7}" type="datetimeFigureOut">
              <a:rPr lang="ru-RU" smtClean="0"/>
              <a:t>06.10.2022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80C3E24-82F8-47D5-B65D-3E64E6652B0E}"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54162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C86CDFC-D9D2-448B-BE32-9C4844ACA2E7}" type="datetimeFigureOut">
              <a:rPr lang="ru-RU" smtClean="0"/>
              <a:t>06.10.2022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80C3E24-82F8-47D5-B65D-3E64E6652B0E}" type="slidenum">
              <a:rPr lang="ru-RU" smtClean="0"/>
              <a:t>‹#›</a:t>
            </a:fld>
            <a:endParaRPr lang="ru-RU"/>
          </a:p>
        </p:txBody>
      </p:sp>
    </p:spTree>
    <p:extLst>
      <p:ext uri="{BB962C8B-B14F-4D97-AF65-F5344CB8AC3E}">
        <p14:creationId xmlns:p14="http://schemas.microsoft.com/office/powerpoint/2010/main" val="1077924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C86CDFC-D9D2-448B-BE32-9C4844ACA2E7}" type="datetimeFigureOut">
              <a:rPr lang="ru-RU" smtClean="0"/>
              <a:t>06.10.2022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80C3E24-82F8-47D5-B65D-3E64E6652B0E}" type="slidenum">
              <a:rPr lang="ru-RU" smtClean="0"/>
              <a:t>‹#›</a:t>
            </a:fld>
            <a:endParaRPr lang="ru-RU"/>
          </a:p>
        </p:txBody>
      </p:sp>
    </p:spTree>
    <p:extLst>
      <p:ext uri="{BB962C8B-B14F-4D97-AF65-F5344CB8AC3E}">
        <p14:creationId xmlns:p14="http://schemas.microsoft.com/office/powerpoint/2010/main" val="4175540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C86CDFC-D9D2-448B-BE32-9C4844ACA2E7}" type="datetimeFigureOut">
              <a:rPr lang="ru-RU" smtClean="0"/>
              <a:t>06.10.2022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80C3E24-82F8-47D5-B65D-3E64E6652B0E}" type="slidenum">
              <a:rPr lang="ru-RU" smtClean="0"/>
              <a:t>‹#›</a:t>
            </a:fld>
            <a:endParaRPr lang="ru-RU"/>
          </a:p>
        </p:txBody>
      </p:sp>
    </p:spTree>
    <p:extLst>
      <p:ext uri="{BB962C8B-B14F-4D97-AF65-F5344CB8AC3E}">
        <p14:creationId xmlns:p14="http://schemas.microsoft.com/office/powerpoint/2010/main" val="3086902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C86CDFC-D9D2-448B-BE32-9C4844ACA2E7}" type="datetimeFigureOut">
              <a:rPr lang="ru-RU" smtClean="0"/>
              <a:t>06.10.2022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80C3E24-82F8-47D5-B65D-3E64E6652B0E}" type="slidenum">
              <a:rPr lang="ru-RU" smtClean="0"/>
              <a:t>‹#›</a:t>
            </a:fld>
            <a:endParaRPr lang="ru-RU"/>
          </a:p>
        </p:txBody>
      </p:sp>
    </p:spTree>
    <p:extLst>
      <p:ext uri="{BB962C8B-B14F-4D97-AF65-F5344CB8AC3E}">
        <p14:creationId xmlns:p14="http://schemas.microsoft.com/office/powerpoint/2010/main" val="2638439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C86CDFC-D9D2-448B-BE32-9C4844ACA2E7}" type="datetimeFigureOut">
              <a:rPr lang="ru-RU" smtClean="0"/>
              <a:t>06.10.2022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80C3E24-82F8-47D5-B65D-3E64E6652B0E}" type="slidenum">
              <a:rPr lang="ru-RU" smtClean="0"/>
              <a:t>‹#›</a:t>
            </a:fld>
            <a:endParaRPr lang="ru-RU"/>
          </a:p>
        </p:txBody>
      </p:sp>
    </p:spTree>
    <p:extLst>
      <p:ext uri="{BB962C8B-B14F-4D97-AF65-F5344CB8AC3E}">
        <p14:creationId xmlns:p14="http://schemas.microsoft.com/office/powerpoint/2010/main" val="520326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C86CDFC-D9D2-448B-BE32-9C4844ACA2E7}" type="datetimeFigureOut">
              <a:rPr lang="ru-RU" smtClean="0"/>
              <a:t>06.10.2022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80C3E24-82F8-47D5-B65D-3E64E6652B0E}" type="slidenum">
              <a:rPr lang="ru-RU" smtClean="0"/>
              <a:t>‹#›</a:t>
            </a:fld>
            <a:endParaRPr lang="ru-RU"/>
          </a:p>
        </p:txBody>
      </p:sp>
    </p:spTree>
    <p:extLst>
      <p:ext uri="{BB962C8B-B14F-4D97-AF65-F5344CB8AC3E}">
        <p14:creationId xmlns:p14="http://schemas.microsoft.com/office/powerpoint/2010/main" val="719501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C86CDFC-D9D2-448B-BE32-9C4844ACA2E7}" type="datetimeFigureOut">
              <a:rPr lang="ru-RU" smtClean="0"/>
              <a:t>06.10.2022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80C3E24-82F8-47D5-B65D-3E64E6652B0E}" type="slidenum">
              <a:rPr lang="ru-RU" smtClean="0"/>
              <a:t>‹#›</a:t>
            </a:fld>
            <a:endParaRPr lang="ru-RU"/>
          </a:p>
        </p:txBody>
      </p:sp>
    </p:spTree>
    <p:extLst>
      <p:ext uri="{BB962C8B-B14F-4D97-AF65-F5344CB8AC3E}">
        <p14:creationId xmlns:p14="http://schemas.microsoft.com/office/powerpoint/2010/main" val="2720223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C86CDFC-D9D2-448B-BE32-9C4844ACA2E7}" type="datetimeFigureOut">
              <a:rPr lang="ru-RU" smtClean="0"/>
              <a:t>06.10.2022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80C3E24-82F8-47D5-B65D-3E64E6652B0E}" type="slidenum">
              <a:rPr lang="ru-RU" smtClean="0"/>
              <a:t>‹#›</a:t>
            </a:fld>
            <a:endParaRPr lang="ru-RU"/>
          </a:p>
        </p:txBody>
      </p:sp>
    </p:spTree>
    <p:extLst>
      <p:ext uri="{BB962C8B-B14F-4D97-AF65-F5344CB8AC3E}">
        <p14:creationId xmlns:p14="http://schemas.microsoft.com/office/powerpoint/2010/main" val="941444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86CDFC-D9D2-448B-BE32-9C4844ACA2E7}" type="datetimeFigureOut">
              <a:rPr lang="ru-RU" smtClean="0"/>
              <a:t>06.10.2022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80C3E24-82F8-47D5-B65D-3E64E6652B0E}" type="slidenum">
              <a:rPr lang="ru-RU" smtClean="0"/>
              <a:t>‹#›</a:t>
            </a:fld>
            <a:endParaRPr lang="ru-RU"/>
          </a:p>
        </p:txBody>
      </p:sp>
    </p:spTree>
    <p:extLst>
      <p:ext uri="{BB962C8B-B14F-4D97-AF65-F5344CB8AC3E}">
        <p14:creationId xmlns:p14="http://schemas.microsoft.com/office/powerpoint/2010/main" val="3191879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BC86CDFC-D9D2-448B-BE32-9C4844ACA2E7}" type="datetimeFigureOut">
              <a:rPr lang="ru-RU" smtClean="0"/>
              <a:t>06.10.2022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80C3E24-82F8-47D5-B65D-3E64E6652B0E}" type="slidenum">
              <a:rPr lang="ru-RU" smtClean="0"/>
              <a:t>‹#›</a:t>
            </a:fld>
            <a:endParaRPr lang="ru-RU"/>
          </a:p>
        </p:txBody>
      </p:sp>
    </p:spTree>
    <p:extLst>
      <p:ext uri="{BB962C8B-B14F-4D97-AF65-F5344CB8AC3E}">
        <p14:creationId xmlns:p14="http://schemas.microsoft.com/office/powerpoint/2010/main" val="3981115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C86CDFC-D9D2-448B-BE32-9C4844ACA2E7}" type="datetimeFigureOut">
              <a:rPr lang="ru-RU" smtClean="0"/>
              <a:t>06.10.2022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80C3E24-82F8-47D5-B65D-3E64E6652B0E}" type="slidenum">
              <a:rPr lang="ru-RU" smtClean="0"/>
              <a:t>‹#›</a:t>
            </a:fld>
            <a:endParaRPr lang="ru-RU"/>
          </a:p>
        </p:txBody>
      </p:sp>
    </p:spTree>
    <p:extLst>
      <p:ext uri="{BB962C8B-B14F-4D97-AF65-F5344CB8AC3E}">
        <p14:creationId xmlns:p14="http://schemas.microsoft.com/office/powerpoint/2010/main" val="3718915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C86CDFC-D9D2-448B-BE32-9C4844ACA2E7}" type="datetimeFigureOut">
              <a:rPr lang="ru-RU" smtClean="0"/>
              <a:t>06.10.2022</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80C3E24-82F8-47D5-B65D-3E64E6652B0E}" type="slidenum">
              <a:rPr lang="ru-RU" smtClean="0"/>
              <a:t>‹#›</a:t>
            </a:fld>
            <a:endParaRPr lang="ru-RU"/>
          </a:p>
        </p:txBody>
      </p:sp>
    </p:spTree>
    <p:extLst>
      <p:ext uri="{BB962C8B-B14F-4D97-AF65-F5344CB8AC3E}">
        <p14:creationId xmlns:p14="http://schemas.microsoft.com/office/powerpoint/2010/main" val="109332477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4C5EF1-50B9-4F1D-A70E-001E4058C696}"/>
              </a:ext>
            </a:extLst>
          </p:cNvPr>
          <p:cNvSpPr>
            <a:spLocks noGrp="1"/>
          </p:cNvSpPr>
          <p:nvPr>
            <p:ph type="ctrTitle"/>
          </p:nvPr>
        </p:nvSpPr>
        <p:spPr>
          <a:xfrm>
            <a:off x="1508059" y="201801"/>
            <a:ext cx="8788086" cy="802465"/>
          </a:xfrm>
        </p:spPr>
        <p:txBody>
          <a:bodyPr anchor="ctr">
            <a:noAutofit/>
          </a:bodyPr>
          <a:lstStyle/>
          <a:p>
            <a:pPr algn="ctr"/>
            <a:r>
              <a:rPr lang="ru-RU" sz="1800" b="1" dirty="0">
                <a:solidFill>
                  <a:schemeClr val="tx1"/>
                </a:solidFill>
                <a:latin typeface="Times New Roman" panose="02020603050405020304" pitchFamily="18" charset="0"/>
                <a:cs typeface="Times New Roman" panose="02020603050405020304" pitchFamily="18" charset="0"/>
              </a:rPr>
              <a:t>РОССИЙСКИЙ ЭКОНОМИЧЕСКИЙ УНИВЕРСИТЕТ</a:t>
            </a:r>
            <a:br>
              <a:rPr lang="ru-RU" sz="1800" b="1" dirty="0">
                <a:solidFill>
                  <a:schemeClr val="tx1"/>
                </a:solidFill>
                <a:latin typeface="Times New Roman" panose="02020603050405020304" pitchFamily="18" charset="0"/>
                <a:cs typeface="Times New Roman" panose="02020603050405020304" pitchFamily="18" charset="0"/>
              </a:rPr>
            </a:br>
            <a:r>
              <a:rPr lang="ru-RU" sz="1800" b="1" dirty="0">
                <a:solidFill>
                  <a:schemeClr val="tx1"/>
                </a:solidFill>
                <a:latin typeface="Times New Roman" panose="02020603050405020304" pitchFamily="18" charset="0"/>
                <a:cs typeface="Times New Roman" panose="02020603050405020304" pitchFamily="18" charset="0"/>
              </a:rPr>
              <a:t>имени Г. В. Плеханова</a:t>
            </a:r>
            <a:br>
              <a:rPr lang="en-US" sz="1800" b="1" dirty="0">
                <a:solidFill>
                  <a:schemeClr val="tx1"/>
                </a:solidFill>
                <a:latin typeface="Times New Roman" panose="02020603050405020304" pitchFamily="18" charset="0"/>
                <a:cs typeface="Times New Roman" panose="02020603050405020304" pitchFamily="18" charset="0"/>
              </a:rPr>
            </a:br>
            <a:r>
              <a:rPr lang="ru-RU" sz="1800" b="1" dirty="0">
                <a:solidFill>
                  <a:schemeClr val="tx1"/>
                </a:solidFill>
                <a:latin typeface="Times New Roman" panose="02020603050405020304" pitchFamily="18" charset="0"/>
                <a:cs typeface="Times New Roman" panose="02020603050405020304" pitchFamily="18" charset="0"/>
              </a:rPr>
              <a:t>ВЫСШАЯ ШКОЛА КИБЕРТЕХНОЛОГИЙ МАТЕМАТИКИ И СТАТИСТИКИ</a:t>
            </a:r>
          </a:p>
        </p:txBody>
      </p:sp>
      <p:pic>
        <p:nvPicPr>
          <p:cNvPr id="11" name="Рисунок 10">
            <a:extLst>
              <a:ext uri="{FF2B5EF4-FFF2-40B4-BE49-F238E27FC236}">
                <a16:creationId xmlns:a16="http://schemas.microsoft.com/office/drawing/2014/main" id="{E2556FE1-74D7-4029-BCD4-09156A587BB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719733" y="5385733"/>
            <a:ext cx="1472267" cy="1472267"/>
          </a:xfrm>
          <a:prstGeom prst="ellipse">
            <a:avLst/>
          </a:prstGeom>
          <a:ln w="63500" cap="rnd">
            <a:noFill/>
          </a:ln>
          <a:effectLst/>
        </p:spPr>
      </p:pic>
      <p:sp>
        <p:nvSpPr>
          <p:cNvPr id="12" name="Заголовок 1">
            <a:extLst>
              <a:ext uri="{FF2B5EF4-FFF2-40B4-BE49-F238E27FC236}">
                <a16:creationId xmlns:a16="http://schemas.microsoft.com/office/drawing/2014/main" id="{72963778-8C19-4DEE-BA3D-504A9BC6984B}"/>
              </a:ext>
            </a:extLst>
          </p:cNvPr>
          <p:cNvSpPr txBox="1">
            <a:spLocks/>
          </p:cNvSpPr>
          <p:nvPr/>
        </p:nvSpPr>
        <p:spPr>
          <a:xfrm>
            <a:off x="1508058" y="6438158"/>
            <a:ext cx="8788085" cy="469991"/>
          </a:xfrm>
          <a:prstGeom prst="rect">
            <a:avLst/>
          </a:prstGeom>
        </p:spPr>
        <p:txBody>
          <a:bodyPr vert="horz" lIns="91440" tIns="45720" rIns="91440" bIns="45720" rtlCol="0" anchor="ctr">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1600" b="1" dirty="0">
                <a:latin typeface="Times New Roman" panose="02020603050405020304" pitchFamily="18" charset="0"/>
                <a:cs typeface="Times New Roman" panose="02020603050405020304" pitchFamily="18" charset="0"/>
              </a:rPr>
              <a:t>г. Москва</a:t>
            </a:r>
          </a:p>
          <a:p>
            <a:r>
              <a:rPr lang="ru-RU" sz="1600" b="1" dirty="0">
                <a:latin typeface="Times New Roman" panose="02020603050405020304" pitchFamily="18" charset="0"/>
                <a:cs typeface="Times New Roman" panose="02020603050405020304" pitchFamily="18" charset="0"/>
              </a:rPr>
              <a:t>2022 г.</a:t>
            </a:r>
          </a:p>
        </p:txBody>
      </p:sp>
      <p:sp>
        <p:nvSpPr>
          <p:cNvPr id="13" name="Заголовок 1">
            <a:extLst>
              <a:ext uri="{FF2B5EF4-FFF2-40B4-BE49-F238E27FC236}">
                <a16:creationId xmlns:a16="http://schemas.microsoft.com/office/drawing/2014/main" id="{BC2A957E-01C9-43A1-B5CA-F1AE8BB90958}"/>
              </a:ext>
            </a:extLst>
          </p:cNvPr>
          <p:cNvSpPr txBox="1">
            <a:spLocks/>
          </p:cNvSpPr>
          <p:nvPr/>
        </p:nvSpPr>
        <p:spPr>
          <a:xfrm>
            <a:off x="1508059" y="1117918"/>
            <a:ext cx="8788086" cy="1472266"/>
          </a:xfrm>
          <a:prstGeom prst="rect">
            <a:avLst/>
          </a:prstGeom>
        </p:spPr>
        <p:txBody>
          <a:bodyPr vert="horz" lIns="91440" tIns="45720" rIns="91440" bIns="45720" rtlCol="0" anchor="ctr">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ru-RU" sz="1800" b="1" dirty="0">
              <a:latin typeface="Times New Roman" panose="02020603050405020304" pitchFamily="18" charset="0"/>
              <a:cs typeface="Times New Roman" panose="02020603050405020304" pitchFamily="18" charset="0"/>
            </a:endParaRPr>
          </a:p>
          <a:p>
            <a:r>
              <a:rPr lang="ru-RU" sz="1800" b="1" dirty="0">
                <a:latin typeface="Times New Roman" panose="02020603050405020304" pitchFamily="18" charset="0"/>
                <a:cs typeface="Times New Roman" panose="02020603050405020304" pitchFamily="18" charset="0"/>
              </a:rPr>
              <a:t>Кафедра информатики</a:t>
            </a:r>
          </a:p>
          <a:p>
            <a:endParaRPr lang="ru-RU" sz="1600" b="1" dirty="0">
              <a:latin typeface="Times New Roman" panose="02020603050405020304" pitchFamily="18" charset="0"/>
              <a:cs typeface="Times New Roman" panose="02020603050405020304" pitchFamily="18" charset="0"/>
            </a:endParaRPr>
          </a:p>
          <a:p>
            <a:endParaRPr lang="ru-RU" sz="1600" b="1" dirty="0">
              <a:latin typeface="Times New Roman" panose="02020603050405020304" pitchFamily="18" charset="0"/>
              <a:cs typeface="Times New Roman" panose="02020603050405020304" pitchFamily="18" charset="0"/>
            </a:endParaRPr>
          </a:p>
          <a:p>
            <a:r>
              <a:rPr lang="ru-RU" sz="2100" b="1" dirty="0">
                <a:latin typeface="Times New Roman" panose="02020603050405020304" pitchFamily="18" charset="0"/>
                <a:cs typeface="Times New Roman" panose="02020603050405020304" pitchFamily="18" charset="0"/>
              </a:rPr>
              <a:t>ПРОЕКТ</a:t>
            </a:r>
          </a:p>
          <a:p>
            <a:r>
              <a:rPr lang="ru-RU" sz="1800" b="1" dirty="0">
                <a:latin typeface="Times New Roman" panose="02020603050405020304" pitchFamily="18" charset="0"/>
                <a:cs typeface="Times New Roman" panose="02020603050405020304" pitchFamily="18" charset="0"/>
              </a:rPr>
              <a:t>по дисциплине «Государственная антикоррупционная политика»</a:t>
            </a:r>
          </a:p>
          <a:p>
            <a:endParaRPr lang="ru-RU" sz="1800" b="1" dirty="0">
              <a:solidFill>
                <a:srgbClr val="1A235B"/>
              </a:solidFill>
              <a:latin typeface="Times New Roman" panose="02020603050405020304" pitchFamily="18" charset="0"/>
              <a:cs typeface="Times New Roman" panose="02020603050405020304" pitchFamily="18" charset="0"/>
            </a:endParaRPr>
          </a:p>
        </p:txBody>
      </p:sp>
      <p:sp>
        <p:nvSpPr>
          <p:cNvPr id="14" name="Заголовок 1">
            <a:extLst>
              <a:ext uri="{FF2B5EF4-FFF2-40B4-BE49-F238E27FC236}">
                <a16:creationId xmlns:a16="http://schemas.microsoft.com/office/drawing/2014/main" id="{2DD7BDBB-34A4-4165-BA30-29E5B78480C4}"/>
              </a:ext>
            </a:extLst>
          </p:cNvPr>
          <p:cNvSpPr txBox="1">
            <a:spLocks/>
          </p:cNvSpPr>
          <p:nvPr/>
        </p:nvSpPr>
        <p:spPr>
          <a:xfrm>
            <a:off x="1508059" y="3010825"/>
            <a:ext cx="8788086" cy="46999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2000" b="1" dirty="0">
                <a:solidFill>
                  <a:srgbClr val="00B0F0"/>
                </a:solidFill>
                <a:latin typeface="Times New Roman" panose="02020603050405020304" pitchFamily="18" charset="0"/>
                <a:cs typeface="Times New Roman" panose="02020603050405020304" pitchFamily="18" charset="0"/>
              </a:rPr>
              <a:t>КОРРУПЦИОННЫЕ РИСКИ В СФЕРЕ ЖИЛИЩНОГО СТРОИТЕЛЬСТВА</a:t>
            </a:r>
          </a:p>
        </p:txBody>
      </p:sp>
      <p:sp>
        <p:nvSpPr>
          <p:cNvPr id="15" name="Заголовок 1">
            <a:extLst>
              <a:ext uri="{FF2B5EF4-FFF2-40B4-BE49-F238E27FC236}">
                <a16:creationId xmlns:a16="http://schemas.microsoft.com/office/drawing/2014/main" id="{C1E5482D-0A60-4085-981C-A287AD53F8FF}"/>
              </a:ext>
            </a:extLst>
          </p:cNvPr>
          <p:cNvSpPr txBox="1">
            <a:spLocks/>
          </p:cNvSpPr>
          <p:nvPr/>
        </p:nvSpPr>
        <p:spPr>
          <a:xfrm>
            <a:off x="1508058" y="4792142"/>
            <a:ext cx="8788086" cy="80246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1800" b="1" dirty="0">
                <a:latin typeface="Times New Roman" panose="02020603050405020304" pitchFamily="18" charset="0"/>
                <a:cs typeface="Times New Roman" panose="02020603050405020304" pitchFamily="18" charset="0"/>
              </a:rPr>
              <a:t>Автор: студент 1 курса группы 15.27Д-ИСТ15</a:t>
            </a:r>
            <a:r>
              <a:rPr lang="en-US" sz="1800" b="1" dirty="0">
                <a:latin typeface="Times New Roman" panose="02020603050405020304" pitchFamily="18" charset="0"/>
                <a:cs typeface="Times New Roman" panose="02020603050405020304" pitchFamily="18" charset="0"/>
              </a:rPr>
              <a:t>/22</a:t>
            </a:r>
            <a:r>
              <a:rPr lang="ru-RU" sz="1800" b="1" dirty="0">
                <a:latin typeface="Times New Roman" panose="02020603050405020304" pitchFamily="18" charset="0"/>
                <a:cs typeface="Times New Roman" panose="02020603050405020304" pitchFamily="18" charset="0"/>
              </a:rPr>
              <a:t>б</a:t>
            </a:r>
          </a:p>
          <a:p>
            <a:r>
              <a:rPr lang="ru-RU" sz="1800" b="1" dirty="0">
                <a:latin typeface="Times New Roman" panose="02020603050405020304" pitchFamily="18" charset="0"/>
                <a:cs typeface="Times New Roman" panose="02020603050405020304" pitchFamily="18" charset="0"/>
              </a:rPr>
              <a:t>Лукьянов Андрей Николаевич</a:t>
            </a:r>
          </a:p>
          <a:p>
            <a:endParaRPr lang="ru-RU" sz="1800" b="1" dirty="0">
              <a:latin typeface="Times New Roman" panose="02020603050405020304" pitchFamily="18" charset="0"/>
              <a:cs typeface="Times New Roman" panose="02020603050405020304" pitchFamily="18" charset="0"/>
            </a:endParaRPr>
          </a:p>
          <a:p>
            <a:r>
              <a:rPr lang="ru-RU" sz="1800" b="1" dirty="0">
                <a:latin typeface="Times New Roman" panose="02020603050405020304" pitchFamily="18" charset="0"/>
                <a:cs typeface="Times New Roman" panose="02020603050405020304" pitchFamily="18" charset="0"/>
              </a:rPr>
              <a:t>Преподаватель: 	         Носенко Ксения Романовна</a:t>
            </a:r>
            <a:endParaRPr lang="ru-RU"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3287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197602-1B54-F89C-EE96-35E28BA12A90}"/>
              </a:ext>
            </a:extLst>
          </p:cNvPr>
          <p:cNvSpPr>
            <a:spLocks noGrp="1"/>
          </p:cNvSpPr>
          <p:nvPr>
            <p:ph type="title"/>
          </p:nvPr>
        </p:nvSpPr>
        <p:spPr>
          <a:xfrm>
            <a:off x="1262051" y="1057469"/>
            <a:ext cx="8596668" cy="1320800"/>
          </a:xfrm>
        </p:spPr>
        <p:txBody>
          <a:bodyPr anchor="t">
            <a:noAutofit/>
          </a:bodyPr>
          <a:lstStyle/>
          <a:p>
            <a:r>
              <a:rPr lang="ru-RU" sz="2000" b="1" i="0" dirty="0">
                <a:solidFill>
                  <a:srgbClr val="00B0F0"/>
                </a:solidFill>
                <a:effectLst/>
                <a:latin typeface="Arial" panose="020B0604020202020204" pitchFamily="34" charset="0"/>
                <a:cs typeface="Arial" panose="020B0604020202020204" pitchFamily="34" charset="0"/>
              </a:rPr>
              <a:t>Сфера жилищного строительства</a:t>
            </a:r>
            <a:r>
              <a:rPr lang="ru-RU" sz="2000" b="0" i="0" dirty="0">
                <a:solidFill>
                  <a:srgbClr val="00B0F0"/>
                </a:solidFill>
                <a:effectLst/>
                <a:latin typeface="Arial" panose="020B0604020202020204" pitchFamily="34" charset="0"/>
                <a:cs typeface="Arial" panose="020B0604020202020204" pitchFamily="34" charset="0"/>
              </a:rPr>
              <a:t>:</a:t>
            </a:r>
            <a:br>
              <a:rPr lang="ru-RU" sz="2000" b="0" i="0" dirty="0">
                <a:solidFill>
                  <a:srgbClr val="00B0F0"/>
                </a:solidFill>
                <a:effectLst/>
                <a:latin typeface="Arial" panose="020B0604020202020204" pitchFamily="34" charset="0"/>
                <a:cs typeface="Arial" panose="020B0604020202020204" pitchFamily="34" charset="0"/>
              </a:rPr>
            </a:br>
            <a:br>
              <a:rPr lang="ru-RU" sz="2000" b="0" i="0" dirty="0">
                <a:solidFill>
                  <a:srgbClr val="0D1D4A"/>
                </a:solidFill>
                <a:effectLst/>
                <a:latin typeface="Circe-Light"/>
              </a:rPr>
            </a:br>
            <a:r>
              <a:rPr lang="ru-RU" sz="2000" b="0" i="0" dirty="0">
                <a:solidFill>
                  <a:srgbClr val="0D1D4A"/>
                </a:solidFill>
                <a:effectLst/>
                <a:latin typeface="Circe-Light"/>
              </a:rPr>
              <a:t>В экономике государства и каждого региона жилищное строительство обладает важным значением, которое заключается в удовлетворении потребности общества в технологически качественном и технически современном жилище.</a:t>
            </a:r>
            <a:br>
              <a:rPr lang="en-US" sz="2000" b="0" i="0" dirty="0">
                <a:solidFill>
                  <a:srgbClr val="0D1D4A"/>
                </a:solidFill>
                <a:effectLst/>
                <a:latin typeface="Circe-Light"/>
              </a:rPr>
            </a:br>
            <a:br>
              <a:rPr lang="en-US" sz="2000" b="0" i="0" dirty="0">
                <a:solidFill>
                  <a:srgbClr val="0D1D4A"/>
                </a:solidFill>
                <a:effectLst/>
                <a:latin typeface="Circe-Light"/>
              </a:rPr>
            </a:br>
            <a:br>
              <a:rPr lang="en-US" sz="2000" b="0" i="0" dirty="0">
                <a:solidFill>
                  <a:srgbClr val="0D1D4A"/>
                </a:solidFill>
                <a:effectLst/>
                <a:latin typeface="Circe-Light"/>
              </a:rPr>
            </a:br>
            <a:r>
              <a:rPr lang="ru-RU" sz="2000" b="0" i="0" dirty="0">
                <a:solidFill>
                  <a:srgbClr val="0D1D4A"/>
                </a:solidFill>
                <a:effectLst/>
                <a:latin typeface="Circe-Light"/>
              </a:rPr>
              <a:t>Жилищная сфера </a:t>
            </a:r>
            <a:r>
              <a:rPr lang="ru-RU" sz="2000" dirty="0">
                <a:solidFill>
                  <a:srgbClr val="0D1D4A"/>
                </a:solidFill>
                <a:latin typeface="Circe-Light"/>
              </a:rPr>
              <a:t>имеет </a:t>
            </a:r>
            <a:r>
              <a:rPr lang="ru-RU" sz="2000" b="0" i="0" dirty="0">
                <a:solidFill>
                  <a:srgbClr val="0D1D4A"/>
                </a:solidFill>
                <a:effectLst/>
                <a:latin typeface="Circe-Light"/>
              </a:rPr>
              <a:t>влияние на многие отрасли народного хозяйства нашей страны, обладает сильным мультипликативным эффектом. Развитие данного сектора экономики обусловлено подъемом сопряженных отраслей, включая строительную сферу, производство стройматериалов, деревообрабатывающую отрасль, выпуск продукции длительного потребления.</a:t>
            </a:r>
            <a:br>
              <a:rPr lang="ru-RU" sz="2000" b="0" i="0" dirty="0">
                <a:solidFill>
                  <a:srgbClr val="0D1D4A"/>
                </a:solidFill>
                <a:effectLst/>
                <a:latin typeface="Circe-Light"/>
              </a:rPr>
            </a:br>
            <a:br>
              <a:rPr lang="ru-RU" sz="2000" b="0" i="0" dirty="0">
                <a:solidFill>
                  <a:srgbClr val="0D1D4A"/>
                </a:solidFill>
                <a:effectLst/>
                <a:latin typeface="Circe-Light"/>
              </a:rPr>
            </a:br>
            <a:r>
              <a:rPr lang="ru-RU" sz="2000" b="0" i="0" dirty="0">
                <a:solidFill>
                  <a:srgbClr val="0D1D4A"/>
                </a:solidFill>
                <a:effectLst/>
                <a:latin typeface="Circe-Light"/>
              </a:rPr>
              <a:t>Именно поэтому в 2019 году государством был предпринят национальный проект </a:t>
            </a:r>
            <a:r>
              <a:rPr lang="en-US" sz="2000" b="0" i="0" dirty="0">
                <a:solidFill>
                  <a:schemeClr val="accent5">
                    <a:lumMod val="60000"/>
                    <a:lumOff val="40000"/>
                  </a:schemeClr>
                </a:solidFill>
                <a:effectLst/>
                <a:latin typeface="Circe-Light"/>
              </a:rPr>
              <a:t>“</a:t>
            </a:r>
            <a:r>
              <a:rPr lang="ru-RU" sz="2000" b="1" i="0" dirty="0">
                <a:solidFill>
                  <a:schemeClr val="accent5">
                    <a:lumMod val="60000"/>
                    <a:lumOff val="40000"/>
                  </a:schemeClr>
                </a:solidFill>
                <a:effectLst/>
                <a:latin typeface="Linux Libertine"/>
              </a:rPr>
              <a:t>Жильё и городская среда</a:t>
            </a:r>
            <a:r>
              <a:rPr lang="en-US" sz="2000" b="0" i="0" dirty="0">
                <a:solidFill>
                  <a:schemeClr val="accent5">
                    <a:lumMod val="60000"/>
                    <a:lumOff val="40000"/>
                  </a:schemeClr>
                </a:solidFill>
                <a:effectLst/>
                <a:latin typeface="Linux Libertine"/>
              </a:rPr>
              <a:t>”</a:t>
            </a:r>
            <a:endParaRPr lang="ru-RU" sz="2000" dirty="0">
              <a:solidFill>
                <a:schemeClr val="accent5">
                  <a:lumMod val="60000"/>
                  <a:lumOff val="40000"/>
                </a:schemeClr>
              </a:solidFill>
            </a:endParaRPr>
          </a:p>
        </p:txBody>
      </p:sp>
      <p:sp>
        <p:nvSpPr>
          <p:cNvPr id="3" name="Объект 2">
            <a:extLst>
              <a:ext uri="{FF2B5EF4-FFF2-40B4-BE49-F238E27FC236}">
                <a16:creationId xmlns:a16="http://schemas.microsoft.com/office/drawing/2014/main" id="{5CF40C14-AC63-039D-5823-9E80854868C8}"/>
              </a:ext>
            </a:extLst>
          </p:cNvPr>
          <p:cNvSpPr>
            <a:spLocks noGrp="1"/>
          </p:cNvSpPr>
          <p:nvPr>
            <p:ph idx="1"/>
          </p:nvPr>
        </p:nvSpPr>
        <p:spPr>
          <a:xfrm>
            <a:off x="12302406" y="3282253"/>
            <a:ext cx="8596668" cy="3880773"/>
          </a:xfrm>
        </p:spPr>
        <p:txBody>
          <a:bodyPr/>
          <a:lstStyle/>
          <a:p>
            <a:endParaRPr lang="ru-RU"/>
          </a:p>
        </p:txBody>
      </p:sp>
    </p:spTree>
    <p:extLst>
      <p:ext uri="{BB962C8B-B14F-4D97-AF65-F5344CB8AC3E}">
        <p14:creationId xmlns:p14="http://schemas.microsoft.com/office/powerpoint/2010/main" val="3907578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75B9B2-C2C0-2F34-D127-A8C4956FA96C}"/>
              </a:ext>
            </a:extLst>
          </p:cNvPr>
          <p:cNvSpPr>
            <a:spLocks noGrp="1"/>
          </p:cNvSpPr>
          <p:nvPr>
            <p:ph type="title"/>
          </p:nvPr>
        </p:nvSpPr>
        <p:spPr/>
        <p:txBody>
          <a:bodyPr>
            <a:normAutofit fontScale="90000"/>
          </a:bodyPr>
          <a:lstStyle/>
          <a:p>
            <a:r>
              <a:rPr lang="ru-RU" b="1" i="0" dirty="0">
                <a:solidFill>
                  <a:srgbClr val="00B0F0"/>
                </a:solidFill>
                <a:effectLst/>
                <a:latin typeface="Circe-Light"/>
              </a:rPr>
              <a:t>Министерство строительства и жилищно-коммунального хозяйства Российской Федерации </a:t>
            </a:r>
            <a:r>
              <a:rPr lang="ru-RU" b="1" i="0" dirty="0">
                <a:solidFill>
                  <a:srgbClr val="202122"/>
                </a:solidFill>
                <a:effectLst/>
                <a:latin typeface="Circe-Light"/>
              </a:rPr>
              <a:t>– орган власти</a:t>
            </a:r>
            <a:r>
              <a:rPr lang="en-US" b="1" i="0" dirty="0">
                <a:solidFill>
                  <a:srgbClr val="202122"/>
                </a:solidFill>
                <a:effectLst/>
                <a:latin typeface="Circe-Light"/>
              </a:rPr>
              <a:t>,</a:t>
            </a:r>
            <a:r>
              <a:rPr lang="ru-RU" b="1" i="0" dirty="0">
                <a:solidFill>
                  <a:srgbClr val="202122"/>
                </a:solidFill>
                <a:effectLst/>
                <a:latin typeface="Circe-Light"/>
              </a:rPr>
              <a:t> ответственный за сферу жилищного строительства</a:t>
            </a:r>
            <a:endParaRPr lang="ru-RU" dirty="0">
              <a:latin typeface="Circe-Light"/>
            </a:endParaRPr>
          </a:p>
        </p:txBody>
      </p:sp>
      <p:sp>
        <p:nvSpPr>
          <p:cNvPr id="3" name="Объект 2">
            <a:extLst>
              <a:ext uri="{FF2B5EF4-FFF2-40B4-BE49-F238E27FC236}">
                <a16:creationId xmlns:a16="http://schemas.microsoft.com/office/drawing/2014/main" id="{EFFA8CAC-00D7-DF79-C121-F2C99192E7D6}"/>
              </a:ext>
            </a:extLst>
          </p:cNvPr>
          <p:cNvSpPr>
            <a:spLocks noGrp="1"/>
          </p:cNvSpPr>
          <p:nvPr>
            <p:ph idx="1"/>
          </p:nvPr>
        </p:nvSpPr>
        <p:spPr>
          <a:xfrm>
            <a:off x="726102" y="3245677"/>
            <a:ext cx="8596668" cy="3880773"/>
          </a:xfrm>
        </p:spPr>
        <p:txBody>
          <a:bodyPr/>
          <a:lstStyle/>
          <a:p>
            <a:r>
              <a:rPr lang="ru-RU" dirty="0"/>
              <a:t> </a:t>
            </a:r>
          </a:p>
        </p:txBody>
      </p:sp>
    </p:spTree>
    <p:extLst>
      <p:ext uri="{BB962C8B-B14F-4D97-AF65-F5344CB8AC3E}">
        <p14:creationId xmlns:p14="http://schemas.microsoft.com/office/powerpoint/2010/main" val="64229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a:extLst>
              <a:ext uri="{FF2B5EF4-FFF2-40B4-BE49-F238E27FC236}">
                <a16:creationId xmlns:a16="http://schemas.microsoft.com/office/drawing/2014/main" id="{ABA05CFE-E2DA-7ED7-162D-18EB64EF4995}"/>
              </a:ext>
            </a:extLst>
          </p:cNvPr>
          <p:cNvGraphicFramePr/>
          <p:nvPr>
            <p:extLst>
              <p:ext uri="{D42A27DB-BD31-4B8C-83A1-F6EECF244321}">
                <p14:modId xmlns:p14="http://schemas.microsoft.com/office/powerpoint/2010/main" val="926787594"/>
              </p:ext>
            </p:extLst>
          </p:nvPr>
        </p:nvGraphicFramePr>
        <p:xfrm>
          <a:off x="677334" y="609600"/>
          <a:ext cx="8596668" cy="5431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Объект 2">
            <a:extLst>
              <a:ext uri="{FF2B5EF4-FFF2-40B4-BE49-F238E27FC236}">
                <a16:creationId xmlns:a16="http://schemas.microsoft.com/office/drawing/2014/main" id="{DEB6B7C2-1670-F1AB-7F30-ECE30FC52567}"/>
              </a:ext>
            </a:extLst>
          </p:cNvPr>
          <p:cNvSpPr>
            <a:spLocks noGrp="1"/>
          </p:cNvSpPr>
          <p:nvPr>
            <p:ph idx="1"/>
          </p:nvPr>
        </p:nvSpPr>
        <p:spPr>
          <a:xfrm>
            <a:off x="11637444" y="1107972"/>
            <a:ext cx="8596668" cy="3880773"/>
          </a:xfrm>
        </p:spPr>
        <p:txBody>
          <a:bodyPr/>
          <a:lstStyle/>
          <a:p>
            <a:endParaRPr lang="ru-RU" dirty="0"/>
          </a:p>
        </p:txBody>
      </p:sp>
    </p:spTree>
    <p:extLst>
      <p:ext uri="{BB962C8B-B14F-4D97-AF65-F5344CB8AC3E}">
        <p14:creationId xmlns:p14="http://schemas.microsoft.com/office/powerpoint/2010/main" val="3858106622"/>
      </p:ext>
    </p:extLst>
  </p:cSld>
  <p:clrMapOvr>
    <a:masterClrMapping/>
  </p:clrMapOvr>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1506</TotalTime>
  <Words>251</Words>
  <Application>Microsoft Office PowerPoint</Application>
  <PresentationFormat>Широкоэкранный</PresentationFormat>
  <Paragraphs>33</Paragraphs>
  <Slides>4</Slides>
  <Notes>1</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4</vt:i4>
      </vt:variant>
    </vt:vector>
  </HeadingPairs>
  <TitlesOfParts>
    <vt:vector size="12" baseType="lpstr">
      <vt:lpstr>Arial</vt:lpstr>
      <vt:lpstr>Calibri</vt:lpstr>
      <vt:lpstr>Circe-Light</vt:lpstr>
      <vt:lpstr>Linux Libertine</vt:lpstr>
      <vt:lpstr>Times New Roman</vt:lpstr>
      <vt:lpstr>Trebuchet MS</vt:lpstr>
      <vt:lpstr>Wingdings 3</vt:lpstr>
      <vt:lpstr>Аспект</vt:lpstr>
      <vt:lpstr>РОССИЙСКИЙ ЭКОНОМИЧЕСКИЙ УНИВЕРСИТЕТ имени Г. В. Плеханова ВЫСШАЯ ШКОЛА КИБЕРТЕХНОЛОГИЙ МАТЕМАТИКИ И СТАТИСТИКИ</vt:lpstr>
      <vt:lpstr>Сфера жилищного строительства:  В экономике государства и каждого региона жилищное строительство обладает важным значением, которое заключается в удовлетворении потребности общества в технологически качественном и технически современном жилище.   Жилищная сфера имеет влияние на многие отрасли народного хозяйства нашей страны, обладает сильным мультипликативным эффектом. Развитие данного сектора экономики обусловлено подъемом сопряженных отраслей, включая строительную сферу, производство стройматериалов, деревообрабатывающую отрасль, выпуск продукции длительного потребления.  Именно поэтому в 2019 году государством был предпринят национальный проект “Жильё и городская среда”</vt:lpstr>
      <vt:lpstr>Министерство строительства и жилищно-коммунального хозяйства Российской Федерации – орган власти, ответственный за сферу жилищного строительства</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РОССИЙСКИЙ ЭКОНОМИЧЕСКИЙ УНИВЕРСИТЕТ имени Г. В. Плеханова ФАКУЛЬТЕТ ДИСТАНЦИОННОГО ОБУЧЕНИЯ</dc:title>
  <dc:creator>Сочалин Евгений Андреевич</dc:creator>
  <cp:lastModifiedBy>andre</cp:lastModifiedBy>
  <cp:revision>17</cp:revision>
  <dcterms:created xsi:type="dcterms:W3CDTF">2021-09-16T11:37:15Z</dcterms:created>
  <dcterms:modified xsi:type="dcterms:W3CDTF">2022-10-06T16:52:07Z</dcterms:modified>
</cp:coreProperties>
</file>