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C1C"/>
    <a:srgbClr val="1A235B"/>
    <a:srgbClr val="921E1E"/>
    <a:srgbClr val="D5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727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AE8B8-C1EF-4FD5-B094-3E142F0135D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29E747-E79E-41F1-BC4F-A904AE6624A9}">
      <dgm:prSet phldrT="[Текст]"/>
      <dgm:spPr/>
      <dgm:t>
        <a:bodyPr/>
        <a:lstStyle/>
        <a:p>
          <a:r>
            <a:rPr lang="ru-RU" b="1" i="0" dirty="0"/>
            <a:t>ФИНАНСОВОЕ ОБЕСПЕЧЕНИЕ</a:t>
          </a:r>
          <a:endParaRPr lang="ru-RU" dirty="0"/>
        </a:p>
      </dgm:t>
    </dgm:pt>
    <dgm:pt modelId="{559400E3-98D9-475E-9887-5BA23D615C25}" type="parTrans" cxnId="{432D963B-59A5-4EBD-865A-D5EBFC8C96DC}">
      <dgm:prSet/>
      <dgm:spPr/>
      <dgm:t>
        <a:bodyPr/>
        <a:lstStyle/>
        <a:p>
          <a:endParaRPr lang="ru-RU"/>
        </a:p>
      </dgm:t>
    </dgm:pt>
    <dgm:pt modelId="{9FC26BFE-23EA-4F4F-A4C1-251659CE7F7A}" type="sibTrans" cxnId="{432D963B-59A5-4EBD-865A-D5EBFC8C96DC}">
      <dgm:prSet/>
      <dgm:spPr/>
      <dgm:t>
        <a:bodyPr/>
        <a:lstStyle/>
        <a:p>
          <a:endParaRPr lang="ru-RU"/>
        </a:p>
      </dgm:t>
    </dgm:pt>
    <dgm:pt modelId="{2AF75D11-A13C-4CAC-A803-3336148E2E24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A7CDD8A8-447D-41E5-8F9B-FCA96599964C}" type="parTrans" cxnId="{71537C26-3DD8-48AC-B65C-CB0F78ACA5E7}">
      <dgm:prSet/>
      <dgm:spPr/>
      <dgm:t>
        <a:bodyPr/>
        <a:lstStyle/>
        <a:p>
          <a:endParaRPr lang="ru-RU"/>
        </a:p>
      </dgm:t>
    </dgm:pt>
    <dgm:pt modelId="{081978E0-7070-48D3-AC68-24A3FC2CA7D6}" type="sibTrans" cxnId="{71537C26-3DD8-48AC-B65C-CB0F78ACA5E7}">
      <dgm:prSet/>
      <dgm:spPr/>
      <dgm:t>
        <a:bodyPr/>
        <a:lstStyle/>
        <a:p>
          <a:endParaRPr lang="ru-RU"/>
        </a:p>
      </dgm:t>
    </dgm:pt>
    <dgm:pt modelId="{F93E4D40-9615-4AE8-9B27-3BE610152426}">
      <dgm:prSet phldrT="[Текст]"/>
      <dgm:spPr/>
      <dgm:t>
        <a:bodyPr/>
        <a:lstStyle/>
        <a:p>
          <a:r>
            <a:rPr lang="ru-RU" b="1" i="0" dirty="0"/>
            <a:t>Государственная программа</a:t>
          </a:r>
          <a:endParaRPr lang="ru-RU" dirty="0"/>
        </a:p>
      </dgm:t>
    </dgm:pt>
    <dgm:pt modelId="{0DE58D64-566B-41F0-94E3-757FB923DAB1}" type="parTrans" cxnId="{0D9B893A-118F-4BE8-9FF3-9CBB3C6767AB}">
      <dgm:prSet/>
      <dgm:spPr/>
      <dgm:t>
        <a:bodyPr/>
        <a:lstStyle/>
        <a:p>
          <a:endParaRPr lang="ru-RU"/>
        </a:p>
      </dgm:t>
    </dgm:pt>
    <dgm:pt modelId="{FD3A1638-86F8-47F4-B953-2AE36EAFFB2D}" type="sibTrans" cxnId="{0D9B893A-118F-4BE8-9FF3-9CBB3C6767AB}">
      <dgm:prSet/>
      <dgm:spPr/>
      <dgm:t>
        <a:bodyPr/>
        <a:lstStyle/>
        <a:p>
          <a:endParaRPr lang="ru-RU"/>
        </a:p>
      </dgm:t>
    </dgm:pt>
    <dgm:pt modelId="{61130802-9F29-4DCF-9BFE-E0B3D9E4F978}">
      <dgm:prSet phldrT="[Текст]"/>
      <dgm:spPr/>
      <dgm:t>
        <a:bodyPr/>
        <a:lstStyle/>
        <a:p>
          <a:r>
            <a:rPr lang="ru-RU" dirty="0"/>
            <a:t>2022</a:t>
          </a:r>
        </a:p>
      </dgm:t>
    </dgm:pt>
    <dgm:pt modelId="{5636976C-9887-4FBE-AD66-39A602453699}" type="parTrans" cxnId="{F7D6522B-4C1A-40D9-8E1A-9F0E284A427D}">
      <dgm:prSet/>
      <dgm:spPr/>
      <dgm:t>
        <a:bodyPr/>
        <a:lstStyle/>
        <a:p>
          <a:endParaRPr lang="ru-RU"/>
        </a:p>
      </dgm:t>
    </dgm:pt>
    <dgm:pt modelId="{CEB8EBBF-7A8B-42FC-A51D-39E725660244}" type="sibTrans" cxnId="{F7D6522B-4C1A-40D9-8E1A-9F0E284A427D}">
      <dgm:prSet/>
      <dgm:spPr/>
      <dgm:t>
        <a:bodyPr/>
        <a:lstStyle/>
        <a:p>
          <a:endParaRPr lang="ru-RU"/>
        </a:p>
      </dgm:t>
    </dgm:pt>
    <dgm:pt modelId="{F2209B63-8ACB-4FB6-80BB-E566B25AFA92}">
      <dgm:prSet/>
      <dgm:spPr/>
      <dgm:t>
        <a:bodyPr/>
        <a:lstStyle/>
        <a:p>
          <a:r>
            <a:rPr lang="ru-RU" dirty="0"/>
            <a:t>2023</a:t>
          </a:r>
        </a:p>
      </dgm:t>
    </dgm:pt>
    <dgm:pt modelId="{D8546BC9-156D-4889-BA60-676ED3A3E8D6}" type="parTrans" cxnId="{71200430-8666-4718-BF29-7CD31179C57C}">
      <dgm:prSet/>
      <dgm:spPr/>
      <dgm:t>
        <a:bodyPr/>
        <a:lstStyle/>
        <a:p>
          <a:endParaRPr lang="ru-RU"/>
        </a:p>
      </dgm:t>
    </dgm:pt>
    <dgm:pt modelId="{F7C8EE21-F766-4E77-94F8-094BAE9C1A39}" type="sibTrans" cxnId="{71200430-8666-4718-BF29-7CD31179C57C}">
      <dgm:prSet/>
      <dgm:spPr/>
      <dgm:t>
        <a:bodyPr/>
        <a:lstStyle/>
        <a:p>
          <a:endParaRPr lang="ru-RU"/>
        </a:p>
      </dgm:t>
    </dgm:pt>
    <dgm:pt modelId="{1515B8F2-E151-4135-AA3E-999C25905EFB}">
      <dgm:prSet/>
      <dgm:spPr/>
      <dgm:t>
        <a:bodyPr/>
        <a:lstStyle/>
        <a:p>
          <a:r>
            <a:rPr lang="ru-RU" dirty="0"/>
            <a:t>2024</a:t>
          </a:r>
        </a:p>
      </dgm:t>
    </dgm:pt>
    <dgm:pt modelId="{B57FDAA1-ABD9-4F20-AB20-0EECF98107DC}" type="parTrans" cxnId="{D3E37BB2-9054-4D93-B9C4-FDC880974903}">
      <dgm:prSet/>
      <dgm:spPr/>
      <dgm:t>
        <a:bodyPr/>
        <a:lstStyle/>
        <a:p>
          <a:endParaRPr lang="ru-RU"/>
        </a:p>
      </dgm:t>
    </dgm:pt>
    <dgm:pt modelId="{88A1DC02-543D-49A7-BB8F-74116FE19DCF}" type="sibTrans" cxnId="{D3E37BB2-9054-4D93-B9C4-FDC880974903}">
      <dgm:prSet/>
      <dgm:spPr/>
      <dgm:t>
        <a:bodyPr/>
        <a:lstStyle/>
        <a:p>
          <a:endParaRPr lang="ru-RU"/>
        </a:p>
      </dgm:t>
    </dgm:pt>
    <dgm:pt modelId="{0FC93B8C-B30D-4BBD-95F1-5ED2768D95F1}">
      <dgm:prSet/>
      <dgm:spPr/>
      <dgm:t>
        <a:bodyPr/>
        <a:lstStyle/>
        <a:p>
          <a:r>
            <a:rPr lang="ru-RU" dirty="0"/>
            <a:t>Итого</a:t>
          </a:r>
        </a:p>
      </dgm:t>
    </dgm:pt>
    <dgm:pt modelId="{285985A8-41F8-4A97-8D7B-0DF8E4426CC1}" type="parTrans" cxnId="{1F0289ED-FB26-4D8D-9013-D71537E032DB}">
      <dgm:prSet/>
      <dgm:spPr/>
      <dgm:t>
        <a:bodyPr/>
        <a:lstStyle/>
        <a:p>
          <a:endParaRPr lang="ru-RU"/>
        </a:p>
      </dgm:t>
    </dgm:pt>
    <dgm:pt modelId="{1AFB682D-FD4D-46CA-86BB-F7CEE88166FD}" type="sibTrans" cxnId="{1F0289ED-FB26-4D8D-9013-D71537E032DB}">
      <dgm:prSet/>
      <dgm:spPr/>
      <dgm:t>
        <a:bodyPr/>
        <a:lstStyle/>
        <a:p>
          <a:endParaRPr lang="ru-RU"/>
        </a:p>
      </dgm:t>
    </dgm:pt>
    <dgm:pt modelId="{5B169870-4F2A-4B73-B6F5-961C6ECCC206}">
      <dgm:prSet phldrT="[Текст]"/>
      <dgm:spPr/>
      <dgm:t>
        <a:bodyPr/>
        <a:lstStyle/>
        <a:p>
          <a:r>
            <a:rPr lang="ru-RU" b="0" i="0" dirty="0"/>
            <a:t>в том числе: межбюджетные трансферты</a:t>
          </a:r>
          <a:endParaRPr lang="ru-RU" dirty="0"/>
        </a:p>
      </dgm:t>
    </dgm:pt>
    <dgm:pt modelId="{6BC1288E-8715-4AB0-8A5D-11C9D6BFACD7}" type="parTrans" cxnId="{7F78E198-1027-49D7-9E1B-C7F85ECEB6ED}">
      <dgm:prSet/>
      <dgm:spPr/>
      <dgm:t>
        <a:bodyPr/>
        <a:lstStyle/>
        <a:p>
          <a:endParaRPr lang="ru-RU"/>
        </a:p>
      </dgm:t>
    </dgm:pt>
    <dgm:pt modelId="{86E727AD-5C82-40FB-BC6B-A3C7B08CF44B}" type="sibTrans" cxnId="{7F78E198-1027-49D7-9E1B-C7F85ECEB6ED}">
      <dgm:prSet/>
      <dgm:spPr/>
      <dgm:t>
        <a:bodyPr/>
        <a:lstStyle/>
        <a:p>
          <a:endParaRPr lang="ru-RU"/>
        </a:p>
      </dgm:t>
    </dgm:pt>
    <dgm:pt modelId="{A9C9ADF2-D2C5-4CD5-AA99-BE01E210EDE5}">
      <dgm:prSet phldrT="[Текст]"/>
      <dgm:spPr/>
      <dgm:t>
        <a:bodyPr/>
        <a:lstStyle/>
        <a:p>
          <a:r>
            <a:rPr lang="ru-RU" b="1" i="0" dirty="0"/>
            <a:t>Федеральный бюджет</a:t>
          </a:r>
          <a:endParaRPr lang="ru-RU" dirty="0"/>
        </a:p>
      </dgm:t>
    </dgm:pt>
    <dgm:pt modelId="{726E6088-33B2-4F4B-B10E-2FBE412A40FE}" type="parTrans" cxnId="{E9D2D6DE-D913-4559-A09A-7168956EACFD}">
      <dgm:prSet/>
      <dgm:spPr/>
      <dgm:t>
        <a:bodyPr/>
        <a:lstStyle/>
        <a:p>
          <a:endParaRPr lang="ru-RU"/>
        </a:p>
      </dgm:t>
    </dgm:pt>
    <dgm:pt modelId="{E09773FB-3313-4335-8653-9CF0629A2A00}" type="sibTrans" cxnId="{E9D2D6DE-D913-4559-A09A-7168956EACFD}">
      <dgm:prSet/>
      <dgm:spPr/>
      <dgm:t>
        <a:bodyPr/>
        <a:lstStyle/>
        <a:p>
          <a:endParaRPr lang="ru-RU"/>
        </a:p>
      </dgm:t>
    </dgm:pt>
    <dgm:pt modelId="{F48EC3EE-E11A-4161-BD56-17561280AA79}">
      <dgm:prSet phldrT="[Текст]"/>
      <dgm:spPr/>
      <dgm:t>
        <a:bodyPr/>
        <a:lstStyle/>
        <a:p>
          <a:r>
            <a:rPr lang="ru-RU" b="1" i="0"/>
            <a:t>Консолидированные бюджеты субъектов</a:t>
          </a:r>
          <a:endParaRPr lang="ru-RU" dirty="0"/>
        </a:p>
      </dgm:t>
    </dgm:pt>
    <dgm:pt modelId="{572D2D6B-D084-493C-9360-97F803499E11}" type="parTrans" cxnId="{DE52551C-6848-4A68-8BC4-D3EC8261FC66}">
      <dgm:prSet/>
      <dgm:spPr/>
      <dgm:t>
        <a:bodyPr/>
        <a:lstStyle/>
        <a:p>
          <a:endParaRPr lang="ru-RU"/>
        </a:p>
      </dgm:t>
    </dgm:pt>
    <dgm:pt modelId="{4D8DC7AA-4671-465F-8A6E-10D281BC06AC}" type="sibTrans" cxnId="{DE52551C-6848-4A68-8BC4-D3EC8261FC66}">
      <dgm:prSet/>
      <dgm:spPr/>
      <dgm:t>
        <a:bodyPr/>
        <a:lstStyle/>
        <a:p>
          <a:endParaRPr lang="ru-RU"/>
        </a:p>
      </dgm:t>
    </dgm:pt>
    <dgm:pt modelId="{B3E6594C-8619-432E-8A0C-C8BF1D2598A5}">
      <dgm:prSet phldrT="[Текст]"/>
      <dgm:spPr/>
      <dgm:t>
        <a:bodyPr/>
        <a:lstStyle/>
        <a:p>
          <a:r>
            <a:rPr lang="ru-RU" b="1" i="0"/>
            <a:t>Бюджеты государственных внебюджетных фондов</a:t>
          </a:r>
          <a:endParaRPr lang="ru-RU" dirty="0"/>
        </a:p>
      </dgm:t>
    </dgm:pt>
    <dgm:pt modelId="{15C24C70-44CF-4387-9541-97EF6AB9800F}" type="parTrans" cxnId="{3EEBF999-79B3-484C-A715-CDD189E54CEC}">
      <dgm:prSet/>
      <dgm:spPr/>
      <dgm:t>
        <a:bodyPr/>
        <a:lstStyle/>
        <a:p>
          <a:endParaRPr lang="ru-RU"/>
        </a:p>
      </dgm:t>
    </dgm:pt>
    <dgm:pt modelId="{6DE4138D-59EB-46D8-869E-3F7DBC47C56E}" type="sibTrans" cxnId="{3EEBF999-79B3-484C-A715-CDD189E54CEC}">
      <dgm:prSet/>
      <dgm:spPr/>
      <dgm:t>
        <a:bodyPr/>
        <a:lstStyle/>
        <a:p>
          <a:endParaRPr lang="ru-RU"/>
        </a:p>
      </dgm:t>
    </dgm:pt>
    <dgm:pt modelId="{93D4226E-CB56-4A99-8A7E-0697154C12CC}">
      <dgm:prSet phldrT="[Текст]"/>
      <dgm:spPr/>
      <dgm:t>
        <a:bodyPr/>
        <a:lstStyle/>
        <a:p>
          <a:r>
            <a:rPr lang="ru-RU" b="0" i="0" dirty="0"/>
            <a:t>159 922 337.60</a:t>
          </a:r>
          <a:endParaRPr lang="ru-RU" dirty="0"/>
        </a:p>
      </dgm:t>
    </dgm:pt>
    <dgm:pt modelId="{76260120-514B-4665-BCE2-366979AE10A1}" type="parTrans" cxnId="{0AAE1F9A-7330-4BA1-9ADD-A5CA4C4A9689}">
      <dgm:prSet/>
      <dgm:spPr/>
      <dgm:t>
        <a:bodyPr/>
        <a:lstStyle/>
        <a:p>
          <a:endParaRPr lang="ru-RU"/>
        </a:p>
      </dgm:t>
    </dgm:pt>
    <dgm:pt modelId="{1D6B5F5A-7368-4D8B-8D69-06F29ABFAE13}" type="sibTrans" cxnId="{0AAE1F9A-7330-4BA1-9ADD-A5CA4C4A9689}">
      <dgm:prSet/>
      <dgm:spPr/>
      <dgm:t>
        <a:bodyPr/>
        <a:lstStyle/>
        <a:p>
          <a:endParaRPr lang="ru-RU"/>
        </a:p>
      </dgm:t>
    </dgm:pt>
    <dgm:pt modelId="{A0C2BDAB-D372-4FBE-BAB3-E25C2E161DAC}">
      <dgm:prSet phldrT="[Текст]"/>
      <dgm:spPr/>
      <dgm:t>
        <a:bodyPr/>
        <a:lstStyle/>
        <a:p>
          <a:r>
            <a:rPr lang="ru-RU" b="0" i="0" dirty="0"/>
            <a:t>584 467 270.60</a:t>
          </a:r>
          <a:endParaRPr lang="ru-RU" dirty="0"/>
        </a:p>
      </dgm:t>
    </dgm:pt>
    <dgm:pt modelId="{64F7AA54-5A73-4B39-B40D-E6CC777054D6}" type="parTrans" cxnId="{D76E9C26-C9FF-4B61-9653-314F8304F3DA}">
      <dgm:prSet/>
      <dgm:spPr/>
      <dgm:t>
        <a:bodyPr/>
        <a:lstStyle/>
        <a:p>
          <a:endParaRPr lang="ru-RU"/>
        </a:p>
      </dgm:t>
    </dgm:pt>
    <dgm:pt modelId="{0D2CB9F4-AA3A-42FD-A526-90BA0902C142}" type="sibTrans" cxnId="{D76E9C26-C9FF-4B61-9653-314F8304F3DA}">
      <dgm:prSet/>
      <dgm:spPr/>
      <dgm:t>
        <a:bodyPr/>
        <a:lstStyle/>
        <a:p>
          <a:endParaRPr lang="ru-RU"/>
        </a:p>
      </dgm:t>
    </dgm:pt>
    <dgm:pt modelId="{EE9AF67C-C08D-4549-B67D-A52B58E8D5D0}">
      <dgm:prSet phldrT="[Текст]"/>
      <dgm:spPr/>
      <dgm:t>
        <a:bodyPr/>
        <a:lstStyle/>
        <a:p>
          <a:r>
            <a:rPr lang="ru-RU" b="0" i="0"/>
            <a:t>394 012 960.20</a:t>
          </a:r>
          <a:endParaRPr lang="ru-RU" dirty="0"/>
        </a:p>
      </dgm:t>
    </dgm:pt>
    <dgm:pt modelId="{0033911C-74B3-419E-94C3-10C99996754D}" type="parTrans" cxnId="{2D6E7A10-97A6-4B83-8DF1-B2A68B26D506}">
      <dgm:prSet/>
      <dgm:spPr/>
      <dgm:t>
        <a:bodyPr/>
        <a:lstStyle/>
        <a:p>
          <a:endParaRPr lang="ru-RU"/>
        </a:p>
      </dgm:t>
    </dgm:pt>
    <dgm:pt modelId="{39D3DFB0-A833-4D7A-9FD9-5660BCE64B45}" type="sibTrans" cxnId="{2D6E7A10-97A6-4B83-8DF1-B2A68B26D506}">
      <dgm:prSet/>
      <dgm:spPr/>
      <dgm:t>
        <a:bodyPr/>
        <a:lstStyle/>
        <a:p>
          <a:endParaRPr lang="ru-RU"/>
        </a:p>
      </dgm:t>
    </dgm:pt>
    <dgm:pt modelId="{CD73C218-5B5C-401F-8AC2-89C81DEF21F4}">
      <dgm:prSet phldrT="[Текст]"/>
      <dgm:spPr/>
      <dgm:t>
        <a:bodyPr/>
        <a:lstStyle/>
        <a:p>
          <a:r>
            <a:rPr lang="ru-RU" b="0" i="0"/>
            <a:t>159 922 337.60</a:t>
          </a:r>
          <a:endParaRPr lang="ru-RU" dirty="0"/>
        </a:p>
      </dgm:t>
    </dgm:pt>
    <dgm:pt modelId="{EB713B3A-6159-4C22-9AE2-D5175FE6894A}" type="parTrans" cxnId="{FD209FDA-A874-4FF3-91DF-3E4013932A63}">
      <dgm:prSet/>
      <dgm:spPr/>
      <dgm:t>
        <a:bodyPr/>
        <a:lstStyle/>
        <a:p>
          <a:endParaRPr lang="ru-RU"/>
        </a:p>
      </dgm:t>
    </dgm:pt>
    <dgm:pt modelId="{C6CAC2D2-9EDC-4F3F-805F-4575198E109B}" type="sibTrans" cxnId="{FD209FDA-A874-4FF3-91DF-3E4013932A63}">
      <dgm:prSet/>
      <dgm:spPr/>
      <dgm:t>
        <a:bodyPr/>
        <a:lstStyle/>
        <a:p>
          <a:endParaRPr lang="ru-RU"/>
        </a:p>
      </dgm:t>
    </dgm:pt>
    <dgm:pt modelId="{5B80384D-4864-4EEA-9B45-C6EAA570EDF1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C8C7BA24-5EAC-4BC7-AAF1-CE7415D0D1DB}" type="parTrans" cxnId="{26883A6A-C558-4944-8C57-EDB393DFC08D}">
      <dgm:prSet/>
      <dgm:spPr/>
      <dgm:t>
        <a:bodyPr/>
        <a:lstStyle/>
        <a:p>
          <a:endParaRPr lang="ru-RU"/>
        </a:p>
      </dgm:t>
    </dgm:pt>
    <dgm:pt modelId="{9A5BF851-2A23-49DF-90B3-9264E49C2E78}" type="sibTrans" cxnId="{26883A6A-C558-4944-8C57-EDB393DFC08D}">
      <dgm:prSet/>
      <dgm:spPr/>
      <dgm:t>
        <a:bodyPr/>
        <a:lstStyle/>
        <a:p>
          <a:endParaRPr lang="ru-RU"/>
        </a:p>
      </dgm:t>
    </dgm:pt>
    <dgm:pt modelId="{8DC4994F-EC0F-4085-8D37-D8E175740B89}">
      <dgm:prSet/>
      <dgm:spPr/>
      <dgm:t>
        <a:bodyPr/>
        <a:lstStyle/>
        <a:p>
          <a:r>
            <a:rPr lang="ru-RU" b="0" i="0" dirty="0"/>
            <a:t>622 127 658.70</a:t>
          </a:r>
          <a:endParaRPr lang="ru-RU" dirty="0"/>
        </a:p>
      </dgm:t>
    </dgm:pt>
    <dgm:pt modelId="{15F21E50-2EC1-4146-9EAA-EA2FC3C2EEF0}" type="parTrans" cxnId="{BC924FF4-557D-4A6B-9C95-5F0FF0B33A41}">
      <dgm:prSet/>
      <dgm:spPr/>
      <dgm:t>
        <a:bodyPr/>
        <a:lstStyle/>
        <a:p>
          <a:endParaRPr lang="ru-RU"/>
        </a:p>
      </dgm:t>
    </dgm:pt>
    <dgm:pt modelId="{D5D69AC5-36A3-4623-BF68-C50EFB8EB36B}" type="sibTrans" cxnId="{BC924FF4-557D-4A6B-9C95-5F0FF0B33A41}">
      <dgm:prSet/>
      <dgm:spPr/>
      <dgm:t>
        <a:bodyPr/>
        <a:lstStyle/>
        <a:p>
          <a:endParaRPr lang="ru-RU"/>
        </a:p>
      </dgm:t>
    </dgm:pt>
    <dgm:pt modelId="{03811063-F834-44FB-B5A6-8CFA4C001233}">
      <dgm:prSet/>
      <dgm:spPr/>
      <dgm:t>
        <a:bodyPr/>
        <a:lstStyle/>
        <a:p>
          <a:r>
            <a:rPr lang="ru-RU" b="0" i="0" dirty="0"/>
            <a:t>415 129 395.50</a:t>
          </a:r>
          <a:endParaRPr lang="ru-RU" dirty="0"/>
        </a:p>
      </dgm:t>
    </dgm:pt>
    <dgm:pt modelId="{D66E627E-67E4-43EF-8479-9AC5E9D0CD21}" type="parTrans" cxnId="{2EA39019-0529-4DA0-B507-1278B542282E}">
      <dgm:prSet/>
      <dgm:spPr/>
      <dgm:t>
        <a:bodyPr/>
        <a:lstStyle/>
        <a:p>
          <a:endParaRPr lang="ru-RU"/>
        </a:p>
      </dgm:t>
    </dgm:pt>
    <dgm:pt modelId="{86EB2592-7390-4ADB-A3BC-0F10FB1E1B92}" type="sibTrans" cxnId="{2EA39019-0529-4DA0-B507-1278B542282E}">
      <dgm:prSet/>
      <dgm:spPr/>
      <dgm:t>
        <a:bodyPr/>
        <a:lstStyle/>
        <a:p>
          <a:endParaRPr lang="ru-RU"/>
        </a:p>
      </dgm:t>
    </dgm:pt>
    <dgm:pt modelId="{9E1DD50D-AA74-4F3B-9AA0-340A01D34D5D}">
      <dgm:prSet/>
      <dgm:spPr/>
      <dgm:t>
        <a:bodyPr/>
        <a:lstStyle/>
        <a:p>
          <a:r>
            <a:rPr lang="ru-RU" b="0" i="0" dirty="0"/>
            <a:t>170 698 034.10</a:t>
          </a:r>
          <a:endParaRPr lang="ru-RU" dirty="0"/>
        </a:p>
      </dgm:t>
    </dgm:pt>
    <dgm:pt modelId="{397B0A1B-F60D-4FD8-B0E1-5EEEE8E02DAE}" type="parTrans" cxnId="{DF19C1CE-1D76-43EF-B679-D39CDE171AA8}">
      <dgm:prSet/>
      <dgm:spPr/>
      <dgm:t>
        <a:bodyPr/>
        <a:lstStyle/>
        <a:p>
          <a:endParaRPr lang="ru-RU"/>
        </a:p>
      </dgm:t>
    </dgm:pt>
    <dgm:pt modelId="{D6644201-E323-4847-BDB3-803975242543}" type="sibTrans" cxnId="{DF19C1CE-1D76-43EF-B679-D39CDE171AA8}">
      <dgm:prSet/>
      <dgm:spPr/>
      <dgm:t>
        <a:bodyPr/>
        <a:lstStyle/>
        <a:p>
          <a:endParaRPr lang="ru-RU"/>
        </a:p>
      </dgm:t>
    </dgm:pt>
    <dgm:pt modelId="{2C57E09F-B4D0-4E2C-A11B-7118B0E3F709}">
      <dgm:prSet/>
      <dgm:spPr/>
      <dgm:t>
        <a:bodyPr/>
        <a:lstStyle/>
        <a:p>
          <a:r>
            <a:rPr lang="ru-RU" b="0" i="0" dirty="0"/>
            <a:t>320 883 882.20</a:t>
          </a:r>
          <a:endParaRPr lang="ru-RU" dirty="0"/>
        </a:p>
      </dgm:t>
    </dgm:pt>
    <dgm:pt modelId="{F57CF009-F9CC-42F9-96D3-9B037CC7501D}" type="parTrans" cxnId="{3691BE32-4E3E-4F06-9954-ABCEEE8B6388}">
      <dgm:prSet/>
      <dgm:spPr/>
      <dgm:t>
        <a:bodyPr/>
        <a:lstStyle/>
        <a:p>
          <a:endParaRPr lang="ru-RU"/>
        </a:p>
      </dgm:t>
    </dgm:pt>
    <dgm:pt modelId="{14D5D7A0-A8BB-4188-AF58-CFD55629A439}" type="sibTrans" cxnId="{3691BE32-4E3E-4F06-9954-ABCEEE8B6388}">
      <dgm:prSet/>
      <dgm:spPr/>
      <dgm:t>
        <a:bodyPr/>
        <a:lstStyle/>
        <a:p>
          <a:endParaRPr lang="ru-RU"/>
        </a:p>
      </dgm:t>
    </dgm:pt>
    <dgm:pt modelId="{B915A8B4-63B7-4038-BC03-2FF69C19DC01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0345AF6E-7B39-49B8-8E57-3C0E02D99F50}" type="parTrans" cxnId="{5051FCBF-A810-4FD1-98FD-B067C5155C8D}">
      <dgm:prSet/>
      <dgm:spPr/>
      <dgm:t>
        <a:bodyPr/>
        <a:lstStyle/>
        <a:p>
          <a:endParaRPr lang="ru-RU"/>
        </a:p>
      </dgm:t>
    </dgm:pt>
    <dgm:pt modelId="{95B00FAB-8EAC-4565-8A0D-2C61A763F898}" type="sibTrans" cxnId="{5051FCBF-A810-4FD1-98FD-B067C5155C8D}">
      <dgm:prSet/>
      <dgm:spPr/>
      <dgm:t>
        <a:bodyPr/>
        <a:lstStyle/>
        <a:p>
          <a:endParaRPr lang="ru-RU"/>
        </a:p>
      </dgm:t>
    </dgm:pt>
    <dgm:pt modelId="{BD08B172-6F27-4119-B6B8-D8D3DE80261E}">
      <dgm:prSet/>
      <dgm:spPr/>
      <dgm:t>
        <a:bodyPr/>
        <a:lstStyle/>
        <a:p>
          <a:r>
            <a:rPr lang="ru-RU" dirty="0"/>
            <a:t>492 444 042.30</a:t>
          </a:r>
        </a:p>
      </dgm:t>
    </dgm:pt>
    <dgm:pt modelId="{D34AB20C-35FA-451B-B510-D82A056A4F28}" type="parTrans" cxnId="{CA70B535-D82F-437E-B4E8-08243F5F1BD4}">
      <dgm:prSet/>
      <dgm:spPr/>
      <dgm:t>
        <a:bodyPr/>
        <a:lstStyle/>
        <a:p>
          <a:endParaRPr lang="ru-RU"/>
        </a:p>
      </dgm:t>
    </dgm:pt>
    <dgm:pt modelId="{3B250B39-1BB3-4077-8F2D-800BAF5195B6}" type="sibTrans" cxnId="{CA70B535-D82F-437E-B4E8-08243F5F1BD4}">
      <dgm:prSet/>
      <dgm:spPr/>
      <dgm:t>
        <a:bodyPr/>
        <a:lstStyle/>
        <a:p>
          <a:endParaRPr lang="ru-RU"/>
        </a:p>
      </dgm:t>
    </dgm:pt>
    <dgm:pt modelId="{57DB0169-8FA5-4970-B172-A7857AAF90DB}">
      <dgm:prSet/>
      <dgm:spPr/>
      <dgm:t>
        <a:bodyPr/>
        <a:lstStyle/>
        <a:p>
          <a:r>
            <a:rPr lang="ru-RU" b="0" i="0" dirty="0"/>
            <a:t>347 834 614.00</a:t>
          </a:r>
          <a:endParaRPr lang="ru-RU" dirty="0"/>
        </a:p>
      </dgm:t>
    </dgm:pt>
    <dgm:pt modelId="{0317C2B6-CF90-4D27-9D42-E5D52D7F1724}" type="parTrans" cxnId="{D065C7D6-3F40-48DC-8E75-84A6F78B70E7}">
      <dgm:prSet/>
      <dgm:spPr/>
      <dgm:t>
        <a:bodyPr/>
        <a:lstStyle/>
        <a:p>
          <a:endParaRPr lang="ru-RU"/>
        </a:p>
      </dgm:t>
    </dgm:pt>
    <dgm:pt modelId="{75AB8124-4569-4F4B-86E8-DC94BD2F7119}" type="sibTrans" cxnId="{D065C7D6-3F40-48DC-8E75-84A6F78B70E7}">
      <dgm:prSet/>
      <dgm:spPr/>
      <dgm:t>
        <a:bodyPr/>
        <a:lstStyle/>
        <a:p>
          <a:endParaRPr lang="ru-RU"/>
        </a:p>
      </dgm:t>
    </dgm:pt>
    <dgm:pt modelId="{88A3DFE8-2378-4DF7-A4BB-1838557E5DBD}">
      <dgm:prSet/>
      <dgm:spPr/>
      <dgm:t>
        <a:bodyPr/>
        <a:lstStyle/>
        <a:p>
          <a:r>
            <a:rPr lang="ru-RU" b="0" i="0" dirty="0"/>
            <a:t>167 695 028.40</a:t>
          </a:r>
          <a:endParaRPr lang="ru-RU" dirty="0"/>
        </a:p>
      </dgm:t>
    </dgm:pt>
    <dgm:pt modelId="{D06B71F0-61D7-49B2-B9E1-1E81999FC64E}" type="parTrans" cxnId="{786A5623-4A08-4C66-96D6-9B47782E2A7E}">
      <dgm:prSet/>
      <dgm:spPr/>
      <dgm:t>
        <a:bodyPr/>
        <a:lstStyle/>
        <a:p>
          <a:endParaRPr lang="ru-RU"/>
        </a:p>
      </dgm:t>
    </dgm:pt>
    <dgm:pt modelId="{9A99E13A-45BA-44EA-B791-033B38B2279C}" type="sibTrans" cxnId="{786A5623-4A08-4C66-96D6-9B47782E2A7E}">
      <dgm:prSet/>
      <dgm:spPr/>
      <dgm:t>
        <a:bodyPr/>
        <a:lstStyle/>
        <a:p>
          <a:endParaRPr lang="ru-RU"/>
        </a:p>
      </dgm:t>
    </dgm:pt>
    <dgm:pt modelId="{3D28A53A-110D-49E0-8DAD-BBABAB5B5888}">
      <dgm:prSet/>
      <dgm:spPr/>
      <dgm:t>
        <a:bodyPr/>
        <a:lstStyle/>
        <a:p>
          <a:r>
            <a:rPr lang="ru-RU" b="0" i="0" dirty="0"/>
            <a:t>261 876 731.80</a:t>
          </a:r>
          <a:endParaRPr lang="ru-RU" dirty="0"/>
        </a:p>
      </dgm:t>
    </dgm:pt>
    <dgm:pt modelId="{F1695096-40A1-421E-9630-80688DB4CFD4}" type="parTrans" cxnId="{2243AFD9-910A-448A-BAA5-1F2646A7694F}">
      <dgm:prSet/>
      <dgm:spPr/>
      <dgm:t>
        <a:bodyPr/>
        <a:lstStyle/>
        <a:p>
          <a:endParaRPr lang="ru-RU"/>
        </a:p>
      </dgm:t>
    </dgm:pt>
    <dgm:pt modelId="{C00245C4-0998-4093-81E2-0F46269DF711}" type="sibTrans" cxnId="{2243AFD9-910A-448A-BAA5-1F2646A7694F}">
      <dgm:prSet/>
      <dgm:spPr/>
      <dgm:t>
        <a:bodyPr/>
        <a:lstStyle/>
        <a:p>
          <a:endParaRPr lang="ru-RU"/>
        </a:p>
      </dgm:t>
    </dgm:pt>
    <dgm:pt modelId="{BC8EB1B5-29EA-4853-AE1C-2E5C4F7A1A06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C938A690-6DC2-4666-A53D-500EAA084346}" type="parTrans" cxnId="{C067B5C9-D724-4228-B460-0B227DA2A2CD}">
      <dgm:prSet/>
      <dgm:spPr/>
      <dgm:t>
        <a:bodyPr/>
        <a:lstStyle/>
        <a:p>
          <a:endParaRPr lang="ru-RU"/>
        </a:p>
      </dgm:t>
    </dgm:pt>
    <dgm:pt modelId="{A3A74B33-FE77-4081-9A02-65EA74B66C71}" type="sibTrans" cxnId="{C067B5C9-D724-4228-B460-0B227DA2A2CD}">
      <dgm:prSet/>
      <dgm:spPr/>
      <dgm:t>
        <a:bodyPr/>
        <a:lstStyle/>
        <a:p>
          <a:endParaRPr lang="ru-RU"/>
        </a:p>
      </dgm:t>
    </dgm:pt>
    <dgm:pt modelId="{7C21E7A5-92EB-4E4B-AA1C-F4F2A2515A89}">
      <dgm:prSet/>
      <dgm:spPr/>
      <dgm:t>
        <a:bodyPr/>
        <a:lstStyle/>
        <a:p>
          <a:r>
            <a:rPr lang="ru-RU" b="0" i="0" dirty="0"/>
            <a:t>1 699 038 971.60</a:t>
          </a:r>
          <a:endParaRPr lang="ru-RU" dirty="0"/>
        </a:p>
      </dgm:t>
    </dgm:pt>
    <dgm:pt modelId="{ED9AA9D0-06AD-4543-9D28-18DBB20EB3D1}" type="parTrans" cxnId="{72802115-CC16-4208-B630-D63A23903442}">
      <dgm:prSet/>
      <dgm:spPr/>
      <dgm:t>
        <a:bodyPr/>
        <a:lstStyle/>
        <a:p>
          <a:endParaRPr lang="ru-RU"/>
        </a:p>
      </dgm:t>
    </dgm:pt>
    <dgm:pt modelId="{41DA2627-B294-4EF8-B96B-1C2FCE5BEDEE}" type="sibTrans" cxnId="{72802115-CC16-4208-B630-D63A23903442}">
      <dgm:prSet/>
      <dgm:spPr/>
      <dgm:t>
        <a:bodyPr/>
        <a:lstStyle/>
        <a:p>
          <a:endParaRPr lang="ru-RU"/>
        </a:p>
      </dgm:t>
    </dgm:pt>
    <dgm:pt modelId="{3FCBD66F-DBAE-4517-90C4-B432FC3CDEFD}">
      <dgm:prSet/>
      <dgm:spPr/>
      <dgm:t>
        <a:bodyPr/>
        <a:lstStyle/>
        <a:p>
          <a:r>
            <a:rPr lang="ru-RU" b="0" i="0" dirty="0"/>
            <a:t>1 156 976 969.70</a:t>
          </a:r>
          <a:endParaRPr lang="ru-RU" dirty="0"/>
        </a:p>
      </dgm:t>
    </dgm:pt>
    <dgm:pt modelId="{FBAAB211-B608-4AF1-954B-E00CAB8850A7}" type="parTrans" cxnId="{379C60A6-5382-4B2F-8313-FFEDC7DC7011}">
      <dgm:prSet/>
      <dgm:spPr/>
      <dgm:t>
        <a:bodyPr/>
        <a:lstStyle/>
        <a:p>
          <a:endParaRPr lang="ru-RU"/>
        </a:p>
      </dgm:t>
    </dgm:pt>
    <dgm:pt modelId="{8B965C24-5F53-4D47-A514-2AFE22A10A8E}" type="sibTrans" cxnId="{379C60A6-5382-4B2F-8313-FFEDC7DC7011}">
      <dgm:prSet/>
      <dgm:spPr/>
      <dgm:t>
        <a:bodyPr/>
        <a:lstStyle/>
        <a:p>
          <a:endParaRPr lang="ru-RU"/>
        </a:p>
      </dgm:t>
    </dgm:pt>
    <dgm:pt modelId="{B62E1321-B675-4CF0-BB6F-0AC93702DB9A}">
      <dgm:prSet/>
      <dgm:spPr/>
      <dgm:t>
        <a:bodyPr/>
        <a:lstStyle/>
        <a:p>
          <a:r>
            <a:rPr lang="ru-RU" dirty="0"/>
            <a:t>498 315 400.10</a:t>
          </a:r>
        </a:p>
      </dgm:t>
    </dgm:pt>
    <dgm:pt modelId="{44B75AC9-1F4F-45D6-82A6-8BCB43CAADBC}" type="parTrans" cxnId="{764D41B1-E192-4076-B2AC-A33421377CB9}">
      <dgm:prSet/>
      <dgm:spPr/>
      <dgm:t>
        <a:bodyPr/>
        <a:lstStyle/>
        <a:p>
          <a:endParaRPr lang="ru-RU"/>
        </a:p>
      </dgm:t>
    </dgm:pt>
    <dgm:pt modelId="{C15EFD6E-A61F-4C5B-B4E9-3411C948E595}" type="sibTrans" cxnId="{764D41B1-E192-4076-B2AC-A33421377CB9}">
      <dgm:prSet/>
      <dgm:spPr/>
      <dgm:t>
        <a:bodyPr/>
        <a:lstStyle/>
        <a:p>
          <a:endParaRPr lang="ru-RU"/>
        </a:p>
      </dgm:t>
    </dgm:pt>
    <dgm:pt modelId="{A41693F4-2BC0-4CA5-ABDF-5137BFB41E8E}">
      <dgm:prSet/>
      <dgm:spPr/>
      <dgm:t>
        <a:bodyPr/>
        <a:lstStyle/>
        <a:p>
          <a:r>
            <a:rPr lang="ru-RU" b="0" i="0" dirty="0"/>
            <a:t>881 325 641.50</a:t>
          </a:r>
          <a:endParaRPr lang="ru-RU" b="1" dirty="0"/>
        </a:p>
      </dgm:t>
    </dgm:pt>
    <dgm:pt modelId="{9522FFE9-0B98-4806-A531-6EDF97678A54}" type="parTrans" cxnId="{B2852DFE-FC29-444E-8C98-ED6616AFBC00}">
      <dgm:prSet/>
      <dgm:spPr/>
      <dgm:t>
        <a:bodyPr/>
        <a:lstStyle/>
        <a:p>
          <a:endParaRPr lang="ru-RU"/>
        </a:p>
      </dgm:t>
    </dgm:pt>
    <dgm:pt modelId="{C7F7377B-143A-4341-9EDA-EF1554901501}" type="sibTrans" cxnId="{B2852DFE-FC29-444E-8C98-ED6616AFBC00}">
      <dgm:prSet/>
      <dgm:spPr/>
      <dgm:t>
        <a:bodyPr/>
        <a:lstStyle/>
        <a:p>
          <a:endParaRPr lang="ru-RU"/>
        </a:p>
      </dgm:t>
    </dgm:pt>
    <dgm:pt modelId="{93E0A30F-FE21-4412-B6CD-D735E4F1B577}">
      <dgm:prSet phldrT="[Текст]"/>
      <dgm:spPr/>
      <dgm:t>
        <a:bodyPr/>
        <a:lstStyle/>
        <a:p>
          <a:r>
            <a:rPr lang="ru-RU" dirty="0"/>
            <a:t>0.00</a:t>
          </a:r>
        </a:p>
      </dgm:t>
    </dgm:pt>
    <dgm:pt modelId="{14FBC3F0-29DB-489D-AA52-CD75B81B193B}" type="parTrans" cxnId="{4B474C43-CF73-4AE4-9D54-8562CB1F4C02}">
      <dgm:prSet/>
      <dgm:spPr/>
      <dgm:t>
        <a:bodyPr/>
        <a:lstStyle/>
        <a:p>
          <a:endParaRPr lang="ru-RU"/>
        </a:p>
      </dgm:t>
    </dgm:pt>
    <dgm:pt modelId="{F730778A-C563-4D21-BD72-12EE018C0F93}" type="sibTrans" cxnId="{4B474C43-CF73-4AE4-9D54-8562CB1F4C02}">
      <dgm:prSet/>
      <dgm:spPr/>
      <dgm:t>
        <a:bodyPr/>
        <a:lstStyle/>
        <a:p>
          <a:endParaRPr lang="ru-RU"/>
        </a:p>
      </dgm:t>
    </dgm:pt>
    <dgm:pt modelId="{79AD422B-3D31-41AD-8475-14BE9A45FDD0}" type="pres">
      <dgm:prSet presAssocID="{C25AE8B8-C1EF-4FD5-B094-3E142F0135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D135BB-1C56-4A1A-9798-BC2A596D1E6B}" type="pres">
      <dgm:prSet presAssocID="{6029E747-E79E-41F1-BC4F-A904AE6624A9}" presName="vertOne" presStyleCnt="0"/>
      <dgm:spPr/>
    </dgm:pt>
    <dgm:pt modelId="{29989E57-F2D4-4CD0-95F2-FD4CD124835C}" type="pres">
      <dgm:prSet presAssocID="{6029E747-E79E-41F1-BC4F-A904AE6624A9}" presName="txOne" presStyleLbl="node0" presStyleIdx="0" presStyleCnt="1">
        <dgm:presLayoutVars>
          <dgm:chPref val="3"/>
        </dgm:presLayoutVars>
      </dgm:prSet>
      <dgm:spPr/>
    </dgm:pt>
    <dgm:pt modelId="{6624812E-4263-42B9-91F6-29FAE35B7696}" type="pres">
      <dgm:prSet presAssocID="{6029E747-E79E-41F1-BC4F-A904AE6624A9}" presName="parTransOne" presStyleCnt="0"/>
      <dgm:spPr/>
    </dgm:pt>
    <dgm:pt modelId="{49F8804B-3AA5-4F3D-93E6-040994DFAD46}" type="pres">
      <dgm:prSet presAssocID="{6029E747-E79E-41F1-BC4F-A904AE6624A9}" presName="horzOne" presStyleCnt="0"/>
      <dgm:spPr/>
    </dgm:pt>
    <dgm:pt modelId="{7B583E6A-7C09-4ED3-ABCE-538FEAA65963}" type="pres">
      <dgm:prSet presAssocID="{2AF75D11-A13C-4CAC-A803-3336148E2E24}" presName="vertTwo" presStyleCnt="0"/>
      <dgm:spPr/>
    </dgm:pt>
    <dgm:pt modelId="{46B7B4C1-E558-4DB6-94F9-F193A394257E}" type="pres">
      <dgm:prSet presAssocID="{2AF75D11-A13C-4CAC-A803-3336148E2E24}" presName="txTwo" presStyleLbl="node2" presStyleIdx="0" presStyleCnt="5">
        <dgm:presLayoutVars>
          <dgm:chPref val="3"/>
        </dgm:presLayoutVars>
      </dgm:prSet>
      <dgm:spPr/>
    </dgm:pt>
    <dgm:pt modelId="{E36C4A27-C961-44F9-9FE5-4AB46BF05FD9}" type="pres">
      <dgm:prSet presAssocID="{2AF75D11-A13C-4CAC-A803-3336148E2E24}" presName="parTransTwo" presStyleCnt="0"/>
      <dgm:spPr/>
    </dgm:pt>
    <dgm:pt modelId="{067A5232-64CA-4496-AB8A-3FD670F3D98C}" type="pres">
      <dgm:prSet presAssocID="{2AF75D11-A13C-4CAC-A803-3336148E2E24}" presName="horzTwo" presStyleCnt="0"/>
      <dgm:spPr/>
    </dgm:pt>
    <dgm:pt modelId="{3155C9F2-78AD-4D6B-AD76-9F8569D8BE1E}" type="pres">
      <dgm:prSet presAssocID="{F93E4D40-9615-4AE8-9B27-3BE610152426}" presName="vertThree" presStyleCnt="0"/>
      <dgm:spPr/>
    </dgm:pt>
    <dgm:pt modelId="{E773BF7A-B27F-4404-BE50-6ED58783747C}" type="pres">
      <dgm:prSet presAssocID="{F93E4D40-9615-4AE8-9B27-3BE610152426}" presName="txThree" presStyleLbl="node3" presStyleIdx="0" presStyleCnt="5">
        <dgm:presLayoutVars>
          <dgm:chPref val="3"/>
        </dgm:presLayoutVars>
      </dgm:prSet>
      <dgm:spPr/>
    </dgm:pt>
    <dgm:pt modelId="{C9291AF8-DABC-4053-96BC-DA654B1634E2}" type="pres">
      <dgm:prSet presAssocID="{F93E4D40-9615-4AE8-9B27-3BE610152426}" presName="parTransThree" presStyleCnt="0"/>
      <dgm:spPr/>
    </dgm:pt>
    <dgm:pt modelId="{7D641C16-18B7-49A4-A56A-9E50EA0B2932}" type="pres">
      <dgm:prSet presAssocID="{F93E4D40-9615-4AE8-9B27-3BE610152426}" presName="horzThree" presStyleCnt="0"/>
      <dgm:spPr/>
    </dgm:pt>
    <dgm:pt modelId="{3FCE43E3-2473-4CDC-BBF3-1093D299B6ED}" type="pres">
      <dgm:prSet presAssocID="{A9C9ADF2-D2C5-4CD5-AA99-BE01E210EDE5}" presName="vertFour" presStyleCnt="0">
        <dgm:presLayoutVars>
          <dgm:chPref val="3"/>
        </dgm:presLayoutVars>
      </dgm:prSet>
      <dgm:spPr/>
    </dgm:pt>
    <dgm:pt modelId="{6B60D248-28E2-408F-9D50-F9D8B3F35865}" type="pres">
      <dgm:prSet presAssocID="{A9C9ADF2-D2C5-4CD5-AA99-BE01E210EDE5}" presName="txFour" presStyleLbl="node4" presStyleIdx="0" presStyleCnt="20">
        <dgm:presLayoutVars>
          <dgm:chPref val="3"/>
        </dgm:presLayoutVars>
      </dgm:prSet>
      <dgm:spPr/>
    </dgm:pt>
    <dgm:pt modelId="{0AB67436-D180-4BF0-A4C3-9A465CFE8CA3}" type="pres">
      <dgm:prSet presAssocID="{A9C9ADF2-D2C5-4CD5-AA99-BE01E210EDE5}" presName="parTransFour" presStyleCnt="0"/>
      <dgm:spPr/>
    </dgm:pt>
    <dgm:pt modelId="{8084AF09-F2A7-4CDE-B790-E061B688F04D}" type="pres">
      <dgm:prSet presAssocID="{A9C9ADF2-D2C5-4CD5-AA99-BE01E210EDE5}" presName="horzFour" presStyleCnt="0"/>
      <dgm:spPr/>
    </dgm:pt>
    <dgm:pt modelId="{6D57D8F8-56BD-48BB-BF60-A358D1907352}" type="pres">
      <dgm:prSet presAssocID="{5B169870-4F2A-4B73-B6F5-961C6ECCC206}" presName="vertFour" presStyleCnt="0">
        <dgm:presLayoutVars>
          <dgm:chPref val="3"/>
        </dgm:presLayoutVars>
      </dgm:prSet>
      <dgm:spPr/>
    </dgm:pt>
    <dgm:pt modelId="{13C833BC-6791-4E3A-8A54-643B3842E3DD}" type="pres">
      <dgm:prSet presAssocID="{5B169870-4F2A-4B73-B6F5-961C6ECCC206}" presName="txFour" presStyleLbl="node4" presStyleIdx="1" presStyleCnt="20">
        <dgm:presLayoutVars>
          <dgm:chPref val="3"/>
        </dgm:presLayoutVars>
      </dgm:prSet>
      <dgm:spPr/>
    </dgm:pt>
    <dgm:pt modelId="{D2D56FF6-4DC9-46C6-93DD-B2101C5DEE24}" type="pres">
      <dgm:prSet presAssocID="{5B169870-4F2A-4B73-B6F5-961C6ECCC206}" presName="parTransFour" presStyleCnt="0"/>
      <dgm:spPr/>
    </dgm:pt>
    <dgm:pt modelId="{C1C46F07-CEA9-4CDC-9A6D-DE70BC9D4BCD}" type="pres">
      <dgm:prSet presAssocID="{5B169870-4F2A-4B73-B6F5-961C6ECCC206}" presName="horzFour" presStyleCnt="0"/>
      <dgm:spPr/>
    </dgm:pt>
    <dgm:pt modelId="{C81EB42E-B51B-44F6-9D43-944EFE114217}" type="pres">
      <dgm:prSet presAssocID="{F48EC3EE-E11A-4161-BD56-17561280AA79}" presName="vertFour" presStyleCnt="0">
        <dgm:presLayoutVars>
          <dgm:chPref val="3"/>
        </dgm:presLayoutVars>
      </dgm:prSet>
      <dgm:spPr/>
    </dgm:pt>
    <dgm:pt modelId="{D654B529-46DC-406E-AA14-BB73C7048668}" type="pres">
      <dgm:prSet presAssocID="{F48EC3EE-E11A-4161-BD56-17561280AA79}" presName="txFour" presStyleLbl="node4" presStyleIdx="2" presStyleCnt="20">
        <dgm:presLayoutVars>
          <dgm:chPref val="3"/>
        </dgm:presLayoutVars>
      </dgm:prSet>
      <dgm:spPr/>
    </dgm:pt>
    <dgm:pt modelId="{02BB5FFA-263F-4D1A-A424-8572E21DDFC3}" type="pres">
      <dgm:prSet presAssocID="{F48EC3EE-E11A-4161-BD56-17561280AA79}" presName="parTransFour" presStyleCnt="0"/>
      <dgm:spPr/>
    </dgm:pt>
    <dgm:pt modelId="{86F3EB61-F279-4BA2-A536-A22A7BE89C1F}" type="pres">
      <dgm:prSet presAssocID="{F48EC3EE-E11A-4161-BD56-17561280AA79}" presName="horzFour" presStyleCnt="0"/>
      <dgm:spPr/>
    </dgm:pt>
    <dgm:pt modelId="{F647FC8D-D2E0-4184-BA33-66B71820A32D}" type="pres">
      <dgm:prSet presAssocID="{B3E6594C-8619-432E-8A0C-C8BF1D2598A5}" presName="vertFour" presStyleCnt="0">
        <dgm:presLayoutVars>
          <dgm:chPref val="3"/>
        </dgm:presLayoutVars>
      </dgm:prSet>
      <dgm:spPr/>
    </dgm:pt>
    <dgm:pt modelId="{2744BA1D-C254-4BD0-AE4B-5731F1061863}" type="pres">
      <dgm:prSet presAssocID="{B3E6594C-8619-432E-8A0C-C8BF1D2598A5}" presName="txFour" presStyleLbl="node4" presStyleIdx="3" presStyleCnt="20">
        <dgm:presLayoutVars>
          <dgm:chPref val="3"/>
        </dgm:presLayoutVars>
      </dgm:prSet>
      <dgm:spPr/>
    </dgm:pt>
    <dgm:pt modelId="{DE41CCC3-604B-40C6-AC1F-B2003D605B27}" type="pres">
      <dgm:prSet presAssocID="{B3E6594C-8619-432E-8A0C-C8BF1D2598A5}" presName="horzFour" presStyleCnt="0"/>
      <dgm:spPr/>
    </dgm:pt>
    <dgm:pt modelId="{FE4F7BC8-916F-439F-999A-5BB142611E18}" type="pres">
      <dgm:prSet presAssocID="{081978E0-7070-48D3-AC68-24A3FC2CA7D6}" presName="sibSpaceTwo" presStyleCnt="0"/>
      <dgm:spPr/>
    </dgm:pt>
    <dgm:pt modelId="{2CE56EC3-B18A-4F97-A127-F2C7F4C19726}" type="pres">
      <dgm:prSet presAssocID="{61130802-9F29-4DCF-9BFE-E0B3D9E4F978}" presName="vertTwo" presStyleCnt="0"/>
      <dgm:spPr/>
    </dgm:pt>
    <dgm:pt modelId="{B3DFDA44-2421-4A39-86D3-380C1A6CADF3}" type="pres">
      <dgm:prSet presAssocID="{61130802-9F29-4DCF-9BFE-E0B3D9E4F978}" presName="txTwo" presStyleLbl="node2" presStyleIdx="1" presStyleCnt="5" custLinFactNeighborX="-2100">
        <dgm:presLayoutVars>
          <dgm:chPref val="3"/>
        </dgm:presLayoutVars>
      </dgm:prSet>
      <dgm:spPr/>
    </dgm:pt>
    <dgm:pt modelId="{20D58240-A0FE-4A18-822F-5C086A839F7A}" type="pres">
      <dgm:prSet presAssocID="{61130802-9F29-4DCF-9BFE-E0B3D9E4F978}" presName="parTransTwo" presStyleCnt="0"/>
      <dgm:spPr/>
    </dgm:pt>
    <dgm:pt modelId="{2C0853DD-8960-401C-97D5-DB46B126DFEF}" type="pres">
      <dgm:prSet presAssocID="{61130802-9F29-4DCF-9BFE-E0B3D9E4F978}" presName="horzTwo" presStyleCnt="0"/>
      <dgm:spPr/>
    </dgm:pt>
    <dgm:pt modelId="{2A20A4BA-5F8F-4682-AFFC-F09E582EBE16}" type="pres">
      <dgm:prSet presAssocID="{A0C2BDAB-D372-4FBE-BAB3-E25C2E161DAC}" presName="vertThree" presStyleCnt="0"/>
      <dgm:spPr/>
    </dgm:pt>
    <dgm:pt modelId="{8B856E65-DF81-462D-B59A-37F7FA5E82F1}" type="pres">
      <dgm:prSet presAssocID="{A0C2BDAB-D372-4FBE-BAB3-E25C2E161DAC}" presName="txThree" presStyleLbl="node3" presStyleIdx="1" presStyleCnt="5">
        <dgm:presLayoutVars>
          <dgm:chPref val="3"/>
        </dgm:presLayoutVars>
      </dgm:prSet>
      <dgm:spPr/>
    </dgm:pt>
    <dgm:pt modelId="{0A98C1F6-5408-4601-B0D2-256E1BE81162}" type="pres">
      <dgm:prSet presAssocID="{A0C2BDAB-D372-4FBE-BAB3-E25C2E161DAC}" presName="parTransThree" presStyleCnt="0"/>
      <dgm:spPr/>
    </dgm:pt>
    <dgm:pt modelId="{34B5ABAA-550C-47A2-B00B-88F7EC222255}" type="pres">
      <dgm:prSet presAssocID="{A0C2BDAB-D372-4FBE-BAB3-E25C2E161DAC}" presName="horzThree" presStyleCnt="0"/>
      <dgm:spPr/>
    </dgm:pt>
    <dgm:pt modelId="{465E2E1A-11E1-4B44-BE29-28F83CB695AA}" type="pres">
      <dgm:prSet presAssocID="{EE9AF67C-C08D-4549-B67D-A52B58E8D5D0}" presName="vertFour" presStyleCnt="0">
        <dgm:presLayoutVars>
          <dgm:chPref val="3"/>
        </dgm:presLayoutVars>
      </dgm:prSet>
      <dgm:spPr/>
    </dgm:pt>
    <dgm:pt modelId="{29C3E3D1-5460-4D8F-8654-3AEAA23C1D9B}" type="pres">
      <dgm:prSet presAssocID="{EE9AF67C-C08D-4549-B67D-A52B58E8D5D0}" presName="txFour" presStyleLbl="node4" presStyleIdx="4" presStyleCnt="20">
        <dgm:presLayoutVars>
          <dgm:chPref val="3"/>
        </dgm:presLayoutVars>
      </dgm:prSet>
      <dgm:spPr/>
    </dgm:pt>
    <dgm:pt modelId="{0D674995-1CF9-4102-B1E6-CBA947DC3A53}" type="pres">
      <dgm:prSet presAssocID="{EE9AF67C-C08D-4549-B67D-A52B58E8D5D0}" presName="parTransFour" presStyleCnt="0"/>
      <dgm:spPr/>
    </dgm:pt>
    <dgm:pt modelId="{2CC9DFC4-BF1B-460B-B022-B9D852F6FAB7}" type="pres">
      <dgm:prSet presAssocID="{EE9AF67C-C08D-4549-B67D-A52B58E8D5D0}" presName="horzFour" presStyleCnt="0"/>
      <dgm:spPr/>
    </dgm:pt>
    <dgm:pt modelId="{1417C4EA-3569-46C6-A106-5C9F4F4F702C}" type="pres">
      <dgm:prSet presAssocID="{CD73C218-5B5C-401F-8AC2-89C81DEF21F4}" presName="vertFour" presStyleCnt="0">
        <dgm:presLayoutVars>
          <dgm:chPref val="3"/>
        </dgm:presLayoutVars>
      </dgm:prSet>
      <dgm:spPr/>
    </dgm:pt>
    <dgm:pt modelId="{0AEF6763-F547-4D77-8C2E-F44A30E10B86}" type="pres">
      <dgm:prSet presAssocID="{CD73C218-5B5C-401F-8AC2-89C81DEF21F4}" presName="txFour" presStyleLbl="node4" presStyleIdx="5" presStyleCnt="20">
        <dgm:presLayoutVars>
          <dgm:chPref val="3"/>
        </dgm:presLayoutVars>
      </dgm:prSet>
      <dgm:spPr/>
    </dgm:pt>
    <dgm:pt modelId="{9F42D1E4-BBA7-4955-B1E2-C22C0E778DAB}" type="pres">
      <dgm:prSet presAssocID="{CD73C218-5B5C-401F-8AC2-89C81DEF21F4}" presName="parTransFour" presStyleCnt="0"/>
      <dgm:spPr/>
    </dgm:pt>
    <dgm:pt modelId="{C3441196-FBC5-4AA4-8EF2-07A2E6A317EC}" type="pres">
      <dgm:prSet presAssocID="{CD73C218-5B5C-401F-8AC2-89C81DEF21F4}" presName="horzFour" presStyleCnt="0"/>
      <dgm:spPr/>
    </dgm:pt>
    <dgm:pt modelId="{4407292F-1791-40A6-A3EA-CCEF42C59E73}" type="pres">
      <dgm:prSet presAssocID="{93D4226E-CB56-4A99-8A7E-0697154C12CC}" presName="vertFour" presStyleCnt="0">
        <dgm:presLayoutVars>
          <dgm:chPref val="3"/>
        </dgm:presLayoutVars>
      </dgm:prSet>
      <dgm:spPr/>
    </dgm:pt>
    <dgm:pt modelId="{A7D9DB31-96BA-413A-8449-6BA30468EE1A}" type="pres">
      <dgm:prSet presAssocID="{93D4226E-CB56-4A99-8A7E-0697154C12CC}" presName="txFour" presStyleLbl="node4" presStyleIdx="6" presStyleCnt="20">
        <dgm:presLayoutVars>
          <dgm:chPref val="3"/>
        </dgm:presLayoutVars>
      </dgm:prSet>
      <dgm:spPr/>
    </dgm:pt>
    <dgm:pt modelId="{5C1DB90D-3209-4F08-8112-83BD3736DC88}" type="pres">
      <dgm:prSet presAssocID="{93D4226E-CB56-4A99-8A7E-0697154C12CC}" presName="parTransFour" presStyleCnt="0"/>
      <dgm:spPr/>
    </dgm:pt>
    <dgm:pt modelId="{4803891A-7B7F-497A-B836-1BA7BB44E027}" type="pres">
      <dgm:prSet presAssocID="{93D4226E-CB56-4A99-8A7E-0697154C12CC}" presName="horzFour" presStyleCnt="0"/>
      <dgm:spPr/>
    </dgm:pt>
    <dgm:pt modelId="{5D09FA67-60BF-4705-8B73-AAA4BE60B2E8}" type="pres">
      <dgm:prSet presAssocID="{93E0A30F-FE21-4412-B6CD-D735E4F1B577}" presName="vertFour" presStyleCnt="0">
        <dgm:presLayoutVars>
          <dgm:chPref val="3"/>
        </dgm:presLayoutVars>
      </dgm:prSet>
      <dgm:spPr/>
    </dgm:pt>
    <dgm:pt modelId="{AB0191D1-C35A-4AEB-9783-00047E5A0870}" type="pres">
      <dgm:prSet presAssocID="{93E0A30F-FE21-4412-B6CD-D735E4F1B577}" presName="txFour" presStyleLbl="node4" presStyleIdx="7" presStyleCnt="20">
        <dgm:presLayoutVars>
          <dgm:chPref val="3"/>
        </dgm:presLayoutVars>
      </dgm:prSet>
      <dgm:spPr/>
    </dgm:pt>
    <dgm:pt modelId="{B57B9D80-8614-4A95-AFC9-7ECA3F1AE3A3}" type="pres">
      <dgm:prSet presAssocID="{93E0A30F-FE21-4412-B6CD-D735E4F1B577}" presName="horzFour" presStyleCnt="0"/>
      <dgm:spPr/>
    </dgm:pt>
    <dgm:pt modelId="{76457C28-FF24-4610-A23C-6D62E88CE5C2}" type="pres">
      <dgm:prSet presAssocID="{CEB8EBBF-7A8B-42FC-A51D-39E725660244}" presName="sibSpaceTwo" presStyleCnt="0"/>
      <dgm:spPr/>
    </dgm:pt>
    <dgm:pt modelId="{C1B3B516-E0C1-4D7D-9C48-4EE2C363E495}" type="pres">
      <dgm:prSet presAssocID="{F2209B63-8ACB-4FB6-80BB-E566B25AFA92}" presName="vertTwo" presStyleCnt="0"/>
      <dgm:spPr/>
    </dgm:pt>
    <dgm:pt modelId="{1927C057-4BDF-4FFC-8490-B0DB29B2345D}" type="pres">
      <dgm:prSet presAssocID="{F2209B63-8ACB-4FB6-80BB-E566B25AFA92}" presName="txTwo" presStyleLbl="node2" presStyleIdx="2" presStyleCnt="5">
        <dgm:presLayoutVars>
          <dgm:chPref val="3"/>
        </dgm:presLayoutVars>
      </dgm:prSet>
      <dgm:spPr/>
    </dgm:pt>
    <dgm:pt modelId="{E0960E5F-855D-473C-BD5E-4F38AD745426}" type="pres">
      <dgm:prSet presAssocID="{F2209B63-8ACB-4FB6-80BB-E566B25AFA92}" presName="parTransTwo" presStyleCnt="0"/>
      <dgm:spPr/>
    </dgm:pt>
    <dgm:pt modelId="{70F0FCE0-CE2D-4420-A5A0-BB128FBCCC57}" type="pres">
      <dgm:prSet presAssocID="{F2209B63-8ACB-4FB6-80BB-E566B25AFA92}" presName="horzTwo" presStyleCnt="0"/>
      <dgm:spPr/>
    </dgm:pt>
    <dgm:pt modelId="{39480C55-4C6C-469D-8FD4-E89576E8B6A1}" type="pres">
      <dgm:prSet presAssocID="{8DC4994F-EC0F-4085-8D37-D8E175740B89}" presName="vertThree" presStyleCnt="0"/>
      <dgm:spPr/>
    </dgm:pt>
    <dgm:pt modelId="{9B8056F4-04FA-4458-BC18-9B08A731BB18}" type="pres">
      <dgm:prSet presAssocID="{8DC4994F-EC0F-4085-8D37-D8E175740B89}" presName="txThree" presStyleLbl="node3" presStyleIdx="2" presStyleCnt="5">
        <dgm:presLayoutVars>
          <dgm:chPref val="3"/>
        </dgm:presLayoutVars>
      </dgm:prSet>
      <dgm:spPr/>
    </dgm:pt>
    <dgm:pt modelId="{1C04E401-922C-41A4-A0C8-67656561C77A}" type="pres">
      <dgm:prSet presAssocID="{8DC4994F-EC0F-4085-8D37-D8E175740B89}" presName="parTransThree" presStyleCnt="0"/>
      <dgm:spPr/>
    </dgm:pt>
    <dgm:pt modelId="{E8C00B2A-8EAC-43C3-8F62-85639E3215BA}" type="pres">
      <dgm:prSet presAssocID="{8DC4994F-EC0F-4085-8D37-D8E175740B89}" presName="horzThree" presStyleCnt="0"/>
      <dgm:spPr/>
    </dgm:pt>
    <dgm:pt modelId="{FEB6EEA0-9AF1-45C0-8247-71B4DC2590E9}" type="pres">
      <dgm:prSet presAssocID="{03811063-F834-44FB-B5A6-8CFA4C001233}" presName="vertFour" presStyleCnt="0">
        <dgm:presLayoutVars>
          <dgm:chPref val="3"/>
        </dgm:presLayoutVars>
      </dgm:prSet>
      <dgm:spPr/>
    </dgm:pt>
    <dgm:pt modelId="{63759AB5-4626-4C5C-A2C2-3BB8AF674098}" type="pres">
      <dgm:prSet presAssocID="{03811063-F834-44FB-B5A6-8CFA4C001233}" presName="txFour" presStyleLbl="node4" presStyleIdx="8" presStyleCnt="20">
        <dgm:presLayoutVars>
          <dgm:chPref val="3"/>
        </dgm:presLayoutVars>
      </dgm:prSet>
      <dgm:spPr/>
    </dgm:pt>
    <dgm:pt modelId="{04B4341E-650B-4345-BB52-A60EEC05CCE8}" type="pres">
      <dgm:prSet presAssocID="{03811063-F834-44FB-B5A6-8CFA4C001233}" presName="parTransFour" presStyleCnt="0"/>
      <dgm:spPr/>
    </dgm:pt>
    <dgm:pt modelId="{764B6223-2DB5-4FCB-8E00-818BDEDE8202}" type="pres">
      <dgm:prSet presAssocID="{03811063-F834-44FB-B5A6-8CFA4C001233}" presName="horzFour" presStyleCnt="0"/>
      <dgm:spPr/>
    </dgm:pt>
    <dgm:pt modelId="{57F79198-4440-4F9C-B53B-B418EABCF2BA}" type="pres">
      <dgm:prSet presAssocID="{9E1DD50D-AA74-4F3B-9AA0-340A01D34D5D}" presName="vertFour" presStyleCnt="0">
        <dgm:presLayoutVars>
          <dgm:chPref val="3"/>
        </dgm:presLayoutVars>
      </dgm:prSet>
      <dgm:spPr/>
    </dgm:pt>
    <dgm:pt modelId="{3FD6816B-A9F6-4ADD-A3D3-A4EBA1A9D8A6}" type="pres">
      <dgm:prSet presAssocID="{9E1DD50D-AA74-4F3B-9AA0-340A01D34D5D}" presName="txFour" presStyleLbl="node4" presStyleIdx="9" presStyleCnt="20">
        <dgm:presLayoutVars>
          <dgm:chPref val="3"/>
        </dgm:presLayoutVars>
      </dgm:prSet>
      <dgm:spPr/>
    </dgm:pt>
    <dgm:pt modelId="{D06C14B3-427C-4B1F-9FF2-1D8FF42D7E1E}" type="pres">
      <dgm:prSet presAssocID="{9E1DD50D-AA74-4F3B-9AA0-340A01D34D5D}" presName="parTransFour" presStyleCnt="0"/>
      <dgm:spPr/>
    </dgm:pt>
    <dgm:pt modelId="{8D350881-435F-44DF-9D64-184326EA3A35}" type="pres">
      <dgm:prSet presAssocID="{9E1DD50D-AA74-4F3B-9AA0-340A01D34D5D}" presName="horzFour" presStyleCnt="0"/>
      <dgm:spPr/>
    </dgm:pt>
    <dgm:pt modelId="{94786DC6-A724-4F9B-B97B-5F7067703F67}" type="pres">
      <dgm:prSet presAssocID="{2C57E09F-B4D0-4E2C-A11B-7118B0E3F709}" presName="vertFour" presStyleCnt="0">
        <dgm:presLayoutVars>
          <dgm:chPref val="3"/>
        </dgm:presLayoutVars>
      </dgm:prSet>
      <dgm:spPr/>
    </dgm:pt>
    <dgm:pt modelId="{B88160A1-39C9-4117-B438-8E3A0B0E6ABB}" type="pres">
      <dgm:prSet presAssocID="{2C57E09F-B4D0-4E2C-A11B-7118B0E3F709}" presName="txFour" presStyleLbl="node4" presStyleIdx="10" presStyleCnt="20">
        <dgm:presLayoutVars>
          <dgm:chPref val="3"/>
        </dgm:presLayoutVars>
      </dgm:prSet>
      <dgm:spPr/>
    </dgm:pt>
    <dgm:pt modelId="{99C4B06F-51E4-40B5-A873-1A9D53734666}" type="pres">
      <dgm:prSet presAssocID="{2C57E09F-B4D0-4E2C-A11B-7118B0E3F709}" presName="parTransFour" presStyleCnt="0"/>
      <dgm:spPr/>
    </dgm:pt>
    <dgm:pt modelId="{0F2BB16D-CA6E-4B15-8E89-F1921D11B9A8}" type="pres">
      <dgm:prSet presAssocID="{2C57E09F-B4D0-4E2C-A11B-7118B0E3F709}" presName="horzFour" presStyleCnt="0"/>
      <dgm:spPr/>
    </dgm:pt>
    <dgm:pt modelId="{B202845E-306D-4181-9160-09C9D833C25F}" type="pres">
      <dgm:prSet presAssocID="{5B80384D-4864-4EEA-9B45-C6EAA570EDF1}" presName="vertFour" presStyleCnt="0">
        <dgm:presLayoutVars>
          <dgm:chPref val="3"/>
        </dgm:presLayoutVars>
      </dgm:prSet>
      <dgm:spPr/>
    </dgm:pt>
    <dgm:pt modelId="{86BF23C2-57E7-4B41-8151-BD259C190AFB}" type="pres">
      <dgm:prSet presAssocID="{5B80384D-4864-4EEA-9B45-C6EAA570EDF1}" presName="txFour" presStyleLbl="node4" presStyleIdx="11" presStyleCnt="20">
        <dgm:presLayoutVars>
          <dgm:chPref val="3"/>
        </dgm:presLayoutVars>
      </dgm:prSet>
      <dgm:spPr/>
    </dgm:pt>
    <dgm:pt modelId="{1B720702-3350-4EA0-8817-394C26378872}" type="pres">
      <dgm:prSet presAssocID="{5B80384D-4864-4EEA-9B45-C6EAA570EDF1}" presName="horzFour" presStyleCnt="0"/>
      <dgm:spPr/>
    </dgm:pt>
    <dgm:pt modelId="{5E97E477-91E4-4F8C-B8BD-5D6DC6C13CC6}" type="pres">
      <dgm:prSet presAssocID="{F7C8EE21-F766-4E77-94F8-094BAE9C1A39}" presName="sibSpaceTwo" presStyleCnt="0"/>
      <dgm:spPr/>
    </dgm:pt>
    <dgm:pt modelId="{0402AAD9-7C0B-4E39-B3E6-B903DC606A88}" type="pres">
      <dgm:prSet presAssocID="{1515B8F2-E151-4135-AA3E-999C25905EFB}" presName="vertTwo" presStyleCnt="0"/>
      <dgm:spPr/>
    </dgm:pt>
    <dgm:pt modelId="{4083C545-84E2-41E1-9697-262303AF2914}" type="pres">
      <dgm:prSet presAssocID="{1515B8F2-E151-4135-AA3E-999C25905EFB}" presName="txTwo" presStyleLbl="node2" presStyleIdx="3" presStyleCnt="5">
        <dgm:presLayoutVars>
          <dgm:chPref val="3"/>
        </dgm:presLayoutVars>
      </dgm:prSet>
      <dgm:spPr/>
    </dgm:pt>
    <dgm:pt modelId="{F5AB0F63-773A-408C-8E80-1AE771A9086B}" type="pres">
      <dgm:prSet presAssocID="{1515B8F2-E151-4135-AA3E-999C25905EFB}" presName="parTransTwo" presStyleCnt="0"/>
      <dgm:spPr/>
    </dgm:pt>
    <dgm:pt modelId="{DD396836-46CE-4A28-8559-7C3AE084D0E4}" type="pres">
      <dgm:prSet presAssocID="{1515B8F2-E151-4135-AA3E-999C25905EFB}" presName="horzTwo" presStyleCnt="0"/>
      <dgm:spPr/>
    </dgm:pt>
    <dgm:pt modelId="{08BFD73D-A2B1-49BA-9EAD-88041F9C8466}" type="pres">
      <dgm:prSet presAssocID="{BD08B172-6F27-4119-B6B8-D8D3DE80261E}" presName="vertThree" presStyleCnt="0"/>
      <dgm:spPr/>
    </dgm:pt>
    <dgm:pt modelId="{0BB4DB3E-2FED-42EF-9A37-638AC0E17E44}" type="pres">
      <dgm:prSet presAssocID="{BD08B172-6F27-4119-B6B8-D8D3DE80261E}" presName="txThree" presStyleLbl="node3" presStyleIdx="3" presStyleCnt="5">
        <dgm:presLayoutVars>
          <dgm:chPref val="3"/>
        </dgm:presLayoutVars>
      </dgm:prSet>
      <dgm:spPr/>
    </dgm:pt>
    <dgm:pt modelId="{B0BB2A6A-7449-4429-919C-43FC2C7FA33E}" type="pres">
      <dgm:prSet presAssocID="{BD08B172-6F27-4119-B6B8-D8D3DE80261E}" presName="parTransThree" presStyleCnt="0"/>
      <dgm:spPr/>
    </dgm:pt>
    <dgm:pt modelId="{9633C919-1C8A-4F85-8F05-C26AE2A2F354}" type="pres">
      <dgm:prSet presAssocID="{BD08B172-6F27-4119-B6B8-D8D3DE80261E}" presName="horzThree" presStyleCnt="0"/>
      <dgm:spPr/>
    </dgm:pt>
    <dgm:pt modelId="{49B72E7F-ECE2-4FAD-8A3E-08DF8CE7A6EA}" type="pres">
      <dgm:prSet presAssocID="{57DB0169-8FA5-4970-B172-A7857AAF90DB}" presName="vertFour" presStyleCnt="0">
        <dgm:presLayoutVars>
          <dgm:chPref val="3"/>
        </dgm:presLayoutVars>
      </dgm:prSet>
      <dgm:spPr/>
    </dgm:pt>
    <dgm:pt modelId="{A16E967B-CB65-455E-A8CD-C330DB8F85A2}" type="pres">
      <dgm:prSet presAssocID="{57DB0169-8FA5-4970-B172-A7857AAF90DB}" presName="txFour" presStyleLbl="node4" presStyleIdx="12" presStyleCnt="20">
        <dgm:presLayoutVars>
          <dgm:chPref val="3"/>
        </dgm:presLayoutVars>
      </dgm:prSet>
      <dgm:spPr/>
    </dgm:pt>
    <dgm:pt modelId="{397BBF98-DEFE-48A6-A59F-3FB3D7429175}" type="pres">
      <dgm:prSet presAssocID="{57DB0169-8FA5-4970-B172-A7857AAF90DB}" presName="parTransFour" presStyleCnt="0"/>
      <dgm:spPr/>
    </dgm:pt>
    <dgm:pt modelId="{7086193B-9F36-4F1A-B46D-DB5D8054C2AC}" type="pres">
      <dgm:prSet presAssocID="{57DB0169-8FA5-4970-B172-A7857AAF90DB}" presName="horzFour" presStyleCnt="0"/>
      <dgm:spPr/>
    </dgm:pt>
    <dgm:pt modelId="{B4369E47-6EF2-4E71-805D-5721254882BF}" type="pres">
      <dgm:prSet presAssocID="{88A3DFE8-2378-4DF7-A4BB-1838557E5DBD}" presName="vertFour" presStyleCnt="0">
        <dgm:presLayoutVars>
          <dgm:chPref val="3"/>
        </dgm:presLayoutVars>
      </dgm:prSet>
      <dgm:spPr/>
    </dgm:pt>
    <dgm:pt modelId="{BEF7F6C7-3297-4A38-BCC6-594DC3927494}" type="pres">
      <dgm:prSet presAssocID="{88A3DFE8-2378-4DF7-A4BB-1838557E5DBD}" presName="txFour" presStyleLbl="node4" presStyleIdx="13" presStyleCnt="20">
        <dgm:presLayoutVars>
          <dgm:chPref val="3"/>
        </dgm:presLayoutVars>
      </dgm:prSet>
      <dgm:spPr/>
    </dgm:pt>
    <dgm:pt modelId="{0E07769F-8322-401B-8CC4-5D7FE081F1BF}" type="pres">
      <dgm:prSet presAssocID="{88A3DFE8-2378-4DF7-A4BB-1838557E5DBD}" presName="parTransFour" presStyleCnt="0"/>
      <dgm:spPr/>
    </dgm:pt>
    <dgm:pt modelId="{BCD05577-408E-43FB-AD70-B07D9768C732}" type="pres">
      <dgm:prSet presAssocID="{88A3DFE8-2378-4DF7-A4BB-1838557E5DBD}" presName="horzFour" presStyleCnt="0"/>
      <dgm:spPr/>
    </dgm:pt>
    <dgm:pt modelId="{970DF457-36EE-45E6-B495-CF9ED80526A2}" type="pres">
      <dgm:prSet presAssocID="{3D28A53A-110D-49E0-8DAD-BBABAB5B5888}" presName="vertFour" presStyleCnt="0">
        <dgm:presLayoutVars>
          <dgm:chPref val="3"/>
        </dgm:presLayoutVars>
      </dgm:prSet>
      <dgm:spPr/>
    </dgm:pt>
    <dgm:pt modelId="{CB9FBF90-1DE6-4220-A156-F21181D954DF}" type="pres">
      <dgm:prSet presAssocID="{3D28A53A-110D-49E0-8DAD-BBABAB5B5888}" presName="txFour" presStyleLbl="node4" presStyleIdx="14" presStyleCnt="20">
        <dgm:presLayoutVars>
          <dgm:chPref val="3"/>
        </dgm:presLayoutVars>
      </dgm:prSet>
      <dgm:spPr/>
    </dgm:pt>
    <dgm:pt modelId="{47034228-0111-4BDF-AC80-FD7BC5305167}" type="pres">
      <dgm:prSet presAssocID="{3D28A53A-110D-49E0-8DAD-BBABAB5B5888}" presName="parTransFour" presStyleCnt="0"/>
      <dgm:spPr/>
    </dgm:pt>
    <dgm:pt modelId="{F3D634FF-978B-446E-AA6F-20360B1F7110}" type="pres">
      <dgm:prSet presAssocID="{3D28A53A-110D-49E0-8DAD-BBABAB5B5888}" presName="horzFour" presStyleCnt="0"/>
      <dgm:spPr/>
    </dgm:pt>
    <dgm:pt modelId="{09F5C740-D0A9-4954-822B-AC2059E08C35}" type="pres">
      <dgm:prSet presAssocID="{B915A8B4-63B7-4038-BC03-2FF69C19DC01}" presName="vertFour" presStyleCnt="0">
        <dgm:presLayoutVars>
          <dgm:chPref val="3"/>
        </dgm:presLayoutVars>
      </dgm:prSet>
      <dgm:spPr/>
    </dgm:pt>
    <dgm:pt modelId="{C0E12ADF-C0C6-4363-B2A6-9E37B4ACD32B}" type="pres">
      <dgm:prSet presAssocID="{B915A8B4-63B7-4038-BC03-2FF69C19DC01}" presName="txFour" presStyleLbl="node4" presStyleIdx="15" presStyleCnt="20">
        <dgm:presLayoutVars>
          <dgm:chPref val="3"/>
        </dgm:presLayoutVars>
      </dgm:prSet>
      <dgm:spPr/>
    </dgm:pt>
    <dgm:pt modelId="{EBC5AA0E-C82B-482B-8CAF-348DD6954607}" type="pres">
      <dgm:prSet presAssocID="{B915A8B4-63B7-4038-BC03-2FF69C19DC01}" presName="horzFour" presStyleCnt="0"/>
      <dgm:spPr/>
    </dgm:pt>
    <dgm:pt modelId="{0A366540-D294-480A-959B-02C41F4B8461}" type="pres">
      <dgm:prSet presAssocID="{88A1DC02-543D-49A7-BB8F-74116FE19DCF}" presName="sibSpaceTwo" presStyleCnt="0"/>
      <dgm:spPr/>
    </dgm:pt>
    <dgm:pt modelId="{007B5F8D-4EA0-4D2E-8C7B-E93D76CD668E}" type="pres">
      <dgm:prSet presAssocID="{0FC93B8C-B30D-4BBD-95F1-5ED2768D95F1}" presName="vertTwo" presStyleCnt="0"/>
      <dgm:spPr/>
    </dgm:pt>
    <dgm:pt modelId="{AC1E6A61-9183-4503-8B0F-CCDF98C27E8E}" type="pres">
      <dgm:prSet presAssocID="{0FC93B8C-B30D-4BBD-95F1-5ED2768D95F1}" presName="txTwo" presStyleLbl="node2" presStyleIdx="4" presStyleCnt="5">
        <dgm:presLayoutVars>
          <dgm:chPref val="3"/>
        </dgm:presLayoutVars>
      </dgm:prSet>
      <dgm:spPr/>
    </dgm:pt>
    <dgm:pt modelId="{87452EFA-BF01-49FE-88C2-E4653B4A0E1A}" type="pres">
      <dgm:prSet presAssocID="{0FC93B8C-B30D-4BBD-95F1-5ED2768D95F1}" presName="parTransTwo" presStyleCnt="0"/>
      <dgm:spPr/>
    </dgm:pt>
    <dgm:pt modelId="{5909204B-254D-4ECF-87D8-2C4F30C4AC9E}" type="pres">
      <dgm:prSet presAssocID="{0FC93B8C-B30D-4BBD-95F1-5ED2768D95F1}" presName="horzTwo" presStyleCnt="0"/>
      <dgm:spPr/>
    </dgm:pt>
    <dgm:pt modelId="{AB741A7B-775B-4A1F-A7CB-B494AA83BC53}" type="pres">
      <dgm:prSet presAssocID="{7C21E7A5-92EB-4E4B-AA1C-F4F2A2515A89}" presName="vertThree" presStyleCnt="0"/>
      <dgm:spPr/>
    </dgm:pt>
    <dgm:pt modelId="{76CCCA09-45C7-4D43-AA06-282642E6321A}" type="pres">
      <dgm:prSet presAssocID="{7C21E7A5-92EB-4E4B-AA1C-F4F2A2515A89}" presName="txThree" presStyleLbl="node3" presStyleIdx="4" presStyleCnt="5">
        <dgm:presLayoutVars>
          <dgm:chPref val="3"/>
        </dgm:presLayoutVars>
      </dgm:prSet>
      <dgm:spPr/>
    </dgm:pt>
    <dgm:pt modelId="{6B123A56-B9B0-4C7C-8C38-73F883A61494}" type="pres">
      <dgm:prSet presAssocID="{7C21E7A5-92EB-4E4B-AA1C-F4F2A2515A89}" presName="parTransThree" presStyleCnt="0"/>
      <dgm:spPr/>
    </dgm:pt>
    <dgm:pt modelId="{EF0E2BD6-BA84-483E-BE02-700AEB2C8E65}" type="pres">
      <dgm:prSet presAssocID="{7C21E7A5-92EB-4E4B-AA1C-F4F2A2515A89}" presName="horzThree" presStyleCnt="0"/>
      <dgm:spPr/>
    </dgm:pt>
    <dgm:pt modelId="{88FD479B-1826-4F32-A376-820BD7FC4FE2}" type="pres">
      <dgm:prSet presAssocID="{3FCBD66F-DBAE-4517-90C4-B432FC3CDEFD}" presName="vertFour" presStyleCnt="0">
        <dgm:presLayoutVars>
          <dgm:chPref val="3"/>
        </dgm:presLayoutVars>
      </dgm:prSet>
      <dgm:spPr/>
    </dgm:pt>
    <dgm:pt modelId="{F8C58C8F-DCA8-4E9E-95FE-097E7D09D214}" type="pres">
      <dgm:prSet presAssocID="{3FCBD66F-DBAE-4517-90C4-B432FC3CDEFD}" presName="txFour" presStyleLbl="node4" presStyleIdx="16" presStyleCnt="20">
        <dgm:presLayoutVars>
          <dgm:chPref val="3"/>
        </dgm:presLayoutVars>
      </dgm:prSet>
      <dgm:spPr/>
    </dgm:pt>
    <dgm:pt modelId="{ADB81251-BD88-4C7E-A0B9-97A53FA20987}" type="pres">
      <dgm:prSet presAssocID="{3FCBD66F-DBAE-4517-90C4-B432FC3CDEFD}" presName="parTransFour" presStyleCnt="0"/>
      <dgm:spPr/>
    </dgm:pt>
    <dgm:pt modelId="{2A52713C-A5A2-4456-9887-9D3B186FFC33}" type="pres">
      <dgm:prSet presAssocID="{3FCBD66F-DBAE-4517-90C4-B432FC3CDEFD}" presName="horzFour" presStyleCnt="0"/>
      <dgm:spPr/>
    </dgm:pt>
    <dgm:pt modelId="{055B9A53-BEA9-406F-A4B9-68157452F6D9}" type="pres">
      <dgm:prSet presAssocID="{B62E1321-B675-4CF0-BB6F-0AC93702DB9A}" presName="vertFour" presStyleCnt="0">
        <dgm:presLayoutVars>
          <dgm:chPref val="3"/>
        </dgm:presLayoutVars>
      </dgm:prSet>
      <dgm:spPr/>
    </dgm:pt>
    <dgm:pt modelId="{0E5A0C1A-9397-42CC-8A59-2B64221E1034}" type="pres">
      <dgm:prSet presAssocID="{B62E1321-B675-4CF0-BB6F-0AC93702DB9A}" presName="txFour" presStyleLbl="node4" presStyleIdx="17" presStyleCnt="20">
        <dgm:presLayoutVars>
          <dgm:chPref val="3"/>
        </dgm:presLayoutVars>
      </dgm:prSet>
      <dgm:spPr/>
    </dgm:pt>
    <dgm:pt modelId="{EC13501F-262D-43B8-BA38-6F9EA17C9A62}" type="pres">
      <dgm:prSet presAssocID="{B62E1321-B675-4CF0-BB6F-0AC93702DB9A}" presName="parTransFour" presStyleCnt="0"/>
      <dgm:spPr/>
    </dgm:pt>
    <dgm:pt modelId="{0226763A-7C8C-4CB8-9675-7ECC50A235B4}" type="pres">
      <dgm:prSet presAssocID="{B62E1321-B675-4CF0-BB6F-0AC93702DB9A}" presName="horzFour" presStyleCnt="0"/>
      <dgm:spPr/>
    </dgm:pt>
    <dgm:pt modelId="{5846E23E-9046-4079-8884-65A89DC325AB}" type="pres">
      <dgm:prSet presAssocID="{A41693F4-2BC0-4CA5-ABDF-5137BFB41E8E}" presName="vertFour" presStyleCnt="0">
        <dgm:presLayoutVars>
          <dgm:chPref val="3"/>
        </dgm:presLayoutVars>
      </dgm:prSet>
      <dgm:spPr/>
    </dgm:pt>
    <dgm:pt modelId="{009C68CF-0CBC-4436-AB02-37E9E04D9347}" type="pres">
      <dgm:prSet presAssocID="{A41693F4-2BC0-4CA5-ABDF-5137BFB41E8E}" presName="txFour" presStyleLbl="node4" presStyleIdx="18" presStyleCnt="20">
        <dgm:presLayoutVars>
          <dgm:chPref val="3"/>
        </dgm:presLayoutVars>
      </dgm:prSet>
      <dgm:spPr/>
    </dgm:pt>
    <dgm:pt modelId="{4A25AAE8-3C96-48E6-8731-630D3ED39629}" type="pres">
      <dgm:prSet presAssocID="{A41693F4-2BC0-4CA5-ABDF-5137BFB41E8E}" presName="parTransFour" presStyleCnt="0"/>
      <dgm:spPr/>
    </dgm:pt>
    <dgm:pt modelId="{10A04FC6-4D68-4516-9BFB-25A6CC03BD4B}" type="pres">
      <dgm:prSet presAssocID="{A41693F4-2BC0-4CA5-ABDF-5137BFB41E8E}" presName="horzFour" presStyleCnt="0"/>
      <dgm:spPr/>
    </dgm:pt>
    <dgm:pt modelId="{ECC8CB53-5B55-4F8D-B7C0-86BB00E5781B}" type="pres">
      <dgm:prSet presAssocID="{BC8EB1B5-29EA-4853-AE1C-2E5C4F7A1A06}" presName="vertFour" presStyleCnt="0">
        <dgm:presLayoutVars>
          <dgm:chPref val="3"/>
        </dgm:presLayoutVars>
      </dgm:prSet>
      <dgm:spPr/>
    </dgm:pt>
    <dgm:pt modelId="{2FA59269-0D33-4DB6-BEB2-35CCABA5F8A3}" type="pres">
      <dgm:prSet presAssocID="{BC8EB1B5-29EA-4853-AE1C-2E5C4F7A1A06}" presName="txFour" presStyleLbl="node4" presStyleIdx="19" presStyleCnt="20">
        <dgm:presLayoutVars>
          <dgm:chPref val="3"/>
        </dgm:presLayoutVars>
      </dgm:prSet>
      <dgm:spPr/>
    </dgm:pt>
    <dgm:pt modelId="{088F76F3-A288-42D1-AA2F-28ED499C4273}" type="pres">
      <dgm:prSet presAssocID="{BC8EB1B5-29EA-4853-AE1C-2E5C4F7A1A06}" presName="horzFour" presStyleCnt="0"/>
      <dgm:spPr/>
    </dgm:pt>
  </dgm:ptLst>
  <dgm:cxnLst>
    <dgm:cxn modelId="{0A91C407-8467-4B57-8760-721C2F17BA44}" type="presOf" srcId="{2C57E09F-B4D0-4E2C-A11B-7118B0E3F709}" destId="{B88160A1-39C9-4117-B438-8E3A0B0E6ABB}" srcOrd="0" destOrd="0" presId="urn:microsoft.com/office/officeart/2005/8/layout/hierarchy4"/>
    <dgm:cxn modelId="{BA415C0C-13D4-48DF-AB9A-74D8DA3AE038}" type="presOf" srcId="{3FCBD66F-DBAE-4517-90C4-B432FC3CDEFD}" destId="{F8C58C8F-DCA8-4E9E-95FE-097E7D09D214}" srcOrd="0" destOrd="0" presId="urn:microsoft.com/office/officeart/2005/8/layout/hierarchy4"/>
    <dgm:cxn modelId="{2D6E7A10-97A6-4B83-8DF1-B2A68B26D506}" srcId="{A0C2BDAB-D372-4FBE-BAB3-E25C2E161DAC}" destId="{EE9AF67C-C08D-4549-B67D-A52B58E8D5D0}" srcOrd="0" destOrd="0" parTransId="{0033911C-74B3-419E-94C3-10C99996754D}" sibTransId="{39D3DFB0-A833-4D7A-9FD9-5660BCE64B45}"/>
    <dgm:cxn modelId="{18FF2A11-70B9-480A-A311-F133A1E4FD65}" type="presOf" srcId="{B915A8B4-63B7-4038-BC03-2FF69C19DC01}" destId="{C0E12ADF-C0C6-4363-B2A6-9E37B4ACD32B}" srcOrd="0" destOrd="0" presId="urn:microsoft.com/office/officeart/2005/8/layout/hierarchy4"/>
    <dgm:cxn modelId="{72802115-CC16-4208-B630-D63A23903442}" srcId="{0FC93B8C-B30D-4BBD-95F1-5ED2768D95F1}" destId="{7C21E7A5-92EB-4E4B-AA1C-F4F2A2515A89}" srcOrd="0" destOrd="0" parTransId="{ED9AA9D0-06AD-4543-9D28-18DBB20EB3D1}" sibTransId="{41DA2627-B294-4EF8-B96B-1C2FCE5BEDEE}"/>
    <dgm:cxn modelId="{2EA39019-0529-4DA0-B507-1278B542282E}" srcId="{8DC4994F-EC0F-4085-8D37-D8E175740B89}" destId="{03811063-F834-44FB-B5A6-8CFA4C001233}" srcOrd="0" destOrd="0" parTransId="{D66E627E-67E4-43EF-8479-9AC5E9D0CD21}" sibTransId="{86EB2592-7390-4ADB-A3BC-0F10FB1E1B92}"/>
    <dgm:cxn modelId="{DE52551C-6848-4A68-8BC4-D3EC8261FC66}" srcId="{5B169870-4F2A-4B73-B6F5-961C6ECCC206}" destId="{F48EC3EE-E11A-4161-BD56-17561280AA79}" srcOrd="0" destOrd="0" parTransId="{572D2D6B-D084-493C-9360-97F803499E11}" sibTransId="{4D8DC7AA-4671-465F-8A6E-10D281BC06AC}"/>
    <dgm:cxn modelId="{786A5623-4A08-4C66-96D6-9B47782E2A7E}" srcId="{57DB0169-8FA5-4970-B172-A7857AAF90DB}" destId="{88A3DFE8-2378-4DF7-A4BB-1838557E5DBD}" srcOrd="0" destOrd="0" parTransId="{D06B71F0-61D7-49B2-B9E1-1E81999FC64E}" sibTransId="{9A99E13A-45BA-44EA-B791-033B38B2279C}"/>
    <dgm:cxn modelId="{71537C26-3DD8-48AC-B65C-CB0F78ACA5E7}" srcId="{6029E747-E79E-41F1-BC4F-A904AE6624A9}" destId="{2AF75D11-A13C-4CAC-A803-3336148E2E24}" srcOrd="0" destOrd="0" parTransId="{A7CDD8A8-447D-41E5-8F9B-FCA96599964C}" sibTransId="{081978E0-7070-48D3-AC68-24A3FC2CA7D6}"/>
    <dgm:cxn modelId="{D76E9C26-C9FF-4B61-9653-314F8304F3DA}" srcId="{61130802-9F29-4DCF-9BFE-E0B3D9E4F978}" destId="{A0C2BDAB-D372-4FBE-BAB3-E25C2E161DAC}" srcOrd="0" destOrd="0" parTransId="{64F7AA54-5A73-4B39-B40D-E6CC777054D6}" sibTransId="{0D2CB9F4-AA3A-42FD-A526-90BA0902C142}"/>
    <dgm:cxn modelId="{F7D6522B-4C1A-40D9-8E1A-9F0E284A427D}" srcId="{6029E747-E79E-41F1-BC4F-A904AE6624A9}" destId="{61130802-9F29-4DCF-9BFE-E0B3D9E4F978}" srcOrd="1" destOrd="0" parTransId="{5636976C-9887-4FBE-AD66-39A602453699}" sibTransId="{CEB8EBBF-7A8B-42FC-A51D-39E725660244}"/>
    <dgm:cxn modelId="{71200430-8666-4718-BF29-7CD31179C57C}" srcId="{6029E747-E79E-41F1-BC4F-A904AE6624A9}" destId="{F2209B63-8ACB-4FB6-80BB-E566B25AFA92}" srcOrd="2" destOrd="0" parTransId="{D8546BC9-156D-4889-BA60-676ED3A3E8D6}" sibTransId="{F7C8EE21-F766-4E77-94F8-094BAE9C1A39}"/>
    <dgm:cxn modelId="{3691BE32-4E3E-4F06-9954-ABCEEE8B6388}" srcId="{9E1DD50D-AA74-4F3B-9AA0-340A01D34D5D}" destId="{2C57E09F-B4D0-4E2C-A11B-7118B0E3F709}" srcOrd="0" destOrd="0" parTransId="{F57CF009-F9CC-42F9-96D3-9B037CC7501D}" sibTransId="{14D5D7A0-A8BB-4188-AF58-CFD55629A439}"/>
    <dgm:cxn modelId="{CA70B535-D82F-437E-B4E8-08243F5F1BD4}" srcId="{1515B8F2-E151-4135-AA3E-999C25905EFB}" destId="{BD08B172-6F27-4119-B6B8-D8D3DE80261E}" srcOrd="0" destOrd="0" parTransId="{D34AB20C-35FA-451B-B510-D82A056A4F28}" sibTransId="{3B250B39-1BB3-4077-8F2D-800BAF5195B6}"/>
    <dgm:cxn modelId="{C96E4637-9989-4C20-BA66-CEB8207A1AA9}" type="presOf" srcId="{BC8EB1B5-29EA-4853-AE1C-2E5C4F7A1A06}" destId="{2FA59269-0D33-4DB6-BEB2-35CCABA5F8A3}" srcOrd="0" destOrd="0" presId="urn:microsoft.com/office/officeart/2005/8/layout/hierarchy4"/>
    <dgm:cxn modelId="{95A3D238-7FCC-43B7-9260-804FEE17FA8F}" type="presOf" srcId="{F2209B63-8ACB-4FB6-80BB-E566B25AFA92}" destId="{1927C057-4BDF-4FFC-8490-B0DB29B2345D}" srcOrd="0" destOrd="0" presId="urn:microsoft.com/office/officeart/2005/8/layout/hierarchy4"/>
    <dgm:cxn modelId="{0D9B893A-118F-4BE8-9FF3-9CBB3C6767AB}" srcId="{2AF75D11-A13C-4CAC-A803-3336148E2E24}" destId="{F93E4D40-9615-4AE8-9B27-3BE610152426}" srcOrd="0" destOrd="0" parTransId="{0DE58D64-566B-41F0-94E3-757FB923DAB1}" sibTransId="{FD3A1638-86F8-47F4-B953-2AE36EAFFB2D}"/>
    <dgm:cxn modelId="{432D963B-59A5-4EBD-865A-D5EBFC8C96DC}" srcId="{C25AE8B8-C1EF-4FD5-B094-3E142F0135DE}" destId="{6029E747-E79E-41F1-BC4F-A904AE6624A9}" srcOrd="0" destOrd="0" parTransId="{559400E3-98D9-475E-9887-5BA23D615C25}" sibTransId="{9FC26BFE-23EA-4F4F-A4C1-251659CE7F7A}"/>
    <dgm:cxn modelId="{EA9BF13D-9573-4C27-82EF-B620DA6FD8FB}" type="presOf" srcId="{BD08B172-6F27-4119-B6B8-D8D3DE80261E}" destId="{0BB4DB3E-2FED-42EF-9A37-638AC0E17E44}" srcOrd="0" destOrd="0" presId="urn:microsoft.com/office/officeart/2005/8/layout/hierarchy4"/>
    <dgm:cxn modelId="{4B474C43-CF73-4AE4-9D54-8562CB1F4C02}" srcId="{93D4226E-CB56-4A99-8A7E-0697154C12CC}" destId="{93E0A30F-FE21-4412-B6CD-D735E4F1B577}" srcOrd="0" destOrd="0" parTransId="{14FBC3F0-29DB-489D-AA52-CD75B81B193B}" sibTransId="{F730778A-C563-4D21-BD72-12EE018C0F93}"/>
    <dgm:cxn modelId="{86F9A164-BEE9-4B21-B99A-297BF5D9CA9D}" type="presOf" srcId="{1515B8F2-E151-4135-AA3E-999C25905EFB}" destId="{4083C545-84E2-41E1-9697-262303AF2914}" srcOrd="0" destOrd="0" presId="urn:microsoft.com/office/officeart/2005/8/layout/hierarchy4"/>
    <dgm:cxn modelId="{89378865-B0EB-47AC-9B6C-FA75CD8C2327}" type="presOf" srcId="{B62E1321-B675-4CF0-BB6F-0AC93702DB9A}" destId="{0E5A0C1A-9397-42CC-8A59-2B64221E1034}" srcOrd="0" destOrd="0" presId="urn:microsoft.com/office/officeart/2005/8/layout/hierarchy4"/>
    <dgm:cxn modelId="{1E78FC46-35C9-47E6-991E-DF42BAB486E7}" type="presOf" srcId="{93D4226E-CB56-4A99-8A7E-0697154C12CC}" destId="{A7D9DB31-96BA-413A-8449-6BA30468EE1A}" srcOrd="0" destOrd="0" presId="urn:microsoft.com/office/officeart/2005/8/layout/hierarchy4"/>
    <dgm:cxn modelId="{5B0BD067-4E50-48D5-8F42-C4F1A6C412FC}" type="presOf" srcId="{F93E4D40-9615-4AE8-9B27-3BE610152426}" destId="{E773BF7A-B27F-4404-BE50-6ED58783747C}" srcOrd="0" destOrd="0" presId="urn:microsoft.com/office/officeart/2005/8/layout/hierarchy4"/>
    <dgm:cxn modelId="{5861F547-5EA1-4143-A605-84E2A27057D9}" type="presOf" srcId="{B3E6594C-8619-432E-8A0C-C8BF1D2598A5}" destId="{2744BA1D-C254-4BD0-AE4B-5731F1061863}" srcOrd="0" destOrd="0" presId="urn:microsoft.com/office/officeart/2005/8/layout/hierarchy4"/>
    <dgm:cxn modelId="{26883A6A-C558-4944-8C57-EDB393DFC08D}" srcId="{2C57E09F-B4D0-4E2C-A11B-7118B0E3F709}" destId="{5B80384D-4864-4EEA-9B45-C6EAA570EDF1}" srcOrd="0" destOrd="0" parTransId="{C8C7BA24-5EAC-4BC7-AAF1-CE7415D0D1DB}" sibTransId="{9A5BF851-2A23-49DF-90B3-9264E49C2E78}"/>
    <dgm:cxn modelId="{E535AB4A-A856-47B8-9702-728C17EA9F95}" type="presOf" srcId="{CD73C218-5B5C-401F-8AC2-89C81DEF21F4}" destId="{0AEF6763-F547-4D77-8C2E-F44A30E10B86}" srcOrd="0" destOrd="0" presId="urn:microsoft.com/office/officeart/2005/8/layout/hierarchy4"/>
    <dgm:cxn modelId="{449D414B-5FDB-442D-81E1-E1F7DAEDD549}" type="presOf" srcId="{8DC4994F-EC0F-4085-8D37-D8E175740B89}" destId="{9B8056F4-04FA-4458-BC18-9B08A731BB18}" srcOrd="0" destOrd="0" presId="urn:microsoft.com/office/officeart/2005/8/layout/hierarchy4"/>
    <dgm:cxn modelId="{1A12DD4D-178A-4C4D-B0AE-9C9C18882EEE}" type="presOf" srcId="{F48EC3EE-E11A-4161-BD56-17561280AA79}" destId="{D654B529-46DC-406E-AA14-BB73C7048668}" srcOrd="0" destOrd="0" presId="urn:microsoft.com/office/officeart/2005/8/layout/hierarchy4"/>
    <dgm:cxn modelId="{A987384E-079B-487B-AB26-398B927D8F24}" type="presOf" srcId="{61130802-9F29-4DCF-9BFE-E0B3D9E4F978}" destId="{B3DFDA44-2421-4A39-86D3-380C1A6CADF3}" srcOrd="0" destOrd="0" presId="urn:microsoft.com/office/officeart/2005/8/layout/hierarchy4"/>
    <dgm:cxn modelId="{2FA7F955-5667-4DA0-8DE5-07A44583B255}" type="presOf" srcId="{93E0A30F-FE21-4412-B6CD-D735E4F1B577}" destId="{AB0191D1-C35A-4AEB-9783-00047E5A0870}" srcOrd="0" destOrd="0" presId="urn:microsoft.com/office/officeart/2005/8/layout/hierarchy4"/>
    <dgm:cxn modelId="{C6CBB584-5DE5-45C0-93C4-1DF0FA9C53F1}" type="presOf" srcId="{6029E747-E79E-41F1-BC4F-A904AE6624A9}" destId="{29989E57-F2D4-4CD0-95F2-FD4CD124835C}" srcOrd="0" destOrd="0" presId="urn:microsoft.com/office/officeart/2005/8/layout/hierarchy4"/>
    <dgm:cxn modelId="{596E7397-B2AF-4FCE-B327-E62D03FA7003}" type="presOf" srcId="{0FC93B8C-B30D-4BBD-95F1-5ED2768D95F1}" destId="{AC1E6A61-9183-4503-8B0F-CCDF98C27E8E}" srcOrd="0" destOrd="0" presId="urn:microsoft.com/office/officeart/2005/8/layout/hierarchy4"/>
    <dgm:cxn modelId="{0F5D1498-FF88-4A8D-8FFA-D89A596EA219}" type="presOf" srcId="{A9C9ADF2-D2C5-4CD5-AA99-BE01E210EDE5}" destId="{6B60D248-28E2-408F-9D50-F9D8B3F35865}" srcOrd="0" destOrd="0" presId="urn:microsoft.com/office/officeart/2005/8/layout/hierarchy4"/>
    <dgm:cxn modelId="{7F78E198-1027-49D7-9E1B-C7F85ECEB6ED}" srcId="{A9C9ADF2-D2C5-4CD5-AA99-BE01E210EDE5}" destId="{5B169870-4F2A-4B73-B6F5-961C6ECCC206}" srcOrd="0" destOrd="0" parTransId="{6BC1288E-8715-4AB0-8A5D-11C9D6BFACD7}" sibTransId="{86E727AD-5C82-40FB-BC6B-A3C7B08CF44B}"/>
    <dgm:cxn modelId="{3EEBF999-79B3-484C-A715-CDD189E54CEC}" srcId="{F48EC3EE-E11A-4161-BD56-17561280AA79}" destId="{B3E6594C-8619-432E-8A0C-C8BF1D2598A5}" srcOrd="0" destOrd="0" parTransId="{15C24C70-44CF-4387-9541-97EF6AB9800F}" sibTransId="{6DE4138D-59EB-46D8-869E-3F7DBC47C56E}"/>
    <dgm:cxn modelId="{0AAE1F9A-7330-4BA1-9ADD-A5CA4C4A9689}" srcId="{CD73C218-5B5C-401F-8AC2-89C81DEF21F4}" destId="{93D4226E-CB56-4A99-8A7E-0697154C12CC}" srcOrd="0" destOrd="0" parTransId="{76260120-514B-4665-BCE2-366979AE10A1}" sibTransId="{1D6B5F5A-7368-4D8B-8D69-06F29ABFAE13}"/>
    <dgm:cxn modelId="{3A292B9C-121C-4F2D-AD34-9B44EDB683CC}" type="presOf" srcId="{C25AE8B8-C1EF-4FD5-B094-3E142F0135DE}" destId="{79AD422B-3D31-41AD-8475-14BE9A45FDD0}" srcOrd="0" destOrd="0" presId="urn:microsoft.com/office/officeart/2005/8/layout/hierarchy4"/>
    <dgm:cxn modelId="{4116F39D-7E25-4A7C-BD9B-C9754E3739C4}" type="presOf" srcId="{5B169870-4F2A-4B73-B6F5-961C6ECCC206}" destId="{13C833BC-6791-4E3A-8A54-643B3842E3DD}" srcOrd="0" destOrd="0" presId="urn:microsoft.com/office/officeart/2005/8/layout/hierarchy4"/>
    <dgm:cxn modelId="{598CFFA3-5ED1-424D-873F-EED1782D8BA6}" type="presOf" srcId="{3D28A53A-110D-49E0-8DAD-BBABAB5B5888}" destId="{CB9FBF90-1DE6-4220-A156-F21181D954DF}" srcOrd="0" destOrd="0" presId="urn:microsoft.com/office/officeart/2005/8/layout/hierarchy4"/>
    <dgm:cxn modelId="{379C60A6-5382-4B2F-8313-FFEDC7DC7011}" srcId="{7C21E7A5-92EB-4E4B-AA1C-F4F2A2515A89}" destId="{3FCBD66F-DBAE-4517-90C4-B432FC3CDEFD}" srcOrd="0" destOrd="0" parTransId="{FBAAB211-B608-4AF1-954B-E00CAB8850A7}" sibTransId="{8B965C24-5F53-4D47-A514-2AFE22A10A8E}"/>
    <dgm:cxn modelId="{2211CFAD-AE24-4E0E-B048-4A208FE31217}" type="presOf" srcId="{88A3DFE8-2378-4DF7-A4BB-1838557E5DBD}" destId="{BEF7F6C7-3297-4A38-BCC6-594DC3927494}" srcOrd="0" destOrd="0" presId="urn:microsoft.com/office/officeart/2005/8/layout/hierarchy4"/>
    <dgm:cxn modelId="{764D41B1-E192-4076-B2AC-A33421377CB9}" srcId="{3FCBD66F-DBAE-4517-90C4-B432FC3CDEFD}" destId="{B62E1321-B675-4CF0-BB6F-0AC93702DB9A}" srcOrd="0" destOrd="0" parTransId="{44B75AC9-1F4F-45D6-82A6-8BCB43CAADBC}" sibTransId="{C15EFD6E-A61F-4C5B-B4E9-3411C948E595}"/>
    <dgm:cxn modelId="{D3E37BB2-9054-4D93-B9C4-FDC880974903}" srcId="{6029E747-E79E-41F1-BC4F-A904AE6624A9}" destId="{1515B8F2-E151-4135-AA3E-999C25905EFB}" srcOrd="3" destOrd="0" parTransId="{B57FDAA1-ABD9-4F20-AB20-0EECF98107DC}" sibTransId="{88A1DC02-543D-49A7-BB8F-74116FE19DCF}"/>
    <dgm:cxn modelId="{FFA0C3B3-27FD-4F11-9F8C-4732D933EA50}" type="presOf" srcId="{57DB0169-8FA5-4970-B172-A7857AAF90DB}" destId="{A16E967B-CB65-455E-A8CD-C330DB8F85A2}" srcOrd="0" destOrd="0" presId="urn:microsoft.com/office/officeart/2005/8/layout/hierarchy4"/>
    <dgm:cxn modelId="{44E428B9-1048-4E5B-9CA2-83804347EB0B}" type="presOf" srcId="{2AF75D11-A13C-4CAC-A803-3336148E2E24}" destId="{46B7B4C1-E558-4DB6-94F9-F193A394257E}" srcOrd="0" destOrd="0" presId="urn:microsoft.com/office/officeart/2005/8/layout/hierarchy4"/>
    <dgm:cxn modelId="{10A143BA-22D0-454D-B0F0-44F27767F297}" type="presOf" srcId="{A41693F4-2BC0-4CA5-ABDF-5137BFB41E8E}" destId="{009C68CF-0CBC-4436-AB02-37E9E04D9347}" srcOrd="0" destOrd="0" presId="urn:microsoft.com/office/officeart/2005/8/layout/hierarchy4"/>
    <dgm:cxn modelId="{DB10B3BA-49B0-45B7-B4EC-E8BDB92E6B62}" type="presOf" srcId="{5B80384D-4864-4EEA-9B45-C6EAA570EDF1}" destId="{86BF23C2-57E7-4B41-8151-BD259C190AFB}" srcOrd="0" destOrd="0" presId="urn:microsoft.com/office/officeart/2005/8/layout/hierarchy4"/>
    <dgm:cxn modelId="{5051FCBF-A810-4FD1-98FD-B067C5155C8D}" srcId="{3D28A53A-110D-49E0-8DAD-BBABAB5B5888}" destId="{B915A8B4-63B7-4038-BC03-2FF69C19DC01}" srcOrd="0" destOrd="0" parTransId="{0345AF6E-7B39-49B8-8E57-3C0E02D99F50}" sibTransId="{95B00FAB-8EAC-4565-8A0D-2C61A763F898}"/>
    <dgm:cxn modelId="{E56BB2C2-0177-4327-8D51-5B801EB41BDE}" type="presOf" srcId="{7C21E7A5-92EB-4E4B-AA1C-F4F2A2515A89}" destId="{76CCCA09-45C7-4D43-AA06-282642E6321A}" srcOrd="0" destOrd="0" presId="urn:microsoft.com/office/officeart/2005/8/layout/hierarchy4"/>
    <dgm:cxn modelId="{47E97FC8-50F5-47D6-A1BA-6AFD1B591E93}" type="presOf" srcId="{A0C2BDAB-D372-4FBE-BAB3-E25C2E161DAC}" destId="{8B856E65-DF81-462D-B59A-37F7FA5E82F1}" srcOrd="0" destOrd="0" presId="urn:microsoft.com/office/officeart/2005/8/layout/hierarchy4"/>
    <dgm:cxn modelId="{C067B5C9-D724-4228-B460-0B227DA2A2CD}" srcId="{A41693F4-2BC0-4CA5-ABDF-5137BFB41E8E}" destId="{BC8EB1B5-29EA-4853-AE1C-2E5C4F7A1A06}" srcOrd="0" destOrd="0" parTransId="{C938A690-6DC2-4666-A53D-500EAA084346}" sibTransId="{A3A74B33-FE77-4081-9A02-65EA74B66C71}"/>
    <dgm:cxn modelId="{3721A0CE-9AAE-4AB4-A1F5-B0C1A4E3344B}" type="presOf" srcId="{9E1DD50D-AA74-4F3B-9AA0-340A01D34D5D}" destId="{3FD6816B-A9F6-4ADD-A3D3-A4EBA1A9D8A6}" srcOrd="0" destOrd="0" presId="urn:microsoft.com/office/officeart/2005/8/layout/hierarchy4"/>
    <dgm:cxn modelId="{DF19C1CE-1D76-43EF-B679-D39CDE171AA8}" srcId="{03811063-F834-44FB-B5A6-8CFA4C001233}" destId="{9E1DD50D-AA74-4F3B-9AA0-340A01D34D5D}" srcOrd="0" destOrd="0" parTransId="{397B0A1B-F60D-4FD8-B0E1-5EEEE8E02DAE}" sibTransId="{D6644201-E323-4847-BDB3-803975242543}"/>
    <dgm:cxn modelId="{362A12D6-A0F9-4137-A116-896CE4DA3656}" type="presOf" srcId="{03811063-F834-44FB-B5A6-8CFA4C001233}" destId="{63759AB5-4626-4C5C-A2C2-3BB8AF674098}" srcOrd="0" destOrd="0" presId="urn:microsoft.com/office/officeart/2005/8/layout/hierarchy4"/>
    <dgm:cxn modelId="{5ED59BD6-4A08-4006-B4C8-1EEE84A8701B}" type="presOf" srcId="{EE9AF67C-C08D-4549-B67D-A52B58E8D5D0}" destId="{29C3E3D1-5460-4D8F-8654-3AEAA23C1D9B}" srcOrd="0" destOrd="0" presId="urn:microsoft.com/office/officeart/2005/8/layout/hierarchy4"/>
    <dgm:cxn modelId="{D065C7D6-3F40-48DC-8E75-84A6F78B70E7}" srcId="{BD08B172-6F27-4119-B6B8-D8D3DE80261E}" destId="{57DB0169-8FA5-4970-B172-A7857AAF90DB}" srcOrd="0" destOrd="0" parTransId="{0317C2B6-CF90-4D27-9D42-E5D52D7F1724}" sibTransId="{75AB8124-4569-4F4B-86E8-DC94BD2F7119}"/>
    <dgm:cxn modelId="{2243AFD9-910A-448A-BAA5-1F2646A7694F}" srcId="{88A3DFE8-2378-4DF7-A4BB-1838557E5DBD}" destId="{3D28A53A-110D-49E0-8DAD-BBABAB5B5888}" srcOrd="0" destOrd="0" parTransId="{F1695096-40A1-421E-9630-80688DB4CFD4}" sibTransId="{C00245C4-0998-4093-81E2-0F46269DF711}"/>
    <dgm:cxn modelId="{FD209FDA-A874-4FF3-91DF-3E4013932A63}" srcId="{EE9AF67C-C08D-4549-B67D-A52B58E8D5D0}" destId="{CD73C218-5B5C-401F-8AC2-89C81DEF21F4}" srcOrd="0" destOrd="0" parTransId="{EB713B3A-6159-4C22-9AE2-D5175FE6894A}" sibTransId="{C6CAC2D2-9EDC-4F3F-805F-4575198E109B}"/>
    <dgm:cxn modelId="{E9D2D6DE-D913-4559-A09A-7168956EACFD}" srcId="{F93E4D40-9615-4AE8-9B27-3BE610152426}" destId="{A9C9ADF2-D2C5-4CD5-AA99-BE01E210EDE5}" srcOrd="0" destOrd="0" parTransId="{726E6088-33B2-4F4B-B10E-2FBE412A40FE}" sibTransId="{E09773FB-3313-4335-8653-9CF0629A2A00}"/>
    <dgm:cxn modelId="{1F0289ED-FB26-4D8D-9013-D71537E032DB}" srcId="{6029E747-E79E-41F1-BC4F-A904AE6624A9}" destId="{0FC93B8C-B30D-4BBD-95F1-5ED2768D95F1}" srcOrd="4" destOrd="0" parTransId="{285985A8-41F8-4A97-8D7B-0DF8E4426CC1}" sibTransId="{1AFB682D-FD4D-46CA-86BB-F7CEE88166FD}"/>
    <dgm:cxn modelId="{BC924FF4-557D-4A6B-9C95-5F0FF0B33A41}" srcId="{F2209B63-8ACB-4FB6-80BB-E566B25AFA92}" destId="{8DC4994F-EC0F-4085-8D37-D8E175740B89}" srcOrd="0" destOrd="0" parTransId="{15F21E50-2EC1-4146-9EAA-EA2FC3C2EEF0}" sibTransId="{D5D69AC5-36A3-4623-BF68-C50EFB8EB36B}"/>
    <dgm:cxn modelId="{B2852DFE-FC29-444E-8C98-ED6616AFBC00}" srcId="{B62E1321-B675-4CF0-BB6F-0AC93702DB9A}" destId="{A41693F4-2BC0-4CA5-ABDF-5137BFB41E8E}" srcOrd="0" destOrd="0" parTransId="{9522FFE9-0B98-4806-A531-6EDF97678A54}" sibTransId="{C7F7377B-143A-4341-9EDA-EF1554901501}"/>
    <dgm:cxn modelId="{55C9D2C7-5439-4D82-84E7-609CAFFEA213}" type="presParOf" srcId="{79AD422B-3D31-41AD-8475-14BE9A45FDD0}" destId="{76D135BB-1C56-4A1A-9798-BC2A596D1E6B}" srcOrd="0" destOrd="0" presId="urn:microsoft.com/office/officeart/2005/8/layout/hierarchy4"/>
    <dgm:cxn modelId="{95A1AE07-E7E2-4149-971C-4E0F79BFC4D4}" type="presParOf" srcId="{76D135BB-1C56-4A1A-9798-BC2A596D1E6B}" destId="{29989E57-F2D4-4CD0-95F2-FD4CD124835C}" srcOrd="0" destOrd="0" presId="urn:microsoft.com/office/officeart/2005/8/layout/hierarchy4"/>
    <dgm:cxn modelId="{C3C7729F-DA39-413E-A842-62CFFB8A7F71}" type="presParOf" srcId="{76D135BB-1C56-4A1A-9798-BC2A596D1E6B}" destId="{6624812E-4263-42B9-91F6-29FAE35B7696}" srcOrd="1" destOrd="0" presId="urn:microsoft.com/office/officeart/2005/8/layout/hierarchy4"/>
    <dgm:cxn modelId="{AB63F692-A16E-406A-9884-94F9A1B0B62F}" type="presParOf" srcId="{76D135BB-1C56-4A1A-9798-BC2A596D1E6B}" destId="{49F8804B-3AA5-4F3D-93E6-040994DFAD46}" srcOrd="2" destOrd="0" presId="urn:microsoft.com/office/officeart/2005/8/layout/hierarchy4"/>
    <dgm:cxn modelId="{3770D29F-5F1A-44D7-90B1-BEEC6C8F5ECA}" type="presParOf" srcId="{49F8804B-3AA5-4F3D-93E6-040994DFAD46}" destId="{7B583E6A-7C09-4ED3-ABCE-538FEAA65963}" srcOrd="0" destOrd="0" presId="urn:microsoft.com/office/officeart/2005/8/layout/hierarchy4"/>
    <dgm:cxn modelId="{681C3174-2E2F-4D20-972D-C064F736C7D2}" type="presParOf" srcId="{7B583E6A-7C09-4ED3-ABCE-538FEAA65963}" destId="{46B7B4C1-E558-4DB6-94F9-F193A394257E}" srcOrd="0" destOrd="0" presId="urn:microsoft.com/office/officeart/2005/8/layout/hierarchy4"/>
    <dgm:cxn modelId="{34774F81-4FF6-4FBA-B379-C3D342D75053}" type="presParOf" srcId="{7B583E6A-7C09-4ED3-ABCE-538FEAA65963}" destId="{E36C4A27-C961-44F9-9FE5-4AB46BF05FD9}" srcOrd="1" destOrd="0" presId="urn:microsoft.com/office/officeart/2005/8/layout/hierarchy4"/>
    <dgm:cxn modelId="{B2D058D2-A3DA-47F2-838A-A598715F14CA}" type="presParOf" srcId="{7B583E6A-7C09-4ED3-ABCE-538FEAA65963}" destId="{067A5232-64CA-4496-AB8A-3FD670F3D98C}" srcOrd="2" destOrd="0" presId="urn:microsoft.com/office/officeart/2005/8/layout/hierarchy4"/>
    <dgm:cxn modelId="{FB18019C-A8AF-4623-8349-02B1334E6D63}" type="presParOf" srcId="{067A5232-64CA-4496-AB8A-3FD670F3D98C}" destId="{3155C9F2-78AD-4D6B-AD76-9F8569D8BE1E}" srcOrd="0" destOrd="0" presId="urn:microsoft.com/office/officeart/2005/8/layout/hierarchy4"/>
    <dgm:cxn modelId="{7E879658-4ED4-4C32-85EC-4FAAEE3BA15A}" type="presParOf" srcId="{3155C9F2-78AD-4D6B-AD76-9F8569D8BE1E}" destId="{E773BF7A-B27F-4404-BE50-6ED58783747C}" srcOrd="0" destOrd="0" presId="urn:microsoft.com/office/officeart/2005/8/layout/hierarchy4"/>
    <dgm:cxn modelId="{C24A4F73-3C9E-485C-96DF-6814E9DD2045}" type="presParOf" srcId="{3155C9F2-78AD-4D6B-AD76-9F8569D8BE1E}" destId="{C9291AF8-DABC-4053-96BC-DA654B1634E2}" srcOrd="1" destOrd="0" presId="urn:microsoft.com/office/officeart/2005/8/layout/hierarchy4"/>
    <dgm:cxn modelId="{E87ABD2D-09B8-4244-9C8D-8FEBF21FC483}" type="presParOf" srcId="{3155C9F2-78AD-4D6B-AD76-9F8569D8BE1E}" destId="{7D641C16-18B7-49A4-A56A-9E50EA0B2932}" srcOrd="2" destOrd="0" presId="urn:microsoft.com/office/officeart/2005/8/layout/hierarchy4"/>
    <dgm:cxn modelId="{636DAF7F-0ECB-4803-9C84-09F84E8D2AFC}" type="presParOf" srcId="{7D641C16-18B7-49A4-A56A-9E50EA0B2932}" destId="{3FCE43E3-2473-4CDC-BBF3-1093D299B6ED}" srcOrd="0" destOrd="0" presId="urn:microsoft.com/office/officeart/2005/8/layout/hierarchy4"/>
    <dgm:cxn modelId="{EEED9753-B162-4657-BC52-79FCA3765F5B}" type="presParOf" srcId="{3FCE43E3-2473-4CDC-BBF3-1093D299B6ED}" destId="{6B60D248-28E2-408F-9D50-F9D8B3F35865}" srcOrd="0" destOrd="0" presId="urn:microsoft.com/office/officeart/2005/8/layout/hierarchy4"/>
    <dgm:cxn modelId="{9BA9804B-CEA5-47ED-9EE6-6165BD9B01CD}" type="presParOf" srcId="{3FCE43E3-2473-4CDC-BBF3-1093D299B6ED}" destId="{0AB67436-D180-4BF0-A4C3-9A465CFE8CA3}" srcOrd="1" destOrd="0" presId="urn:microsoft.com/office/officeart/2005/8/layout/hierarchy4"/>
    <dgm:cxn modelId="{F6D5F295-A1BD-4FC5-84FE-D02B770ECA70}" type="presParOf" srcId="{3FCE43E3-2473-4CDC-BBF3-1093D299B6ED}" destId="{8084AF09-F2A7-4CDE-B790-E061B688F04D}" srcOrd="2" destOrd="0" presId="urn:microsoft.com/office/officeart/2005/8/layout/hierarchy4"/>
    <dgm:cxn modelId="{2C962763-C65D-4C1D-BD21-A6014643E0DD}" type="presParOf" srcId="{8084AF09-F2A7-4CDE-B790-E061B688F04D}" destId="{6D57D8F8-56BD-48BB-BF60-A358D1907352}" srcOrd="0" destOrd="0" presId="urn:microsoft.com/office/officeart/2005/8/layout/hierarchy4"/>
    <dgm:cxn modelId="{FCE2F8DA-B72B-49F3-A9CE-BD7A70AB729B}" type="presParOf" srcId="{6D57D8F8-56BD-48BB-BF60-A358D1907352}" destId="{13C833BC-6791-4E3A-8A54-643B3842E3DD}" srcOrd="0" destOrd="0" presId="urn:microsoft.com/office/officeart/2005/8/layout/hierarchy4"/>
    <dgm:cxn modelId="{5B5D3544-4632-4A56-BA40-5E01F0E616C5}" type="presParOf" srcId="{6D57D8F8-56BD-48BB-BF60-A358D1907352}" destId="{D2D56FF6-4DC9-46C6-93DD-B2101C5DEE24}" srcOrd="1" destOrd="0" presId="urn:microsoft.com/office/officeart/2005/8/layout/hierarchy4"/>
    <dgm:cxn modelId="{119E0E91-D043-4BEE-86B7-F93741067874}" type="presParOf" srcId="{6D57D8F8-56BD-48BB-BF60-A358D1907352}" destId="{C1C46F07-CEA9-4CDC-9A6D-DE70BC9D4BCD}" srcOrd="2" destOrd="0" presId="urn:microsoft.com/office/officeart/2005/8/layout/hierarchy4"/>
    <dgm:cxn modelId="{F4870B1E-8B7B-48DC-9E59-89D38045D9A6}" type="presParOf" srcId="{C1C46F07-CEA9-4CDC-9A6D-DE70BC9D4BCD}" destId="{C81EB42E-B51B-44F6-9D43-944EFE114217}" srcOrd="0" destOrd="0" presId="urn:microsoft.com/office/officeart/2005/8/layout/hierarchy4"/>
    <dgm:cxn modelId="{36C3C3A4-95C1-4CBC-B29D-C005CC08F8DD}" type="presParOf" srcId="{C81EB42E-B51B-44F6-9D43-944EFE114217}" destId="{D654B529-46DC-406E-AA14-BB73C7048668}" srcOrd="0" destOrd="0" presId="urn:microsoft.com/office/officeart/2005/8/layout/hierarchy4"/>
    <dgm:cxn modelId="{9C601978-73FB-43FC-8BA6-22383A473239}" type="presParOf" srcId="{C81EB42E-B51B-44F6-9D43-944EFE114217}" destId="{02BB5FFA-263F-4D1A-A424-8572E21DDFC3}" srcOrd="1" destOrd="0" presId="urn:microsoft.com/office/officeart/2005/8/layout/hierarchy4"/>
    <dgm:cxn modelId="{2FAEF6C5-27E3-44D9-8655-688EAB3F107F}" type="presParOf" srcId="{C81EB42E-B51B-44F6-9D43-944EFE114217}" destId="{86F3EB61-F279-4BA2-A536-A22A7BE89C1F}" srcOrd="2" destOrd="0" presId="urn:microsoft.com/office/officeart/2005/8/layout/hierarchy4"/>
    <dgm:cxn modelId="{31E93333-694D-4838-B8F1-F889774FBA76}" type="presParOf" srcId="{86F3EB61-F279-4BA2-A536-A22A7BE89C1F}" destId="{F647FC8D-D2E0-4184-BA33-66B71820A32D}" srcOrd="0" destOrd="0" presId="urn:microsoft.com/office/officeart/2005/8/layout/hierarchy4"/>
    <dgm:cxn modelId="{24FA8313-2FEC-4C07-83FC-E244948086F2}" type="presParOf" srcId="{F647FC8D-D2E0-4184-BA33-66B71820A32D}" destId="{2744BA1D-C254-4BD0-AE4B-5731F1061863}" srcOrd="0" destOrd="0" presId="urn:microsoft.com/office/officeart/2005/8/layout/hierarchy4"/>
    <dgm:cxn modelId="{0F3C0836-54F3-4C80-AF0C-AB9699B04948}" type="presParOf" srcId="{F647FC8D-D2E0-4184-BA33-66B71820A32D}" destId="{DE41CCC3-604B-40C6-AC1F-B2003D605B27}" srcOrd="1" destOrd="0" presId="urn:microsoft.com/office/officeart/2005/8/layout/hierarchy4"/>
    <dgm:cxn modelId="{C10B72B2-E971-445E-AF88-F31FFD416A79}" type="presParOf" srcId="{49F8804B-3AA5-4F3D-93E6-040994DFAD46}" destId="{FE4F7BC8-916F-439F-999A-5BB142611E18}" srcOrd="1" destOrd="0" presId="urn:microsoft.com/office/officeart/2005/8/layout/hierarchy4"/>
    <dgm:cxn modelId="{8045CD07-5A47-46B3-9F82-C103BA50A0C3}" type="presParOf" srcId="{49F8804B-3AA5-4F3D-93E6-040994DFAD46}" destId="{2CE56EC3-B18A-4F97-A127-F2C7F4C19726}" srcOrd="2" destOrd="0" presId="urn:microsoft.com/office/officeart/2005/8/layout/hierarchy4"/>
    <dgm:cxn modelId="{97BB1E27-B1D2-49AE-B4B7-3DAE3500150C}" type="presParOf" srcId="{2CE56EC3-B18A-4F97-A127-F2C7F4C19726}" destId="{B3DFDA44-2421-4A39-86D3-380C1A6CADF3}" srcOrd="0" destOrd="0" presId="urn:microsoft.com/office/officeart/2005/8/layout/hierarchy4"/>
    <dgm:cxn modelId="{68B008EA-BA34-4781-842A-F5FAF04A33B4}" type="presParOf" srcId="{2CE56EC3-B18A-4F97-A127-F2C7F4C19726}" destId="{20D58240-A0FE-4A18-822F-5C086A839F7A}" srcOrd="1" destOrd="0" presId="urn:microsoft.com/office/officeart/2005/8/layout/hierarchy4"/>
    <dgm:cxn modelId="{683AEA3A-6D5E-4DE6-B4CB-D10FB67BACD1}" type="presParOf" srcId="{2CE56EC3-B18A-4F97-A127-F2C7F4C19726}" destId="{2C0853DD-8960-401C-97D5-DB46B126DFEF}" srcOrd="2" destOrd="0" presId="urn:microsoft.com/office/officeart/2005/8/layout/hierarchy4"/>
    <dgm:cxn modelId="{82FF3305-17FB-46DD-BE13-974DAFA3D02E}" type="presParOf" srcId="{2C0853DD-8960-401C-97D5-DB46B126DFEF}" destId="{2A20A4BA-5F8F-4682-AFFC-F09E582EBE16}" srcOrd="0" destOrd="0" presId="urn:microsoft.com/office/officeart/2005/8/layout/hierarchy4"/>
    <dgm:cxn modelId="{481C4FA5-B21C-43C4-8D52-3262B229D3B9}" type="presParOf" srcId="{2A20A4BA-5F8F-4682-AFFC-F09E582EBE16}" destId="{8B856E65-DF81-462D-B59A-37F7FA5E82F1}" srcOrd="0" destOrd="0" presId="urn:microsoft.com/office/officeart/2005/8/layout/hierarchy4"/>
    <dgm:cxn modelId="{1FF1E9F7-F640-481E-84DA-08C567E4AF5F}" type="presParOf" srcId="{2A20A4BA-5F8F-4682-AFFC-F09E582EBE16}" destId="{0A98C1F6-5408-4601-B0D2-256E1BE81162}" srcOrd="1" destOrd="0" presId="urn:microsoft.com/office/officeart/2005/8/layout/hierarchy4"/>
    <dgm:cxn modelId="{D69038F0-4B96-44C3-841F-2F7E0E5A6968}" type="presParOf" srcId="{2A20A4BA-5F8F-4682-AFFC-F09E582EBE16}" destId="{34B5ABAA-550C-47A2-B00B-88F7EC222255}" srcOrd="2" destOrd="0" presId="urn:microsoft.com/office/officeart/2005/8/layout/hierarchy4"/>
    <dgm:cxn modelId="{1267B1CE-C069-4EBE-B926-8AE098309079}" type="presParOf" srcId="{34B5ABAA-550C-47A2-B00B-88F7EC222255}" destId="{465E2E1A-11E1-4B44-BE29-28F83CB695AA}" srcOrd="0" destOrd="0" presId="urn:microsoft.com/office/officeart/2005/8/layout/hierarchy4"/>
    <dgm:cxn modelId="{52E8E016-9DE2-4607-A598-2497A35E99D6}" type="presParOf" srcId="{465E2E1A-11E1-4B44-BE29-28F83CB695AA}" destId="{29C3E3D1-5460-4D8F-8654-3AEAA23C1D9B}" srcOrd="0" destOrd="0" presId="urn:microsoft.com/office/officeart/2005/8/layout/hierarchy4"/>
    <dgm:cxn modelId="{23DC4A8D-D672-4728-9EC0-1F104C13BE2F}" type="presParOf" srcId="{465E2E1A-11E1-4B44-BE29-28F83CB695AA}" destId="{0D674995-1CF9-4102-B1E6-CBA947DC3A53}" srcOrd="1" destOrd="0" presId="urn:microsoft.com/office/officeart/2005/8/layout/hierarchy4"/>
    <dgm:cxn modelId="{B037D073-9082-44F0-A549-EA5F5816E13F}" type="presParOf" srcId="{465E2E1A-11E1-4B44-BE29-28F83CB695AA}" destId="{2CC9DFC4-BF1B-460B-B022-B9D852F6FAB7}" srcOrd="2" destOrd="0" presId="urn:microsoft.com/office/officeart/2005/8/layout/hierarchy4"/>
    <dgm:cxn modelId="{36D443DB-FE8B-44FC-B9D7-1BED409F1543}" type="presParOf" srcId="{2CC9DFC4-BF1B-460B-B022-B9D852F6FAB7}" destId="{1417C4EA-3569-46C6-A106-5C9F4F4F702C}" srcOrd="0" destOrd="0" presId="urn:microsoft.com/office/officeart/2005/8/layout/hierarchy4"/>
    <dgm:cxn modelId="{EBDC8736-74AD-429B-AA5D-B1B47A51AE89}" type="presParOf" srcId="{1417C4EA-3569-46C6-A106-5C9F4F4F702C}" destId="{0AEF6763-F547-4D77-8C2E-F44A30E10B86}" srcOrd="0" destOrd="0" presId="urn:microsoft.com/office/officeart/2005/8/layout/hierarchy4"/>
    <dgm:cxn modelId="{CFE2D56F-CF96-4614-BB6B-A7119C1EDD53}" type="presParOf" srcId="{1417C4EA-3569-46C6-A106-5C9F4F4F702C}" destId="{9F42D1E4-BBA7-4955-B1E2-C22C0E778DAB}" srcOrd="1" destOrd="0" presId="urn:microsoft.com/office/officeart/2005/8/layout/hierarchy4"/>
    <dgm:cxn modelId="{E660F5F4-0936-4B6E-8255-3EC1279D0BFA}" type="presParOf" srcId="{1417C4EA-3569-46C6-A106-5C9F4F4F702C}" destId="{C3441196-FBC5-4AA4-8EF2-07A2E6A317EC}" srcOrd="2" destOrd="0" presId="urn:microsoft.com/office/officeart/2005/8/layout/hierarchy4"/>
    <dgm:cxn modelId="{A069EA21-9292-4E22-8C3B-B45817453053}" type="presParOf" srcId="{C3441196-FBC5-4AA4-8EF2-07A2E6A317EC}" destId="{4407292F-1791-40A6-A3EA-CCEF42C59E73}" srcOrd="0" destOrd="0" presId="urn:microsoft.com/office/officeart/2005/8/layout/hierarchy4"/>
    <dgm:cxn modelId="{1C62555A-7C94-48C0-84A9-44D8B5ED9CD8}" type="presParOf" srcId="{4407292F-1791-40A6-A3EA-CCEF42C59E73}" destId="{A7D9DB31-96BA-413A-8449-6BA30468EE1A}" srcOrd="0" destOrd="0" presId="urn:microsoft.com/office/officeart/2005/8/layout/hierarchy4"/>
    <dgm:cxn modelId="{B31DC9BA-6E45-480F-8D0C-DFAE104C28AD}" type="presParOf" srcId="{4407292F-1791-40A6-A3EA-CCEF42C59E73}" destId="{5C1DB90D-3209-4F08-8112-83BD3736DC88}" srcOrd="1" destOrd="0" presId="urn:microsoft.com/office/officeart/2005/8/layout/hierarchy4"/>
    <dgm:cxn modelId="{3D300DCF-D651-4F66-92DD-8694A4C351EC}" type="presParOf" srcId="{4407292F-1791-40A6-A3EA-CCEF42C59E73}" destId="{4803891A-7B7F-497A-B836-1BA7BB44E027}" srcOrd="2" destOrd="0" presId="urn:microsoft.com/office/officeart/2005/8/layout/hierarchy4"/>
    <dgm:cxn modelId="{F54DD1AD-5F99-4BBA-A1B2-789D8B130DC4}" type="presParOf" srcId="{4803891A-7B7F-497A-B836-1BA7BB44E027}" destId="{5D09FA67-60BF-4705-8B73-AAA4BE60B2E8}" srcOrd="0" destOrd="0" presId="urn:microsoft.com/office/officeart/2005/8/layout/hierarchy4"/>
    <dgm:cxn modelId="{DE323D7C-2336-4A9C-A3BC-3FC3C00FA3FE}" type="presParOf" srcId="{5D09FA67-60BF-4705-8B73-AAA4BE60B2E8}" destId="{AB0191D1-C35A-4AEB-9783-00047E5A0870}" srcOrd="0" destOrd="0" presId="urn:microsoft.com/office/officeart/2005/8/layout/hierarchy4"/>
    <dgm:cxn modelId="{EBFAF93F-1AAC-4DC5-8CAA-2B86F2899836}" type="presParOf" srcId="{5D09FA67-60BF-4705-8B73-AAA4BE60B2E8}" destId="{B57B9D80-8614-4A95-AFC9-7ECA3F1AE3A3}" srcOrd="1" destOrd="0" presId="urn:microsoft.com/office/officeart/2005/8/layout/hierarchy4"/>
    <dgm:cxn modelId="{DDCC2416-0BD7-441C-B288-D119C239A071}" type="presParOf" srcId="{49F8804B-3AA5-4F3D-93E6-040994DFAD46}" destId="{76457C28-FF24-4610-A23C-6D62E88CE5C2}" srcOrd="3" destOrd="0" presId="urn:microsoft.com/office/officeart/2005/8/layout/hierarchy4"/>
    <dgm:cxn modelId="{34F60AEE-31E5-44B0-9468-A9401C25F16D}" type="presParOf" srcId="{49F8804B-3AA5-4F3D-93E6-040994DFAD46}" destId="{C1B3B516-E0C1-4D7D-9C48-4EE2C363E495}" srcOrd="4" destOrd="0" presId="urn:microsoft.com/office/officeart/2005/8/layout/hierarchy4"/>
    <dgm:cxn modelId="{DFDCA037-7EAF-4009-AA8D-B913AA42D20A}" type="presParOf" srcId="{C1B3B516-E0C1-4D7D-9C48-4EE2C363E495}" destId="{1927C057-4BDF-4FFC-8490-B0DB29B2345D}" srcOrd="0" destOrd="0" presId="urn:microsoft.com/office/officeart/2005/8/layout/hierarchy4"/>
    <dgm:cxn modelId="{38E7EEDD-6DD5-4914-8914-5C3015D4368B}" type="presParOf" srcId="{C1B3B516-E0C1-4D7D-9C48-4EE2C363E495}" destId="{E0960E5F-855D-473C-BD5E-4F38AD745426}" srcOrd="1" destOrd="0" presId="urn:microsoft.com/office/officeart/2005/8/layout/hierarchy4"/>
    <dgm:cxn modelId="{F6DAE3A8-4CDB-4BC4-9B53-9179AA0CE0FE}" type="presParOf" srcId="{C1B3B516-E0C1-4D7D-9C48-4EE2C363E495}" destId="{70F0FCE0-CE2D-4420-A5A0-BB128FBCCC57}" srcOrd="2" destOrd="0" presId="urn:microsoft.com/office/officeart/2005/8/layout/hierarchy4"/>
    <dgm:cxn modelId="{868CFB9E-532A-46EC-81E2-A6172D23C3B6}" type="presParOf" srcId="{70F0FCE0-CE2D-4420-A5A0-BB128FBCCC57}" destId="{39480C55-4C6C-469D-8FD4-E89576E8B6A1}" srcOrd="0" destOrd="0" presId="urn:microsoft.com/office/officeart/2005/8/layout/hierarchy4"/>
    <dgm:cxn modelId="{4BF1C249-7294-4496-832A-FEA2BAAC4DA9}" type="presParOf" srcId="{39480C55-4C6C-469D-8FD4-E89576E8B6A1}" destId="{9B8056F4-04FA-4458-BC18-9B08A731BB18}" srcOrd="0" destOrd="0" presId="urn:microsoft.com/office/officeart/2005/8/layout/hierarchy4"/>
    <dgm:cxn modelId="{C53F4251-4779-4E58-8DCE-C0A08182B23D}" type="presParOf" srcId="{39480C55-4C6C-469D-8FD4-E89576E8B6A1}" destId="{1C04E401-922C-41A4-A0C8-67656561C77A}" srcOrd="1" destOrd="0" presId="urn:microsoft.com/office/officeart/2005/8/layout/hierarchy4"/>
    <dgm:cxn modelId="{45213576-B7B0-42BE-903A-7F6568E59EC2}" type="presParOf" srcId="{39480C55-4C6C-469D-8FD4-E89576E8B6A1}" destId="{E8C00B2A-8EAC-43C3-8F62-85639E3215BA}" srcOrd="2" destOrd="0" presId="urn:microsoft.com/office/officeart/2005/8/layout/hierarchy4"/>
    <dgm:cxn modelId="{1EACF9FD-75BA-4E0E-A399-C9A0C10FFE08}" type="presParOf" srcId="{E8C00B2A-8EAC-43C3-8F62-85639E3215BA}" destId="{FEB6EEA0-9AF1-45C0-8247-71B4DC2590E9}" srcOrd="0" destOrd="0" presId="urn:microsoft.com/office/officeart/2005/8/layout/hierarchy4"/>
    <dgm:cxn modelId="{D4E091E3-492D-4ACD-9315-F1C2141A9DF1}" type="presParOf" srcId="{FEB6EEA0-9AF1-45C0-8247-71B4DC2590E9}" destId="{63759AB5-4626-4C5C-A2C2-3BB8AF674098}" srcOrd="0" destOrd="0" presId="urn:microsoft.com/office/officeart/2005/8/layout/hierarchy4"/>
    <dgm:cxn modelId="{343C8BCD-6BDF-43AD-81FA-2137ED6989C3}" type="presParOf" srcId="{FEB6EEA0-9AF1-45C0-8247-71B4DC2590E9}" destId="{04B4341E-650B-4345-BB52-A60EEC05CCE8}" srcOrd="1" destOrd="0" presId="urn:microsoft.com/office/officeart/2005/8/layout/hierarchy4"/>
    <dgm:cxn modelId="{46A5DD33-99A2-43D7-88E4-196F8B57E1F6}" type="presParOf" srcId="{FEB6EEA0-9AF1-45C0-8247-71B4DC2590E9}" destId="{764B6223-2DB5-4FCB-8E00-818BDEDE8202}" srcOrd="2" destOrd="0" presId="urn:microsoft.com/office/officeart/2005/8/layout/hierarchy4"/>
    <dgm:cxn modelId="{36D53ACE-5A66-4494-AA92-D63B0FE25481}" type="presParOf" srcId="{764B6223-2DB5-4FCB-8E00-818BDEDE8202}" destId="{57F79198-4440-4F9C-B53B-B418EABCF2BA}" srcOrd="0" destOrd="0" presId="urn:microsoft.com/office/officeart/2005/8/layout/hierarchy4"/>
    <dgm:cxn modelId="{786559FC-1CE5-4607-924E-D74599ACEEF2}" type="presParOf" srcId="{57F79198-4440-4F9C-B53B-B418EABCF2BA}" destId="{3FD6816B-A9F6-4ADD-A3D3-A4EBA1A9D8A6}" srcOrd="0" destOrd="0" presId="urn:microsoft.com/office/officeart/2005/8/layout/hierarchy4"/>
    <dgm:cxn modelId="{63C0E446-3A9E-4127-8F11-341D24DB445B}" type="presParOf" srcId="{57F79198-4440-4F9C-B53B-B418EABCF2BA}" destId="{D06C14B3-427C-4B1F-9FF2-1D8FF42D7E1E}" srcOrd="1" destOrd="0" presId="urn:microsoft.com/office/officeart/2005/8/layout/hierarchy4"/>
    <dgm:cxn modelId="{B37F3C89-4048-4787-A97E-0DAC18152101}" type="presParOf" srcId="{57F79198-4440-4F9C-B53B-B418EABCF2BA}" destId="{8D350881-435F-44DF-9D64-184326EA3A35}" srcOrd="2" destOrd="0" presId="urn:microsoft.com/office/officeart/2005/8/layout/hierarchy4"/>
    <dgm:cxn modelId="{BDD28E4B-46F2-44A8-9EAA-A03E3A0EA333}" type="presParOf" srcId="{8D350881-435F-44DF-9D64-184326EA3A35}" destId="{94786DC6-A724-4F9B-B97B-5F7067703F67}" srcOrd="0" destOrd="0" presId="urn:microsoft.com/office/officeart/2005/8/layout/hierarchy4"/>
    <dgm:cxn modelId="{6007D424-896A-4D1B-97ED-732A7DD210E2}" type="presParOf" srcId="{94786DC6-A724-4F9B-B97B-5F7067703F67}" destId="{B88160A1-39C9-4117-B438-8E3A0B0E6ABB}" srcOrd="0" destOrd="0" presId="urn:microsoft.com/office/officeart/2005/8/layout/hierarchy4"/>
    <dgm:cxn modelId="{115FE588-3C71-4154-9F6B-9B1D6070922B}" type="presParOf" srcId="{94786DC6-A724-4F9B-B97B-5F7067703F67}" destId="{99C4B06F-51E4-40B5-A873-1A9D53734666}" srcOrd="1" destOrd="0" presId="urn:microsoft.com/office/officeart/2005/8/layout/hierarchy4"/>
    <dgm:cxn modelId="{E91EBEE2-2CEE-4C30-861C-F6DFBADD4020}" type="presParOf" srcId="{94786DC6-A724-4F9B-B97B-5F7067703F67}" destId="{0F2BB16D-CA6E-4B15-8E89-F1921D11B9A8}" srcOrd="2" destOrd="0" presId="urn:microsoft.com/office/officeart/2005/8/layout/hierarchy4"/>
    <dgm:cxn modelId="{CAE9AE1B-E622-4E21-BA36-3E77EB43A54B}" type="presParOf" srcId="{0F2BB16D-CA6E-4B15-8E89-F1921D11B9A8}" destId="{B202845E-306D-4181-9160-09C9D833C25F}" srcOrd="0" destOrd="0" presId="urn:microsoft.com/office/officeart/2005/8/layout/hierarchy4"/>
    <dgm:cxn modelId="{9EBA5A85-72C2-4B34-9440-E296D953DD6B}" type="presParOf" srcId="{B202845E-306D-4181-9160-09C9D833C25F}" destId="{86BF23C2-57E7-4B41-8151-BD259C190AFB}" srcOrd="0" destOrd="0" presId="urn:microsoft.com/office/officeart/2005/8/layout/hierarchy4"/>
    <dgm:cxn modelId="{2A4798D6-3627-4BF1-B288-2EF667F2C6F1}" type="presParOf" srcId="{B202845E-306D-4181-9160-09C9D833C25F}" destId="{1B720702-3350-4EA0-8817-394C26378872}" srcOrd="1" destOrd="0" presId="urn:microsoft.com/office/officeart/2005/8/layout/hierarchy4"/>
    <dgm:cxn modelId="{D1329199-53B6-4FBA-9D84-6D2289ACC34A}" type="presParOf" srcId="{49F8804B-3AA5-4F3D-93E6-040994DFAD46}" destId="{5E97E477-91E4-4F8C-B8BD-5D6DC6C13CC6}" srcOrd="5" destOrd="0" presId="urn:microsoft.com/office/officeart/2005/8/layout/hierarchy4"/>
    <dgm:cxn modelId="{26C51C86-0907-42D9-8098-515052667F5E}" type="presParOf" srcId="{49F8804B-3AA5-4F3D-93E6-040994DFAD46}" destId="{0402AAD9-7C0B-4E39-B3E6-B903DC606A88}" srcOrd="6" destOrd="0" presId="urn:microsoft.com/office/officeart/2005/8/layout/hierarchy4"/>
    <dgm:cxn modelId="{87C5D1E1-EAC0-4370-B615-A9E3582B8F24}" type="presParOf" srcId="{0402AAD9-7C0B-4E39-B3E6-B903DC606A88}" destId="{4083C545-84E2-41E1-9697-262303AF2914}" srcOrd="0" destOrd="0" presId="urn:microsoft.com/office/officeart/2005/8/layout/hierarchy4"/>
    <dgm:cxn modelId="{DDBBD232-8185-4F25-92FA-8B8DE2B9A90D}" type="presParOf" srcId="{0402AAD9-7C0B-4E39-B3E6-B903DC606A88}" destId="{F5AB0F63-773A-408C-8E80-1AE771A9086B}" srcOrd="1" destOrd="0" presId="urn:microsoft.com/office/officeart/2005/8/layout/hierarchy4"/>
    <dgm:cxn modelId="{1F5E7B05-21DF-434B-B976-B0130B601C59}" type="presParOf" srcId="{0402AAD9-7C0B-4E39-B3E6-B903DC606A88}" destId="{DD396836-46CE-4A28-8559-7C3AE084D0E4}" srcOrd="2" destOrd="0" presId="urn:microsoft.com/office/officeart/2005/8/layout/hierarchy4"/>
    <dgm:cxn modelId="{364F8D7A-C456-4787-88FB-544BB12336A7}" type="presParOf" srcId="{DD396836-46CE-4A28-8559-7C3AE084D0E4}" destId="{08BFD73D-A2B1-49BA-9EAD-88041F9C8466}" srcOrd="0" destOrd="0" presId="urn:microsoft.com/office/officeart/2005/8/layout/hierarchy4"/>
    <dgm:cxn modelId="{21DBB72E-03BA-48F6-A812-994D572E9BE5}" type="presParOf" srcId="{08BFD73D-A2B1-49BA-9EAD-88041F9C8466}" destId="{0BB4DB3E-2FED-42EF-9A37-638AC0E17E44}" srcOrd="0" destOrd="0" presId="urn:microsoft.com/office/officeart/2005/8/layout/hierarchy4"/>
    <dgm:cxn modelId="{91E441F2-D17F-4D48-94AB-A5F7094C4801}" type="presParOf" srcId="{08BFD73D-A2B1-49BA-9EAD-88041F9C8466}" destId="{B0BB2A6A-7449-4429-919C-43FC2C7FA33E}" srcOrd="1" destOrd="0" presId="urn:microsoft.com/office/officeart/2005/8/layout/hierarchy4"/>
    <dgm:cxn modelId="{FE36EF1C-E251-4D37-9040-3C5995B1414C}" type="presParOf" srcId="{08BFD73D-A2B1-49BA-9EAD-88041F9C8466}" destId="{9633C919-1C8A-4F85-8F05-C26AE2A2F354}" srcOrd="2" destOrd="0" presId="urn:microsoft.com/office/officeart/2005/8/layout/hierarchy4"/>
    <dgm:cxn modelId="{A577AC6E-D028-4182-A0CC-0CE918A1EC98}" type="presParOf" srcId="{9633C919-1C8A-4F85-8F05-C26AE2A2F354}" destId="{49B72E7F-ECE2-4FAD-8A3E-08DF8CE7A6EA}" srcOrd="0" destOrd="0" presId="urn:microsoft.com/office/officeart/2005/8/layout/hierarchy4"/>
    <dgm:cxn modelId="{FB2194E6-E681-446D-866A-A139799B5B8F}" type="presParOf" srcId="{49B72E7F-ECE2-4FAD-8A3E-08DF8CE7A6EA}" destId="{A16E967B-CB65-455E-A8CD-C330DB8F85A2}" srcOrd="0" destOrd="0" presId="urn:microsoft.com/office/officeart/2005/8/layout/hierarchy4"/>
    <dgm:cxn modelId="{60FA11E0-244C-476F-A6CE-BDB26D631DB2}" type="presParOf" srcId="{49B72E7F-ECE2-4FAD-8A3E-08DF8CE7A6EA}" destId="{397BBF98-DEFE-48A6-A59F-3FB3D7429175}" srcOrd="1" destOrd="0" presId="urn:microsoft.com/office/officeart/2005/8/layout/hierarchy4"/>
    <dgm:cxn modelId="{B4E3DBDE-DC4E-4E60-BE54-E41B798972C4}" type="presParOf" srcId="{49B72E7F-ECE2-4FAD-8A3E-08DF8CE7A6EA}" destId="{7086193B-9F36-4F1A-B46D-DB5D8054C2AC}" srcOrd="2" destOrd="0" presId="urn:microsoft.com/office/officeart/2005/8/layout/hierarchy4"/>
    <dgm:cxn modelId="{A78DE58E-B86A-43C6-9C13-31F4F898D4B3}" type="presParOf" srcId="{7086193B-9F36-4F1A-B46D-DB5D8054C2AC}" destId="{B4369E47-6EF2-4E71-805D-5721254882BF}" srcOrd="0" destOrd="0" presId="urn:microsoft.com/office/officeart/2005/8/layout/hierarchy4"/>
    <dgm:cxn modelId="{B7928D4E-8EDD-4A6B-9C04-DBE2902D45A9}" type="presParOf" srcId="{B4369E47-6EF2-4E71-805D-5721254882BF}" destId="{BEF7F6C7-3297-4A38-BCC6-594DC3927494}" srcOrd="0" destOrd="0" presId="urn:microsoft.com/office/officeart/2005/8/layout/hierarchy4"/>
    <dgm:cxn modelId="{B9D94097-A151-4DBC-8332-598D438EEDA6}" type="presParOf" srcId="{B4369E47-6EF2-4E71-805D-5721254882BF}" destId="{0E07769F-8322-401B-8CC4-5D7FE081F1BF}" srcOrd="1" destOrd="0" presId="urn:microsoft.com/office/officeart/2005/8/layout/hierarchy4"/>
    <dgm:cxn modelId="{D08F7E2C-BD48-4A7E-A209-64A49FD5BB64}" type="presParOf" srcId="{B4369E47-6EF2-4E71-805D-5721254882BF}" destId="{BCD05577-408E-43FB-AD70-B07D9768C732}" srcOrd="2" destOrd="0" presId="urn:microsoft.com/office/officeart/2005/8/layout/hierarchy4"/>
    <dgm:cxn modelId="{858096A8-89E1-49EC-A031-D28B5B7CDCC6}" type="presParOf" srcId="{BCD05577-408E-43FB-AD70-B07D9768C732}" destId="{970DF457-36EE-45E6-B495-CF9ED80526A2}" srcOrd="0" destOrd="0" presId="urn:microsoft.com/office/officeart/2005/8/layout/hierarchy4"/>
    <dgm:cxn modelId="{9DC22855-88E2-4BC6-B40A-31508B991BE5}" type="presParOf" srcId="{970DF457-36EE-45E6-B495-CF9ED80526A2}" destId="{CB9FBF90-1DE6-4220-A156-F21181D954DF}" srcOrd="0" destOrd="0" presId="urn:microsoft.com/office/officeart/2005/8/layout/hierarchy4"/>
    <dgm:cxn modelId="{99DFDC24-1A6A-4AD5-8FAC-BA4478D52C4D}" type="presParOf" srcId="{970DF457-36EE-45E6-B495-CF9ED80526A2}" destId="{47034228-0111-4BDF-AC80-FD7BC5305167}" srcOrd="1" destOrd="0" presId="urn:microsoft.com/office/officeart/2005/8/layout/hierarchy4"/>
    <dgm:cxn modelId="{9407515F-AD35-427C-9E61-681B106BAEE0}" type="presParOf" srcId="{970DF457-36EE-45E6-B495-CF9ED80526A2}" destId="{F3D634FF-978B-446E-AA6F-20360B1F7110}" srcOrd="2" destOrd="0" presId="urn:microsoft.com/office/officeart/2005/8/layout/hierarchy4"/>
    <dgm:cxn modelId="{5B0F805B-E2D4-43CF-AF40-F70A5B37E9B1}" type="presParOf" srcId="{F3D634FF-978B-446E-AA6F-20360B1F7110}" destId="{09F5C740-D0A9-4954-822B-AC2059E08C35}" srcOrd="0" destOrd="0" presId="urn:microsoft.com/office/officeart/2005/8/layout/hierarchy4"/>
    <dgm:cxn modelId="{4F6C2068-4740-48D7-9672-0961044A7699}" type="presParOf" srcId="{09F5C740-D0A9-4954-822B-AC2059E08C35}" destId="{C0E12ADF-C0C6-4363-B2A6-9E37B4ACD32B}" srcOrd="0" destOrd="0" presId="urn:microsoft.com/office/officeart/2005/8/layout/hierarchy4"/>
    <dgm:cxn modelId="{0D9826E7-B3AD-47A8-A1D8-586DF352A039}" type="presParOf" srcId="{09F5C740-D0A9-4954-822B-AC2059E08C35}" destId="{EBC5AA0E-C82B-482B-8CAF-348DD6954607}" srcOrd="1" destOrd="0" presId="urn:microsoft.com/office/officeart/2005/8/layout/hierarchy4"/>
    <dgm:cxn modelId="{853F87C0-2430-4FC1-8FF7-FE33510B4414}" type="presParOf" srcId="{49F8804B-3AA5-4F3D-93E6-040994DFAD46}" destId="{0A366540-D294-480A-959B-02C41F4B8461}" srcOrd="7" destOrd="0" presId="urn:microsoft.com/office/officeart/2005/8/layout/hierarchy4"/>
    <dgm:cxn modelId="{C0C4F363-16C4-4C3C-9B51-F6093F28DBF2}" type="presParOf" srcId="{49F8804B-3AA5-4F3D-93E6-040994DFAD46}" destId="{007B5F8D-4EA0-4D2E-8C7B-E93D76CD668E}" srcOrd="8" destOrd="0" presId="urn:microsoft.com/office/officeart/2005/8/layout/hierarchy4"/>
    <dgm:cxn modelId="{FB6953C7-3895-4C3A-8828-CFA33DC9C8B3}" type="presParOf" srcId="{007B5F8D-4EA0-4D2E-8C7B-E93D76CD668E}" destId="{AC1E6A61-9183-4503-8B0F-CCDF98C27E8E}" srcOrd="0" destOrd="0" presId="urn:microsoft.com/office/officeart/2005/8/layout/hierarchy4"/>
    <dgm:cxn modelId="{A74D4501-48A2-4526-B9AA-821AE82A3913}" type="presParOf" srcId="{007B5F8D-4EA0-4D2E-8C7B-E93D76CD668E}" destId="{87452EFA-BF01-49FE-88C2-E4653B4A0E1A}" srcOrd="1" destOrd="0" presId="urn:microsoft.com/office/officeart/2005/8/layout/hierarchy4"/>
    <dgm:cxn modelId="{C09F48B2-2662-423E-A867-54F86871FC22}" type="presParOf" srcId="{007B5F8D-4EA0-4D2E-8C7B-E93D76CD668E}" destId="{5909204B-254D-4ECF-87D8-2C4F30C4AC9E}" srcOrd="2" destOrd="0" presId="urn:microsoft.com/office/officeart/2005/8/layout/hierarchy4"/>
    <dgm:cxn modelId="{CFF24B5B-692C-4714-84D6-380AA0D2CA30}" type="presParOf" srcId="{5909204B-254D-4ECF-87D8-2C4F30C4AC9E}" destId="{AB741A7B-775B-4A1F-A7CB-B494AA83BC53}" srcOrd="0" destOrd="0" presId="urn:microsoft.com/office/officeart/2005/8/layout/hierarchy4"/>
    <dgm:cxn modelId="{B92D1484-D0A6-40BD-AF9D-7094D3DAA637}" type="presParOf" srcId="{AB741A7B-775B-4A1F-A7CB-B494AA83BC53}" destId="{76CCCA09-45C7-4D43-AA06-282642E6321A}" srcOrd="0" destOrd="0" presId="urn:microsoft.com/office/officeart/2005/8/layout/hierarchy4"/>
    <dgm:cxn modelId="{92D7BDA2-F865-4C66-8280-3194969CED69}" type="presParOf" srcId="{AB741A7B-775B-4A1F-A7CB-B494AA83BC53}" destId="{6B123A56-B9B0-4C7C-8C38-73F883A61494}" srcOrd="1" destOrd="0" presId="urn:microsoft.com/office/officeart/2005/8/layout/hierarchy4"/>
    <dgm:cxn modelId="{C71B85B8-B800-4C30-9AA4-DD0174CE3820}" type="presParOf" srcId="{AB741A7B-775B-4A1F-A7CB-B494AA83BC53}" destId="{EF0E2BD6-BA84-483E-BE02-700AEB2C8E65}" srcOrd="2" destOrd="0" presId="urn:microsoft.com/office/officeart/2005/8/layout/hierarchy4"/>
    <dgm:cxn modelId="{EEE2BCFE-07E6-4B19-8414-4700A29193DF}" type="presParOf" srcId="{EF0E2BD6-BA84-483E-BE02-700AEB2C8E65}" destId="{88FD479B-1826-4F32-A376-820BD7FC4FE2}" srcOrd="0" destOrd="0" presId="urn:microsoft.com/office/officeart/2005/8/layout/hierarchy4"/>
    <dgm:cxn modelId="{A1378552-8856-418E-B756-65447713F456}" type="presParOf" srcId="{88FD479B-1826-4F32-A376-820BD7FC4FE2}" destId="{F8C58C8F-DCA8-4E9E-95FE-097E7D09D214}" srcOrd="0" destOrd="0" presId="urn:microsoft.com/office/officeart/2005/8/layout/hierarchy4"/>
    <dgm:cxn modelId="{CD02FE8B-32B5-4E59-998E-C360CAEEFF32}" type="presParOf" srcId="{88FD479B-1826-4F32-A376-820BD7FC4FE2}" destId="{ADB81251-BD88-4C7E-A0B9-97A53FA20987}" srcOrd="1" destOrd="0" presId="urn:microsoft.com/office/officeart/2005/8/layout/hierarchy4"/>
    <dgm:cxn modelId="{22F2A7B9-1F3A-491C-ACAC-5A64CFEF9BE1}" type="presParOf" srcId="{88FD479B-1826-4F32-A376-820BD7FC4FE2}" destId="{2A52713C-A5A2-4456-9887-9D3B186FFC33}" srcOrd="2" destOrd="0" presId="urn:microsoft.com/office/officeart/2005/8/layout/hierarchy4"/>
    <dgm:cxn modelId="{F9AF5FF1-263D-4371-B050-6E1FBD7245D8}" type="presParOf" srcId="{2A52713C-A5A2-4456-9887-9D3B186FFC33}" destId="{055B9A53-BEA9-406F-A4B9-68157452F6D9}" srcOrd="0" destOrd="0" presId="urn:microsoft.com/office/officeart/2005/8/layout/hierarchy4"/>
    <dgm:cxn modelId="{7ACEC2E4-A547-45D1-93A6-EC04E49F21C5}" type="presParOf" srcId="{055B9A53-BEA9-406F-A4B9-68157452F6D9}" destId="{0E5A0C1A-9397-42CC-8A59-2B64221E1034}" srcOrd="0" destOrd="0" presId="urn:microsoft.com/office/officeart/2005/8/layout/hierarchy4"/>
    <dgm:cxn modelId="{D3F77EF0-D06D-4CA1-AACB-AA9C18438B05}" type="presParOf" srcId="{055B9A53-BEA9-406F-A4B9-68157452F6D9}" destId="{EC13501F-262D-43B8-BA38-6F9EA17C9A62}" srcOrd="1" destOrd="0" presId="urn:microsoft.com/office/officeart/2005/8/layout/hierarchy4"/>
    <dgm:cxn modelId="{F26D933A-2232-4C85-B230-CABADDF7439D}" type="presParOf" srcId="{055B9A53-BEA9-406F-A4B9-68157452F6D9}" destId="{0226763A-7C8C-4CB8-9675-7ECC50A235B4}" srcOrd="2" destOrd="0" presId="urn:microsoft.com/office/officeart/2005/8/layout/hierarchy4"/>
    <dgm:cxn modelId="{766DB745-0B97-4F33-ADF0-256A7A01B950}" type="presParOf" srcId="{0226763A-7C8C-4CB8-9675-7ECC50A235B4}" destId="{5846E23E-9046-4079-8884-65A89DC325AB}" srcOrd="0" destOrd="0" presId="urn:microsoft.com/office/officeart/2005/8/layout/hierarchy4"/>
    <dgm:cxn modelId="{FF952DE5-4C7B-42FA-B6DC-89FF04744989}" type="presParOf" srcId="{5846E23E-9046-4079-8884-65A89DC325AB}" destId="{009C68CF-0CBC-4436-AB02-37E9E04D9347}" srcOrd="0" destOrd="0" presId="urn:microsoft.com/office/officeart/2005/8/layout/hierarchy4"/>
    <dgm:cxn modelId="{BFD1C028-E557-4F13-B051-863E6C00FE1D}" type="presParOf" srcId="{5846E23E-9046-4079-8884-65A89DC325AB}" destId="{4A25AAE8-3C96-48E6-8731-630D3ED39629}" srcOrd="1" destOrd="0" presId="urn:microsoft.com/office/officeart/2005/8/layout/hierarchy4"/>
    <dgm:cxn modelId="{3932F340-4BD2-4321-BE21-02A3201DDA30}" type="presParOf" srcId="{5846E23E-9046-4079-8884-65A89DC325AB}" destId="{10A04FC6-4D68-4516-9BFB-25A6CC03BD4B}" srcOrd="2" destOrd="0" presId="urn:microsoft.com/office/officeart/2005/8/layout/hierarchy4"/>
    <dgm:cxn modelId="{2EBD0F0D-4C44-4202-AF5F-7426E73060D0}" type="presParOf" srcId="{10A04FC6-4D68-4516-9BFB-25A6CC03BD4B}" destId="{ECC8CB53-5B55-4F8D-B7C0-86BB00E5781B}" srcOrd="0" destOrd="0" presId="urn:microsoft.com/office/officeart/2005/8/layout/hierarchy4"/>
    <dgm:cxn modelId="{409E0D3B-DF90-4BC2-B792-E549AD86DF99}" type="presParOf" srcId="{ECC8CB53-5B55-4F8D-B7C0-86BB00E5781B}" destId="{2FA59269-0D33-4DB6-BEB2-35CCABA5F8A3}" srcOrd="0" destOrd="0" presId="urn:microsoft.com/office/officeart/2005/8/layout/hierarchy4"/>
    <dgm:cxn modelId="{35F9C41B-CBB4-47D3-9C0C-B8BA19BAFA10}" type="presParOf" srcId="{ECC8CB53-5B55-4F8D-B7C0-86BB00E5781B}" destId="{088F76F3-A288-42D1-AA2F-28ED499C4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29FA5-7CF1-4587-83EE-3FF1EC52DDD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F399A3-6E19-4F47-953F-9B5EF00194E3}">
      <dgm:prSet phldrT="[Текст]"/>
      <dgm:spPr/>
      <dgm:t>
        <a:bodyPr/>
        <a:lstStyle/>
        <a:p>
          <a:r>
            <a:rPr lang="ru-RU" b="1" i="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dirty="0">
            <a:solidFill>
              <a:srgbClr val="00B0F0"/>
            </a:solidFill>
            <a:latin typeface="Circe-Light"/>
          </a:endParaRPr>
        </a:p>
      </dgm:t>
    </dgm:pt>
    <dgm:pt modelId="{8E09A297-ED57-4C27-89F2-5AEFFEFF089E}" type="parTrans" cxnId="{4F0EA5A7-C916-497D-B77E-0DC8CE1F11FE}">
      <dgm:prSet/>
      <dgm:spPr/>
      <dgm:t>
        <a:bodyPr/>
        <a:lstStyle/>
        <a:p>
          <a:endParaRPr lang="ru-RU"/>
        </a:p>
      </dgm:t>
    </dgm:pt>
    <dgm:pt modelId="{E5B84B66-F00E-4D89-BADB-C7DC093E3DE0}" type="sibTrans" cxnId="{4F0EA5A7-C916-497D-B77E-0DC8CE1F11FE}">
      <dgm:prSet/>
      <dgm:spPr/>
      <dgm:t>
        <a:bodyPr/>
        <a:lstStyle/>
        <a:p>
          <a:endParaRPr lang="ru-RU"/>
        </a:p>
      </dgm:t>
    </dgm:pt>
    <dgm:pt modelId="{35FB30BD-15A5-4ECB-87B1-7DF8F15C7968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разрешительной деятельности и межведомственного взаимодействия</a:t>
          </a:r>
        </a:p>
        <a:p>
          <a:pPr algn="ctr">
            <a:buFont typeface="Arial" panose="020B0604020202020204" pitchFamily="34" charset="0"/>
            <a:buChar char="•"/>
          </a:pPr>
          <a:endParaRPr lang="ru-RU" sz="900" dirty="0"/>
        </a:p>
      </dgm:t>
    </dgm:pt>
    <dgm:pt modelId="{17DBAF06-02A1-4C9C-982A-441BC885E7E7}" type="parTrans" cxnId="{7A020CBD-DBB1-459C-82C8-DE832062FA27}">
      <dgm:prSet/>
      <dgm:spPr/>
      <dgm:t>
        <a:bodyPr/>
        <a:lstStyle/>
        <a:p>
          <a:endParaRPr lang="ru-RU"/>
        </a:p>
      </dgm:t>
    </dgm:pt>
    <dgm:pt modelId="{609DFA60-F2D7-4866-9C62-EF19D54726D6}" type="sibTrans" cxnId="{7A020CBD-DBB1-459C-82C8-DE832062FA27}">
      <dgm:prSet/>
      <dgm:spPr/>
      <dgm:t>
        <a:bodyPr/>
        <a:lstStyle/>
        <a:p>
          <a:endParaRPr lang="ru-RU"/>
        </a:p>
      </dgm:t>
    </dgm:pt>
    <dgm:pt modelId="{C2CDCD9E-8187-4619-B461-9DF9E8856631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Административный департамент</a:t>
          </a:r>
          <a:endParaRPr lang="ru-RU" sz="1200" b="1" dirty="0"/>
        </a:p>
      </dgm:t>
    </dgm:pt>
    <dgm:pt modelId="{FF03D45C-5F70-4BAF-976F-35F958A640C6}" type="parTrans" cxnId="{9814FEFC-6B17-45D1-B64F-746449AAFE4A}">
      <dgm:prSet/>
      <dgm:spPr/>
      <dgm:t>
        <a:bodyPr/>
        <a:lstStyle/>
        <a:p>
          <a:endParaRPr lang="ru-RU"/>
        </a:p>
      </dgm:t>
    </dgm:pt>
    <dgm:pt modelId="{5288CC39-B079-4C82-B128-1E9E5FA55BF1}" type="sibTrans" cxnId="{9814FEFC-6B17-45D1-B64F-746449AAFE4A}">
      <dgm:prSet/>
      <dgm:spPr/>
      <dgm:t>
        <a:bodyPr/>
        <a:lstStyle/>
        <a:p>
          <a:endParaRPr lang="ru-RU"/>
        </a:p>
      </dgm:t>
    </dgm:pt>
    <dgm:pt modelId="{AF2D0467-C43A-4C93-9C4F-554E3C00B545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Правовой департамент</a:t>
          </a:r>
          <a:endParaRPr lang="ru-RU" sz="1200" b="1" dirty="0"/>
        </a:p>
      </dgm:t>
    </dgm:pt>
    <dgm:pt modelId="{20C107CE-EB5A-4CFB-B99A-15F97C76E19B}" type="parTrans" cxnId="{C1689A8E-92F6-4281-BCA6-04B9F10C4AA1}">
      <dgm:prSet/>
      <dgm:spPr/>
      <dgm:t>
        <a:bodyPr/>
        <a:lstStyle/>
        <a:p>
          <a:endParaRPr lang="ru-RU"/>
        </a:p>
      </dgm:t>
    </dgm:pt>
    <dgm:pt modelId="{9389FDE2-028A-4C44-A894-E29EFCA77672}" type="sibTrans" cxnId="{C1689A8E-92F6-4281-BCA6-04B9F10C4AA1}">
      <dgm:prSet/>
      <dgm:spPr/>
      <dgm:t>
        <a:bodyPr/>
        <a:lstStyle/>
        <a:p>
          <a:endParaRPr lang="ru-RU"/>
        </a:p>
      </dgm:t>
    </dgm:pt>
    <dgm:pt modelId="{E789F662-B859-4B12-9122-AFCB1223994B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финансов и имущественных отношений</a:t>
          </a:r>
        </a:p>
      </dgm:t>
    </dgm:pt>
    <dgm:pt modelId="{E8963BEC-FF81-49C8-8EE9-C3E9BD6193CA}" type="parTrans" cxnId="{264D3BC3-ED6A-46FA-8E79-809945D90D33}">
      <dgm:prSet/>
      <dgm:spPr/>
      <dgm:t>
        <a:bodyPr/>
        <a:lstStyle/>
        <a:p>
          <a:endParaRPr lang="ru-RU"/>
        </a:p>
      </dgm:t>
    </dgm:pt>
    <dgm:pt modelId="{07C9598B-13AA-440C-B8BE-166078C2651C}" type="sibTrans" cxnId="{264D3BC3-ED6A-46FA-8E79-809945D90D33}">
      <dgm:prSet/>
      <dgm:spPr/>
      <dgm:t>
        <a:bodyPr/>
        <a:lstStyle/>
        <a:p>
          <a:endParaRPr lang="ru-RU"/>
        </a:p>
      </dgm:t>
    </dgm:pt>
    <dgm:pt modelId="{99D122F1-231B-4FA4-83AF-9A355FF08204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промышленного и гражданского строительства</a:t>
          </a:r>
        </a:p>
      </dgm:t>
    </dgm:pt>
    <dgm:pt modelId="{CD6DE95B-4EAF-4686-99F7-3A7D2D089875}" type="parTrans" cxnId="{B24D84F2-C31C-46B1-8376-06F57D94F97E}">
      <dgm:prSet/>
      <dgm:spPr/>
      <dgm:t>
        <a:bodyPr/>
        <a:lstStyle/>
        <a:p>
          <a:endParaRPr lang="ru-RU"/>
        </a:p>
      </dgm:t>
    </dgm:pt>
    <dgm:pt modelId="{A68042BD-217C-4C4F-B6DD-B63BE3E65D67}" type="sibTrans" cxnId="{B24D84F2-C31C-46B1-8376-06F57D94F97E}">
      <dgm:prSet/>
      <dgm:spPr/>
      <dgm:t>
        <a:bodyPr/>
        <a:lstStyle/>
        <a:p>
          <a:endParaRPr lang="ru-RU"/>
        </a:p>
      </dgm:t>
    </dgm:pt>
    <dgm:pt modelId="{855629F1-053D-4624-8FC7-EF7025BE5708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комплексного развития территорий</a:t>
          </a:r>
        </a:p>
      </dgm:t>
    </dgm:pt>
    <dgm:pt modelId="{2891C7A6-A146-41C4-BDB4-E6980A1726F6}" type="parTrans" cxnId="{C77EA29A-8818-4DC6-B100-E16C1AA3B339}">
      <dgm:prSet/>
      <dgm:spPr/>
      <dgm:t>
        <a:bodyPr/>
        <a:lstStyle/>
        <a:p>
          <a:endParaRPr lang="ru-RU"/>
        </a:p>
      </dgm:t>
    </dgm:pt>
    <dgm:pt modelId="{B6807D25-D31B-4BD6-B849-0883DCADAB88}" type="sibTrans" cxnId="{C77EA29A-8818-4DC6-B100-E16C1AA3B339}">
      <dgm:prSet/>
      <dgm:spPr/>
      <dgm:t>
        <a:bodyPr/>
        <a:lstStyle/>
        <a:p>
          <a:endParaRPr lang="ru-RU"/>
        </a:p>
      </dgm:t>
    </dgm:pt>
    <dgm:pt modelId="{C70B2770-F67C-467E-BE42-91CAAD183EB9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цифрового развития</a:t>
          </a:r>
        </a:p>
      </dgm:t>
    </dgm:pt>
    <dgm:pt modelId="{33D2733F-1CF1-420B-A501-896484533C6E}" type="parTrans" cxnId="{673153F8-1E51-4151-BD47-07510F93FAD5}">
      <dgm:prSet/>
      <dgm:spPr/>
      <dgm:t>
        <a:bodyPr/>
        <a:lstStyle/>
        <a:p>
          <a:endParaRPr lang="ru-RU"/>
        </a:p>
      </dgm:t>
    </dgm:pt>
    <dgm:pt modelId="{2D480058-E4DE-40F9-97E9-DB202EB67B59}" type="sibTrans" cxnId="{673153F8-1E51-4151-BD47-07510F93FAD5}">
      <dgm:prSet/>
      <dgm:spPr/>
      <dgm:t>
        <a:bodyPr/>
        <a:lstStyle/>
        <a:p>
          <a:endParaRPr lang="ru-RU"/>
        </a:p>
      </dgm:t>
    </dgm:pt>
    <dgm:pt modelId="{7F0C5FBF-B014-441A-88C1-DA5DB42680A5}">
      <dgm:prSet custT="1"/>
      <dgm:spPr/>
      <dgm:t>
        <a:bodyPr/>
        <a:lstStyle/>
        <a:p>
          <a:pPr algn="ctr"/>
          <a:r>
            <a:rPr lang="ru-RU" sz="1200" b="1" i="0" dirty="0"/>
            <a:t>                 Департамент ценообразования и ресурсного обеспечения строительства</a:t>
          </a:r>
          <a:endParaRPr lang="ru-RU" sz="1200" b="0" i="0" dirty="0"/>
        </a:p>
      </dgm:t>
    </dgm:pt>
    <dgm:pt modelId="{879CA562-F4DC-4D3D-83D7-F07310A1473E}" type="parTrans" cxnId="{29AE13CF-E1F3-4438-A80D-77F2A99B2BDC}">
      <dgm:prSet/>
      <dgm:spPr/>
      <dgm:t>
        <a:bodyPr/>
        <a:lstStyle/>
        <a:p>
          <a:endParaRPr lang="ru-RU"/>
        </a:p>
      </dgm:t>
    </dgm:pt>
    <dgm:pt modelId="{4C621FE6-C46F-4678-AFD4-A1F5B345A631}" type="sibTrans" cxnId="{29AE13CF-E1F3-4438-A80D-77F2A99B2BDC}">
      <dgm:prSet/>
      <dgm:spPr/>
      <dgm:t>
        <a:bodyPr/>
        <a:lstStyle/>
        <a:p>
          <a:endParaRPr lang="ru-RU"/>
        </a:p>
      </dgm:t>
    </dgm:pt>
    <dgm:pt modelId="{8ECDCEDC-4344-440A-B571-6FBB9420BDDB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жилищной политики</a:t>
          </a:r>
          <a:endParaRPr lang="ru-RU" sz="1200" b="0" i="0" dirty="0"/>
        </a:p>
      </dgm:t>
    </dgm:pt>
    <dgm:pt modelId="{74085DC7-DD6D-4737-92FD-19D3BE0998E5}" type="parTrans" cxnId="{3EE21705-BE71-417E-82F7-7C8C021A2653}">
      <dgm:prSet/>
      <dgm:spPr/>
      <dgm:t>
        <a:bodyPr/>
        <a:lstStyle/>
        <a:p>
          <a:endParaRPr lang="ru-RU"/>
        </a:p>
      </dgm:t>
    </dgm:pt>
    <dgm:pt modelId="{3165A2E6-8BC9-4F5C-93D8-62479F846F7C}" type="sibTrans" cxnId="{3EE21705-BE71-417E-82F7-7C8C021A2653}">
      <dgm:prSet/>
      <dgm:spPr/>
      <dgm:t>
        <a:bodyPr/>
        <a:lstStyle/>
        <a:p>
          <a:endParaRPr lang="ru-RU"/>
        </a:p>
      </dgm:t>
    </dgm:pt>
    <dgm:pt modelId="{CBBBA056-3562-42E4-84A7-C60893557894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градостроительной деятельности и архитектуры</a:t>
          </a:r>
          <a:endParaRPr lang="ru-RU" sz="1200" dirty="0"/>
        </a:p>
      </dgm:t>
    </dgm:pt>
    <dgm:pt modelId="{DAF6489C-8A5A-4F35-8178-B1D388D0126B}" type="parTrans" cxnId="{3DF4E646-FEEE-4CF2-9B53-20ECFDFB4514}">
      <dgm:prSet/>
      <dgm:spPr/>
      <dgm:t>
        <a:bodyPr/>
        <a:lstStyle/>
        <a:p>
          <a:endParaRPr lang="ru-RU"/>
        </a:p>
      </dgm:t>
    </dgm:pt>
    <dgm:pt modelId="{1C0EABD4-22E6-402B-A280-ED21C86762C5}" type="sibTrans" cxnId="{3DF4E646-FEEE-4CF2-9B53-20ECFDFB4514}">
      <dgm:prSet/>
      <dgm:spPr/>
      <dgm:t>
        <a:bodyPr/>
        <a:lstStyle/>
        <a:p>
          <a:endParaRPr lang="ru-RU"/>
        </a:p>
      </dgm:t>
    </dgm:pt>
    <dgm:pt modelId="{060410DA-20DF-411E-8DAF-C4A60513A6D4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стратегических проектов</a:t>
          </a:r>
          <a:endParaRPr lang="ru-RU" sz="1200" dirty="0"/>
        </a:p>
      </dgm:t>
    </dgm:pt>
    <dgm:pt modelId="{1E5A730B-CAD0-4C4A-81B9-73A4A6710FFD}" type="parTrans" cxnId="{3EEA6E7C-BE86-4888-B2E5-D7E964F6B94A}">
      <dgm:prSet/>
      <dgm:spPr/>
      <dgm:t>
        <a:bodyPr/>
        <a:lstStyle/>
        <a:p>
          <a:endParaRPr lang="ru-RU"/>
        </a:p>
      </dgm:t>
    </dgm:pt>
    <dgm:pt modelId="{CB331418-B775-478F-B14B-075D95F85A24}" type="sibTrans" cxnId="{3EEA6E7C-BE86-4888-B2E5-D7E964F6B94A}">
      <dgm:prSet/>
      <dgm:spPr/>
      <dgm:t>
        <a:bodyPr/>
        <a:lstStyle/>
        <a:p>
          <a:endParaRPr lang="ru-RU"/>
        </a:p>
      </dgm:t>
    </dgm:pt>
    <dgm:pt modelId="{F8F8D9A1-772F-4C8C-8900-18BEA33837C4}">
      <dgm:prSet custT="1"/>
      <dgm:spPr/>
      <dgm:t>
        <a:bodyPr/>
        <a:lstStyle/>
        <a:p>
          <a:r>
            <a:rPr lang="ru-RU" sz="1100" b="1" i="0" dirty="0"/>
            <a:t>			</a:t>
          </a:r>
          <a:r>
            <a:rPr lang="ru-RU" sz="1200" b="1" i="0" dirty="0"/>
            <a:t>Департамент развития жилищно-коммунального хозяйства</a:t>
          </a:r>
          <a:endParaRPr lang="ru-RU" sz="1200" dirty="0"/>
        </a:p>
      </dgm:t>
    </dgm:pt>
    <dgm:pt modelId="{530A18A3-70A7-4501-9A1B-89C4FB168FE4}" type="parTrans" cxnId="{FE211DA7-C053-4C10-9FA2-EFEDB6472F69}">
      <dgm:prSet/>
      <dgm:spPr/>
      <dgm:t>
        <a:bodyPr/>
        <a:lstStyle/>
        <a:p>
          <a:endParaRPr lang="ru-RU"/>
        </a:p>
      </dgm:t>
    </dgm:pt>
    <dgm:pt modelId="{051CC0C2-3A61-44B7-9B78-018F45A77CBE}" type="sibTrans" cxnId="{FE211DA7-C053-4C10-9FA2-EFEDB6472F69}">
      <dgm:prSet/>
      <dgm:spPr/>
      <dgm:t>
        <a:bodyPr/>
        <a:lstStyle/>
        <a:p>
          <a:endParaRPr lang="ru-RU"/>
        </a:p>
      </dgm:t>
    </dgm:pt>
    <dgm:pt modelId="{893F3DC5-651B-4C65-8A5D-A6A49EB7AEC1}">
      <dgm:prSet custT="1"/>
      <dgm:spPr/>
      <dgm:t>
        <a:bodyPr/>
        <a:lstStyle/>
        <a:p>
          <a:r>
            <a:rPr lang="ru-RU" sz="1100" b="1" i="0" dirty="0"/>
            <a:t>				</a:t>
          </a:r>
          <a:r>
            <a:rPr lang="en-US" sz="1100" b="1" i="0" dirty="0"/>
            <a:t>    </a:t>
          </a:r>
          <a:r>
            <a:rPr lang="ru-RU" sz="1200" b="1" i="0" dirty="0"/>
            <a:t>Департамент капитальных вложений</a:t>
          </a:r>
          <a:endParaRPr lang="ru-RU" sz="1200" dirty="0"/>
        </a:p>
      </dgm:t>
    </dgm:pt>
    <dgm:pt modelId="{9CACCF45-C61E-4030-A986-B7B1C4158793}" type="parTrans" cxnId="{F285266F-DA2D-49B4-BA1D-AC3FE6EF6153}">
      <dgm:prSet/>
      <dgm:spPr/>
      <dgm:t>
        <a:bodyPr/>
        <a:lstStyle/>
        <a:p>
          <a:endParaRPr lang="ru-RU"/>
        </a:p>
      </dgm:t>
    </dgm:pt>
    <dgm:pt modelId="{C0C7834C-97D8-4ABD-A50A-E363EACFE7C5}" type="sibTrans" cxnId="{F285266F-DA2D-49B4-BA1D-AC3FE6EF6153}">
      <dgm:prSet/>
      <dgm:spPr/>
      <dgm:t>
        <a:bodyPr/>
        <a:lstStyle/>
        <a:p>
          <a:endParaRPr lang="ru-RU"/>
        </a:p>
      </dgm:t>
    </dgm:pt>
    <dgm:pt modelId="{4E47AA7A-4156-4111-A875-96C68FF65882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реализации специального инфраструктурного проекта</a:t>
          </a:r>
          <a:endParaRPr lang="ru-RU" sz="1200" dirty="0"/>
        </a:p>
      </dgm:t>
    </dgm:pt>
    <dgm:pt modelId="{D3357316-E914-42AE-99FE-7576E9F9EF92}" type="parTrans" cxnId="{90913CC6-30D4-43B3-A7B2-0BD4E10DFDB8}">
      <dgm:prSet/>
      <dgm:spPr/>
      <dgm:t>
        <a:bodyPr/>
        <a:lstStyle/>
        <a:p>
          <a:endParaRPr lang="ru-RU"/>
        </a:p>
      </dgm:t>
    </dgm:pt>
    <dgm:pt modelId="{9F26D1FC-797B-49D5-A365-C8D7E0118DFB}" type="sibTrans" cxnId="{90913CC6-30D4-43B3-A7B2-0BD4E10DFDB8}">
      <dgm:prSet/>
      <dgm:spPr/>
      <dgm:t>
        <a:bodyPr/>
        <a:lstStyle/>
        <a:p>
          <a:endParaRPr lang="ru-RU"/>
        </a:p>
      </dgm:t>
    </dgm:pt>
    <dgm:pt modelId="{1F4AE665-F722-4B11-B937-9267AB4B0090}" type="pres">
      <dgm:prSet presAssocID="{36E29FA5-7CF1-4587-83EE-3FF1EC52DDDE}" presName="vert0" presStyleCnt="0">
        <dgm:presLayoutVars>
          <dgm:dir/>
          <dgm:animOne val="branch"/>
          <dgm:animLvl val="lvl"/>
        </dgm:presLayoutVars>
      </dgm:prSet>
      <dgm:spPr/>
    </dgm:pt>
    <dgm:pt modelId="{623609D6-EA7A-4BC3-839E-42A0D96F26D7}" type="pres">
      <dgm:prSet presAssocID="{D6F399A3-6E19-4F47-953F-9B5EF00194E3}" presName="thickLine" presStyleLbl="alignNode1" presStyleIdx="0" presStyleCnt="1"/>
      <dgm:spPr/>
    </dgm:pt>
    <dgm:pt modelId="{DFD8599E-725D-4346-A5DC-4B25977AF15D}" type="pres">
      <dgm:prSet presAssocID="{D6F399A3-6E19-4F47-953F-9B5EF00194E3}" presName="horz1" presStyleCnt="0"/>
      <dgm:spPr/>
    </dgm:pt>
    <dgm:pt modelId="{6F92C6B3-A7C6-4824-A834-A82B980ACDD5}" type="pres">
      <dgm:prSet presAssocID="{D6F399A3-6E19-4F47-953F-9B5EF00194E3}" presName="tx1" presStyleLbl="revTx" presStyleIdx="0" presStyleCnt="15"/>
      <dgm:spPr/>
    </dgm:pt>
    <dgm:pt modelId="{7F0E05B8-B18C-4BF7-82A7-CFCC7E675C35}" type="pres">
      <dgm:prSet presAssocID="{D6F399A3-6E19-4F47-953F-9B5EF00194E3}" presName="vert1" presStyleCnt="0"/>
      <dgm:spPr/>
    </dgm:pt>
    <dgm:pt modelId="{ACCC28F9-A761-4A78-B8CF-512C0805667A}" type="pres">
      <dgm:prSet presAssocID="{35FB30BD-15A5-4ECB-87B1-7DF8F15C7968}" presName="vertSpace2a" presStyleCnt="0"/>
      <dgm:spPr/>
    </dgm:pt>
    <dgm:pt modelId="{B1DEDAF2-359D-406D-9946-4D0C675FC646}" type="pres">
      <dgm:prSet presAssocID="{35FB30BD-15A5-4ECB-87B1-7DF8F15C7968}" presName="horz2" presStyleCnt="0"/>
      <dgm:spPr/>
    </dgm:pt>
    <dgm:pt modelId="{91C134C4-75DD-47CF-B907-7C38119FC05F}" type="pres">
      <dgm:prSet presAssocID="{35FB30BD-15A5-4ECB-87B1-7DF8F15C7968}" presName="horzSpace2" presStyleCnt="0"/>
      <dgm:spPr/>
    </dgm:pt>
    <dgm:pt modelId="{6AAAA71E-6577-4226-A62A-2A63D89FFA23}" type="pres">
      <dgm:prSet presAssocID="{35FB30BD-15A5-4ECB-87B1-7DF8F15C7968}" presName="tx2" presStyleLbl="revTx" presStyleIdx="1" presStyleCnt="15"/>
      <dgm:spPr/>
    </dgm:pt>
    <dgm:pt modelId="{468B2DEE-532B-46A8-B20A-D7B47EA86B79}" type="pres">
      <dgm:prSet presAssocID="{35FB30BD-15A5-4ECB-87B1-7DF8F15C7968}" presName="vert2" presStyleCnt="0"/>
      <dgm:spPr/>
    </dgm:pt>
    <dgm:pt modelId="{23EF3A28-B51E-4F90-9585-01586AD98BDB}" type="pres">
      <dgm:prSet presAssocID="{35FB30BD-15A5-4ECB-87B1-7DF8F15C7968}" presName="thinLine2b" presStyleLbl="callout" presStyleIdx="0" presStyleCnt="14"/>
      <dgm:spPr/>
    </dgm:pt>
    <dgm:pt modelId="{BE396427-1469-4A22-9A03-CA85579D88E8}" type="pres">
      <dgm:prSet presAssocID="{35FB30BD-15A5-4ECB-87B1-7DF8F15C7968}" presName="vertSpace2b" presStyleCnt="0"/>
      <dgm:spPr/>
    </dgm:pt>
    <dgm:pt modelId="{B787D7DA-1993-4E26-9193-E0B004D15305}" type="pres">
      <dgm:prSet presAssocID="{C2CDCD9E-8187-4619-B461-9DF9E8856631}" presName="horz2" presStyleCnt="0"/>
      <dgm:spPr/>
    </dgm:pt>
    <dgm:pt modelId="{76CBF6CA-7207-40A1-90F7-3CCEF47C290D}" type="pres">
      <dgm:prSet presAssocID="{C2CDCD9E-8187-4619-B461-9DF9E8856631}" presName="horzSpace2" presStyleCnt="0"/>
      <dgm:spPr/>
    </dgm:pt>
    <dgm:pt modelId="{77FBBA1D-FEBC-4260-A734-2D5138DCC6D9}" type="pres">
      <dgm:prSet presAssocID="{C2CDCD9E-8187-4619-B461-9DF9E8856631}" presName="tx2" presStyleLbl="revTx" presStyleIdx="2" presStyleCnt="15"/>
      <dgm:spPr/>
    </dgm:pt>
    <dgm:pt modelId="{97E1896D-288B-46D6-9F19-CCA9D955873A}" type="pres">
      <dgm:prSet presAssocID="{C2CDCD9E-8187-4619-B461-9DF9E8856631}" presName="vert2" presStyleCnt="0"/>
      <dgm:spPr/>
    </dgm:pt>
    <dgm:pt modelId="{A2FE9D66-0948-494C-AB65-C3B5C50C6B9B}" type="pres">
      <dgm:prSet presAssocID="{C2CDCD9E-8187-4619-B461-9DF9E8856631}" presName="thinLine2b" presStyleLbl="callout" presStyleIdx="1" presStyleCnt="14"/>
      <dgm:spPr/>
    </dgm:pt>
    <dgm:pt modelId="{DA6441BC-97E8-4184-8D36-B903779C1C8F}" type="pres">
      <dgm:prSet presAssocID="{C2CDCD9E-8187-4619-B461-9DF9E8856631}" presName="vertSpace2b" presStyleCnt="0"/>
      <dgm:spPr/>
    </dgm:pt>
    <dgm:pt modelId="{2C08FF80-98BF-4A02-B6BB-8D6D905B49E0}" type="pres">
      <dgm:prSet presAssocID="{AF2D0467-C43A-4C93-9C4F-554E3C00B545}" presName="horz2" presStyleCnt="0"/>
      <dgm:spPr/>
    </dgm:pt>
    <dgm:pt modelId="{1A51CFC6-8527-4189-BB8D-89FB771F13B6}" type="pres">
      <dgm:prSet presAssocID="{AF2D0467-C43A-4C93-9C4F-554E3C00B545}" presName="horzSpace2" presStyleCnt="0"/>
      <dgm:spPr/>
    </dgm:pt>
    <dgm:pt modelId="{FD7CB419-D5F4-46D3-B375-7161B838F2AF}" type="pres">
      <dgm:prSet presAssocID="{AF2D0467-C43A-4C93-9C4F-554E3C00B545}" presName="tx2" presStyleLbl="revTx" presStyleIdx="3" presStyleCnt="15"/>
      <dgm:spPr/>
    </dgm:pt>
    <dgm:pt modelId="{E578CE7C-810C-4D91-BEB5-0D6860A7D7EA}" type="pres">
      <dgm:prSet presAssocID="{AF2D0467-C43A-4C93-9C4F-554E3C00B545}" presName="vert2" presStyleCnt="0"/>
      <dgm:spPr/>
    </dgm:pt>
    <dgm:pt modelId="{D6380809-248A-451F-B3B1-EBEFD30E0006}" type="pres">
      <dgm:prSet presAssocID="{AF2D0467-C43A-4C93-9C4F-554E3C00B545}" presName="thinLine2b" presStyleLbl="callout" presStyleIdx="2" presStyleCnt="14"/>
      <dgm:spPr/>
    </dgm:pt>
    <dgm:pt modelId="{55D011F6-7788-4D45-9623-0137717D4B21}" type="pres">
      <dgm:prSet presAssocID="{AF2D0467-C43A-4C93-9C4F-554E3C00B545}" presName="vertSpace2b" presStyleCnt="0"/>
      <dgm:spPr/>
    </dgm:pt>
    <dgm:pt modelId="{7765D73C-31EF-40FF-A153-983E2CA296B4}" type="pres">
      <dgm:prSet presAssocID="{E789F662-B859-4B12-9122-AFCB1223994B}" presName="horz2" presStyleCnt="0"/>
      <dgm:spPr/>
    </dgm:pt>
    <dgm:pt modelId="{D1D6AA47-8559-42F8-AA10-5CB1CDBA92DC}" type="pres">
      <dgm:prSet presAssocID="{E789F662-B859-4B12-9122-AFCB1223994B}" presName="horzSpace2" presStyleCnt="0"/>
      <dgm:spPr/>
    </dgm:pt>
    <dgm:pt modelId="{03D5F0A4-2F3D-454C-8261-9C316F8A2F96}" type="pres">
      <dgm:prSet presAssocID="{E789F662-B859-4B12-9122-AFCB1223994B}" presName="tx2" presStyleLbl="revTx" presStyleIdx="4" presStyleCnt="15"/>
      <dgm:spPr/>
    </dgm:pt>
    <dgm:pt modelId="{538AB3D8-944D-4F96-896C-EFFF148CFE07}" type="pres">
      <dgm:prSet presAssocID="{E789F662-B859-4B12-9122-AFCB1223994B}" presName="vert2" presStyleCnt="0"/>
      <dgm:spPr/>
    </dgm:pt>
    <dgm:pt modelId="{3137E9D4-4947-4FA5-9A93-691121F2D430}" type="pres">
      <dgm:prSet presAssocID="{E789F662-B859-4B12-9122-AFCB1223994B}" presName="thinLine2b" presStyleLbl="callout" presStyleIdx="3" presStyleCnt="14"/>
      <dgm:spPr/>
    </dgm:pt>
    <dgm:pt modelId="{EB2ACB20-DC2D-4181-9867-2C9555ED7304}" type="pres">
      <dgm:prSet presAssocID="{E789F662-B859-4B12-9122-AFCB1223994B}" presName="vertSpace2b" presStyleCnt="0"/>
      <dgm:spPr/>
    </dgm:pt>
    <dgm:pt modelId="{98D33807-A4D1-4D15-8967-49C1B6255F90}" type="pres">
      <dgm:prSet presAssocID="{99D122F1-231B-4FA4-83AF-9A355FF08204}" presName="horz2" presStyleCnt="0"/>
      <dgm:spPr/>
    </dgm:pt>
    <dgm:pt modelId="{2BE3DD9A-E60E-4F9C-A397-0FF9DEC2B5A8}" type="pres">
      <dgm:prSet presAssocID="{99D122F1-231B-4FA4-83AF-9A355FF08204}" presName="horzSpace2" presStyleCnt="0"/>
      <dgm:spPr/>
    </dgm:pt>
    <dgm:pt modelId="{F4A4A445-7B10-4158-AC5A-659E97AD1D8E}" type="pres">
      <dgm:prSet presAssocID="{99D122F1-231B-4FA4-83AF-9A355FF08204}" presName="tx2" presStyleLbl="revTx" presStyleIdx="5" presStyleCnt="15"/>
      <dgm:spPr/>
    </dgm:pt>
    <dgm:pt modelId="{8A7BAD6C-46A4-477D-AFEF-D84910CE43A8}" type="pres">
      <dgm:prSet presAssocID="{99D122F1-231B-4FA4-83AF-9A355FF08204}" presName="vert2" presStyleCnt="0"/>
      <dgm:spPr/>
    </dgm:pt>
    <dgm:pt modelId="{6A7DDC9D-085C-4A6F-BEFF-BBF0922F0114}" type="pres">
      <dgm:prSet presAssocID="{99D122F1-231B-4FA4-83AF-9A355FF08204}" presName="thinLine2b" presStyleLbl="callout" presStyleIdx="4" presStyleCnt="14"/>
      <dgm:spPr/>
    </dgm:pt>
    <dgm:pt modelId="{5EBEA9CE-C068-446C-B97A-81D10BCB08D6}" type="pres">
      <dgm:prSet presAssocID="{99D122F1-231B-4FA4-83AF-9A355FF08204}" presName="vertSpace2b" presStyleCnt="0"/>
      <dgm:spPr/>
    </dgm:pt>
    <dgm:pt modelId="{246FA423-94E5-4A00-903D-D73BA44D1387}" type="pres">
      <dgm:prSet presAssocID="{855629F1-053D-4624-8FC7-EF7025BE5708}" presName="horz2" presStyleCnt="0"/>
      <dgm:spPr/>
    </dgm:pt>
    <dgm:pt modelId="{45D6D511-A419-43F1-8428-81EBF6DDD79A}" type="pres">
      <dgm:prSet presAssocID="{855629F1-053D-4624-8FC7-EF7025BE5708}" presName="horzSpace2" presStyleCnt="0"/>
      <dgm:spPr/>
    </dgm:pt>
    <dgm:pt modelId="{A187AC33-7C54-4472-833F-BCC82AE81563}" type="pres">
      <dgm:prSet presAssocID="{855629F1-053D-4624-8FC7-EF7025BE5708}" presName="tx2" presStyleLbl="revTx" presStyleIdx="6" presStyleCnt="15"/>
      <dgm:spPr/>
    </dgm:pt>
    <dgm:pt modelId="{ADB87DEC-AC7A-4FD7-89F1-E3C4832B76C0}" type="pres">
      <dgm:prSet presAssocID="{855629F1-053D-4624-8FC7-EF7025BE5708}" presName="vert2" presStyleCnt="0"/>
      <dgm:spPr/>
    </dgm:pt>
    <dgm:pt modelId="{6B1D9875-4BA4-42FD-9C44-FF5CEA020170}" type="pres">
      <dgm:prSet presAssocID="{855629F1-053D-4624-8FC7-EF7025BE5708}" presName="thinLine2b" presStyleLbl="callout" presStyleIdx="5" presStyleCnt="14"/>
      <dgm:spPr/>
    </dgm:pt>
    <dgm:pt modelId="{2E6B4332-4D0A-4D32-8D34-2F5FD4635457}" type="pres">
      <dgm:prSet presAssocID="{855629F1-053D-4624-8FC7-EF7025BE5708}" presName="vertSpace2b" presStyleCnt="0"/>
      <dgm:spPr/>
    </dgm:pt>
    <dgm:pt modelId="{2DD9026A-C4EC-4446-834B-BCD271A5EFC9}" type="pres">
      <dgm:prSet presAssocID="{C70B2770-F67C-467E-BE42-91CAAD183EB9}" presName="horz2" presStyleCnt="0"/>
      <dgm:spPr/>
    </dgm:pt>
    <dgm:pt modelId="{79309A2E-A3D9-4274-9BA2-D249D2630B8A}" type="pres">
      <dgm:prSet presAssocID="{C70B2770-F67C-467E-BE42-91CAAD183EB9}" presName="horzSpace2" presStyleCnt="0"/>
      <dgm:spPr/>
    </dgm:pt>
    <dgm:pt modelId="{EBCFCAF9-A2C0-46E0-83DA-9CE0A133B64E}" type="pres">
      <dgm:prSet presAssocID="{C70B2770-F67C-467E-BE42-91CAAD183EB9}" presName="tx2" presStyleLbl="revTx" presStyleIdx="7" presStyleCnt="15"/>
      <dgm:spPr/>
    </dgm:pt>
    <dgm:pt modelId="{2D9F7EB1-334B-447A-AC20-D6E4B915AC0B}" type="pres">
      <dgm:prSet presAssocID="{C70B2770-F67C-467E-BE42-91CAAD183EB9}" presName="vert2" presStyleCnt="0"/>
      <dgm:spPr/>
    </dgm:pt>
    <dgm:pt modelId="{4AEABB25-9AD6-4758-83A2-41F5FF6CF2A1}" type="pres">
      <dgm:prSet presAssocID="{C70B2770-F67C-467E-BE42-91CAAD183EB9}" presName="thinLine2b" presStyleLbl="callout" presStyleIdx="6" presStyleCnt="14"/>
      <dgm:spPr/>
    </dgm:pt>
    <dgm:pt modelId="{BC7A7D6D-D50D-43BA-BF11-E11DCE0E4E17}" type="pres">
      <dgm:prSet presAssocID="{C70B2770-F67C-467E-BE42-91CAAD183EB9}" presName="vertSpace2b" presStyleCnt="0"/>
      <dgm:spPr/>
    </dgm:pt>
    <dgm:pt modelId="{A6D1556C-AF9B-4FEE-8D7A-39AEA069E7E7}" type="pres">
      <dgm:prSet presAssocID="{7F0C5FBF-B014-441A-88C1-DA5DB42680A5}" presName="horz2" presStyleCnt="0"/>
      <dgm:spPr/>
    </dgm:pt>
    <dgm:pt modelId="{31B96921-3608-46A6-B74E-013936DF34D0}" type="pres">
      <dgm:prSet presAssocID="{7F0C5FBF-B014-441A-88C1-DA5DB42680A5}" presName="horzSpace2" presStyleCnt="0"/>
      <dgm:spPr/>
    </dgm:pt>
    <dgm:pt modelId="{20D4E002-D893-43FF-9646-293A21030471}" type="pres">
      <dgm:prSet presAssocID="{7F0C5FBF-B014-441A-88C1-DA5DB42680A5}" presName="tx2" presStyleLbl="revTx" presStyleIdx="8" presStyleCnt="15"/>
      <dgm:spPr/>
    </dgm:pt>
    <dgm:pt modelId="{807DF399-2787-4825-B0D1-51E83CFEA327}" type="pres">
      <dgm:prSet presAssocID="{7F0C5FBF-B014-441A-88C1-DA5DB42680A5}" presName="vert2" presStyleCnt="0"/>
      <dgm:spPr/>
    </dgm:pt>
    <dgm:pt modelId="{1523A20A-1F6B-4273-B6A2-5808CD639A26}" type="pres">
      <dgm:prSet presAssocID="{7F0C5FBF-B014-441A-88C1-DA5DB42680A5}" presName="thinLine2b" presStyleLbl="callout" presStyleIdx="7" presStyleCnt="14"/>
      <dgm:spPr/>
    </dgm:pt>
    <dgm:pt modelId="{17067522-B717-435D-9179-EB593C237441}" type="pres">
      <dgm:prSet presAssocID="{7F0C5FBF-B014-441A-88C1-DA5DB42680A5}" presName="vertSpace2b" presStyleCnt="0"/>
      <dgm:spPr/>
    </dgm:pt>
    <dgm:pt modelId="{FD0974F3-9FF8-4D3D-92D3-797025E25B68}" type="pres">
      <dgm:prSet presAssocID="{8ECDCEDC-4344-440A-B571-6FBB9420BDDB}" presName="horz2" presStyleCnt="0"/>
      <dgm:spPr/>
    </dgm:pt>
    <dgm:pt modelId="{AE87822D-09C8-494C-A844-9E2DEB11FEAE}" type="pres">
      <dgm:prSet presAssocID="{8ECDCEDC-4344-440A-B571-6FBB9420BDDB}" presName="horzSpace2" presStyleCnt="0"/>
      <dgm:spPr/>
    </dgm:pt>
    <dgm:pt modelId="{FEDADC9A-AF45-4611-9A9E-B2502E5B5AAD}" type="pres">
      <dgm:prSet presAssocID="{8ECDCEDC-4344-440A-B571-6FBB9420BDDB}" presName="tx2" presStyleLbl="revTx" presStyleIdx="9" presStyleCnt="15"/>
      <dgm:spPr/>
    </dgm:pt>
    <dgm:pt modelId="{8AE19026-FD89-42EB-9C72-1CDFB5923BFD}" type="pres">
      <dgm:prSet presAssocID="{8ECDCEDC-4344-440A-B571-6FBB9420BDDB}" presName="vert2" presStyleCnt="0"/>
      <dgm:spPr/>
    </dgm:pt>
    <dgm:pt modelId="{A0C0E3B1-CE7F-43DB-8644-1230F3FD23A0}" type="pres">
      <dgm:prSet presAssocID="{8ECDCEDC-4344-440A-B571-6FBB9420BDDB}" presName="thinLine2b" presStyleLbl="callout" presStyleIdx="8" presStyleCnt="14"/>
      <dgm:spPr/>
    </dgm:pt>
    <dgm:pt modelId="{86B2A5E1-B567-4FD5-838E-BA2F41A5027A}" type="pres">
      <dgm:prSet presAssocID="{8ECDCEDC-4344-440A-B571-6FBB9420BDDB}" presName="vertSpace2b" presStyleCnt="0"/>
      <dgm:spPr/>
    </dgm:pt>
    <dgm:pt modelId="{B1774D6B-6647-4102-A50D-6EE940B7DC92}" type="pres">
      <dgm:prSet presAssocID="{CBBBA056-3562-42E4-84A7-C60893557894}" presName="horz2" presStyleCnt="0"/>
      <dgm:spPr/>
    </dgm:pt>
    <dgm:pt modelId="{ED933678-3159-4282-AD90-3C55F5583E6A}" type="pres">
      <dgm:prSet presAssocID="{CBBBA056-3562-42E4-84A7-C60893557894}" presName="horzSpace2" presStyleCnt="0"/>
      <dgm:spPr/>
    </dgm:pt>
    <dgm:pt modelId="{D60AF7BE-1FBA-483F-8422-334ABEC390B4}" type="pres">
      <dgm:prSet presAssocID="{CBBBA056-3562-42E4-84A7-C60893557894}" presName="tx2" presStyleLbl="revTx" presStyleIdx="10" presStyleCnt="15"/>
      <dgm:spPr/>
    </dgm:pt>
    <dgm:pt modelId="{E5F703EC-AA13-4C07-8EFB-4EE64B2FA4A6}" type="pres">
      <dgm:prSet presAssocID="{CBBBA056-3562-42E4-84A7-C60893557894}" presName="vert2" presStyleCnt="0"/>
      <dgm:spPr/>
    </dgm:pt>
    <dgm:pt modelId="{BDABB049-860E-4AC4-A787-7FC69D797114}" type="pres">
      <dgm:prSet presAssocID="{CBBBA056-3562-42E4-84A7-C60893557894}" presName="thinLine2b" presStyleLbl="callout" presStyleIdx="9" presStyleCnt="14"/>
      <dgm:spPr/>
    </dgm:pt>
    <dgm:pt modelId="{90D2A47A-56E0-4176-8A97-EF201F24251C}" type="pres">
      <dgm:prSet presAssocID="{CBBBA056-3562-42E4-84A7-C60893557894}" presName="vertSpace2b" presStyleCnt="0"/>
      <dgm:spPr/>
    </dgm:pt>
    <dgm:pt modelId="{5100F6A2-156B-4197-9ABE-52E5B29D3426}" type="pres">
      <dgm:prSet presAssocID="{060410DA-20DF-411E-8DAF-C4A60513A6D4}" presName="horz2" presStyleCnt="0"/>
      <dgm:spPr/>
    </dgm:pt>
    <dgm:pt modelId="{43DED308-75EE-42FA-B2B1-D1D94F985D7A}" type="pres">
      <dgm:prSet presAssocID="{060410DA-20DF-411E-8DAF-C4A60513A6D4}" presName="horzSpace2" presStyleCnt="0"/>
      <dgm:spPr/>
    </dgm:pt>
    <dgm:pt modelId="{49D2317B-2808-44BC-BAAB-2A6CDD47AFF0}" type="pres">
      <dgm:prSet presAssocID="{060410DA-20DF-411E-8DAF-C4A60513A6D4}" presName="tx2" presStyleLbl="revTx" presStyleIdx="11" presStyleCnt="15"/>
      <dgm:spPr/>
    </dgm:pt>
    <dgm:pt modelId="{96A40E5C-D9A8-472D-BCC6-6DE560E4D6DE}" type="pres">
      <dgm:prSet presAssocID="{060410DA-20DF-411E-8DAF-C4A60513A6D4}" presName="vert2" presStyleCnt="0"/>
      <dgm:spPr/>
    </dgm:pt>
    <dgm:pt modelId="{7F11A2B6-930F-4A18-B1FF-CB5FD3537420}" type="pres">
      <dgm:prSet presAssocID="{060410DA-20DF-411E-8DAF-C4A60513A6D4}" presName="thinLine2b" presStyleLbl="callout" presStyleIdx="10" presStyleCnt="14"/>
      <dgm:spPr/>
    </dgm:pt>
    <dgm:pt modelId="{ECE54B3E-77AB-4A1C-8650-CC73837281CA}" type="pres">
      <dgm:prSet presAssocID="{060410DA-20DF-411E-8DAF-C4A60513A6D4}" presName="vertSpace2b" presStyleCnt="0"/>
      <dgm:spPr/>
    </dgm:pt>
    <dgm:pt modelId="{28885598-2D12-4269-85C3-0C6941E52457}" type="pres">
      <dgm:prSet presAssocID="{F8F8D9A1-772F-4C8C-8900-18BEA33837C4}" presName="horz2" presStyleCnt="0"/>
      <dgm:spPr/>
    </dgm:pt>
    <dgm:pt modelId="{1CC65DFC-CA9F-4160-9565-2113092AF3A7}" type="pres">
      <dgm:prSet presAssocID="{F8F8D9A1-772F-4C8C-8900-18BEA33837C4}" presName="horzSpace2" presStyleCnt="0"/>
      <dgm:spPr/>
    </dgm:pt>
    <dgm:pt modelId="{F25DDC66-4ECD-4182-BF7F-2C59A74F25C7}" type="pres">
      <dgm:prSet presAssocID="{F8F8D9A1-772F-4C8C-8900-18BEA33837C4}" presName="tx2" presStyleLbl="revTx" presStyleIdx="12" presStyleCnt="15"/>
      <dgm:spPr/>
    </dgm:pt>
    <dgm:pt modelId="{7021EFCF-78E7-4AE1-BB4B-6AB51720E000}" type="pres">
      <dgm:prSet presAssocID="{F8F8D9A1-772F-4C8C-8900-18BEA33837C4}" presName="vert2" presStyleCnt="0"/>
      <dgm:spPr/>
    </dgm:pt>
    <dgm:pt modelId="{39C6A6B2-7496-4FFA-8210-73980728C966}" type="pres">
      <dgm:prSet presAssocID="{F8F8D9A1-772F-4C8C-8900-18BEA33837C4}" presName="thinLine2b" presStyleLbl="callout" presStyleIdx="11" presStyleCnt="14"/>
      <dgm:spPr/>
    </dgm:pt>
    <dgm:pt modelId="{F3914E51-A44D-4850-A22A-2C3119424015}" type="pres">
      <dgm:prSet presAssocID="{F8F8D9A1-772F-4C8C-8900-18BEA33837C4}" presName="vertSpace2b" presStyleCnt="0"/>
      <dgm:spPr/>
    </dgm:pt>
    <dgm:pt modelId="{C40F3CF9-9C80-43EC-B532-739619CF3806}" type="pres">
      <dgm:prSet presAssocID="{893F3DC5-651B-4C65-8A5D-A6A49EB7AEC1}" presName="horz2" presStyleCnt="0"/>
      <dgm:spPr/>
    </dgm:pt>
    <dgm:pt modelId="{C1A66AF4-5CCB-4AB0-A96E-D7F939C4B85B}" type="pres">
      <dgm:prSet presAssocID="{893F3DC5-651B-4C65-8A5D-A6A49EB7AEC1}" presName="horzSpace2" presStyleCnt="0"/>
      <dgm:spPr/>
    </dgm:pt>
    <dgm:pt modelId="{C7534C4F-68C5-454E-BE98-490FDC585A68}" type="pres">
      <dgm:prSet presAssocID="{893F3DC5-651B-4C65-8A5D-A6A49EB7AEC1}" presName="tx2" presStyleLbl="revTx" presStyleIdx="13" presStyleCnt="15"/>
      <dgm:spPr/>
    </dgm:pt>
    <dgm:pt modelId="{8236E06F-D584-4DA0-B2A5-C2518AC36A65}" type="pres">
      <dgm:prSet presAssocID="{893F3DC5-651B-4C65-8A5D-A6A49EB7AEC1}" presName="vert2" presStyleCnt="0"/>
      <dgm:spPr/>
    </dgm:pt>
    <dgm:pt modelId="{B75AC522-B35E-4B35-932D-9FAF99C020C2}" type="pres">
      <dgm:prSet presAssocID="{893F3DC5-651B-4C65-8A5D-A6A49EB7AEC1}" presName="thinLine2b" presStyleLbl="callout" presStyleIdx="12" presStyleCnt="14"/>
      <dgm:spPr/>
    </dgm:pt>
    <dgm:pt modelId="{E010DB93-E8CB-40B0-83FE-3A5320161031}" type="pres">
      <dgm:prSet presAssocID="{893F3DC5-651B-4C65-8A5D-A6A49EB7AEC1}" presName="vertSpace2b" presStyleCnt="0"/>
      <dgm:spPr/>
    </dgm:pt>
    <dgm:pt modelId="{8876A3CB-FE50-4C04-A409-79DDB3F83573}" type="pres">
      <dgm:prSet presAssocID="{4E47AA7A-4156-4111-A875-96C68FF65882}" presName="horz2" presStyleCnt="0"/>
      <dgm:spPr/>
    </dgm:pt>
    <dgm:pt modelId="{65CED7F0-6423-4DB5-9FEF-8F6190227B3F}" type="pres">
      <dgm:prSet presAssocID="{4E47AA7A-4156-4111-A875-96C68FF65882}" presName="horzSpace2" presStyleCnt="0"/>
      <dgm:spPr/>
    </dgm:pt>
    <dgm:pt modelId="{81FFFC20-64ED-4F67-9962-B7FDBF9377A1}" type="pres">
      <dgm:prSet presAssocID="{4E47AA7A-4156-4111-A875-96C68FF65882}" presName="tx2" presStyleLbl="revTx" presStyleIdx="14" presStyleCnt="15"/>
      <dgm:spPr/>
    </dgm:pt>
    <dgm:pt modelId="{94CD1DB4-1B08-4670-96CD-656831E7B3A1}" type="pres">
      <dgm:prSet presAssocID="{4E47AA7A-4156-4111-A875-96C68FF65882}" presName="vert2" presStyleCnt="0"/>
      <dgm:spPr/>
    </dgm:pt>
    <dgm:pt modelId="{EEE608D4-82E3-4BCE-AFF0-510E20D0704F}" type="pres">
      <dgm:prSet presAssocID="{4E47AA7A-4156-4111-A875-96C68FF65882}" presName="thinLine2b" presStyleLbl="callout" presStyleIdx="13" presStyleCnt="14"/>
      <dgm:spPr/>
    </dgm:pt>
    <dgm:pt modelId="{CD77000E-4812-4AD0-9FF3-7A453DC5395D}" type="pres">
      <dgm:prSet presAssocID="{4E47AA7A-4156-4111-A875-96C68FF65882}" presName="vertSpace2b" presStyleCnt="0"/>
      <dgm:spPr/>
    </dgm:pt>
  </dgm:ptLst>
  <dgm:cxnLst>
    <dgm:cxn modelId="{3EE21705-BE71-417E-82F7-7C8C021A2653}" srcId="{D6F399A3-6E19-4F47-953F-9B5EF00194E3}" destId="{8ECDCEDC-4344-440A-B571-6FBB9420BDDB}" srcOrd="8" destOrd="0" parTransId="{74085DC7-DD6D-4737-92FD-19D3BE0998E5}" sibTransId="{3165A2E6-8BC9-4F5C-93D8-62479F846F7C}"/>
    <dgm:cxn modelId="{F5B2AA0B-9843-474C-B9B4-34AAF11335E4}" type="presOf" srcId="{8ECDCEDC-4344-440A-B571-6FBB9420BDDB}" destId="{FEDADC9A-AF45-4611-9A9E-B2502E5B5AAD}" srcOrd="0" destOrd="0" presId="urn:microsoft.com/office/officeart/2008/layout/LinedList"/>
    <dgm:cxn modelId="{4F73410F-80A9-4AC1-843E-B1DF10D73914}" type="presOf" srcId="{4E47AA7A-4156-4111-A875-96C68FF65882}" destId="{81FFFC20-64ED-4F67-9962-B7FDBF9377A1}" srcOrd="0" destOrd="0" presId="urn:microsoft.com/office/officeart/2008/layout/LinedList"/>
    <dgm:cxn modelId="{CCB48711-66E4-4D15-B4CD-88E0E7B94ADB}" type="presOf" srcId="{35FB30BD-15A5-4ECB-87B1-7DF8F15C7968}" destId="{6AAAA71E-6577-4226-A62A-2A63D89FFA23}" srcOrd="0" destOrd="0" presId="urn:microsoft.com/office/officeart/2008/layout/LinedList"/>
    <dgm:cxn modelId="{E444631B-1ABF-455D-ABCE-93A559C089A1}" type="presOf" srcId="{893F3DC5-651B-4C65-8A5D-A6A49EB7AEC1}" destId="{C7534C4F-68C5-454E-BE98-490FDC585A68}" srcOrd="0" destOrd="0" presId="urn:microsoft.com/office/officeart/2008/layout/LinedList"/>
    <dgm:cxn modelId="{7BE5F123-AAFB-44E5-B79C-F00DAA31ACA0}" type="presOf" srcId="{7F0C5FBF-B014-441A-88C1-DA5DB42680A5}" destId="{20D4E002-D893-43FF-9646-293A21030471}" srcOrd="0" destOrd="0" presId="urn:microsoft.com/office/officeart/2008/layout/LinedList"/>
    <dgm:cxn modelId="{F3E42727-7377-4157-8937-69A48799DAEE}" type="presOf" srcId="{E789F662-B859-4B12-9122-AFCB1223994B}" destId="{03D5F0A4-2F3D-454C-8261-9C316F8A2F96}" srcOrd="0" destOrd="0" presId="urn:microsoft.com/office/officeart/2008/layout/LinedList"/>
    <dgm:cxn modelId="{07B2482B-007E-429A-BB24-BBC283E359E7}" type="presOf" srcId="{D6F399A3-6E19-4F47-953F-9B5EF00194E3}" destId="{6F92C6B3-A7C6-4824-A834-A82B980ACDD5}" srcOrd="0" destOrd="0" presId="urn:microsoft.com/office/officeart/2008/layout/LinedList"/>
    <dgm:cxn modelId="{3AB6FA3A-DF60-4407-BB29-B462CB44A4C8}" type="presOf" srcId="{060410DA-20DF-411E-8DAF-C4A60513A6D4}" destId="{49D2317B-2808-44BC-BAAB-2A6CDD47AFF0}" srcOrd="0" destOrd="0" presId="urn:microsoft.com/office/officeart/2008/layout/LinedList"/>
    <dgm:cxn modelId="{50009F61-592B-4C2F-955A-D0D9CC31A2FE}" type="presOf" srcId="{AF2D0467-C43A-4C93-9C4F-554E3C00B545}" destId="{FD7CB419-D5F4-46D3-B375-7161B838F2AF}" srcOrd="0" destOrd="0" presId="urn:microsoft.com/office/officeart/2008/layout/LinedList"/>
    <dgm:cxn modelId="{3DF4E646-FEEE-4CF2-9B53-20ECFDFB4514}" srcId="{D6F399A3-6E19-4F47-953F-9B5EF00194E3}" destId="{CBBBA056-3562-42E4-84A7-C60893557894}" srcOrd="9" destOrd="0" parTransId="{DAF6489C-8A5A-4F35-8178-B1D388D0126B}" sibTransId="{1C0EABD4-22E6-402B-A280-ED21C86762C5}"/>
    <dgm:cxn modelId="{F285266F-DA2D-49B4-BA1D-AC3FE6EF6153}" srcId="{D6F399A3-6E19-4F47-953F-9B5EF00194E3}" destId="{893F3DC5-651B-4C65-8A5D-A6A49EB7AEC1}" srcOrd="12" destOrd="0" parTransId="{9CACCF45-C61E-4030-A986-B7B1C4158793}" sibTransId="{C0C7834C-97D8-4ABD-A50A-E363EACFE7C5}"/>
    <dgm:cxn modelId="{3EEA6E7C-BE86-4888-B2E5-D7E964F6B94A}" srcId="{D6F399A3-6E19-4F47-953F-9B5EF00194E3}" destId="{060410DA-20DF-411E-8DAF-C4A60513A6D4}" srcOrd="10" destOrd="0" parTransId="{1E5A730B-CAD0-4C4A-81B9-73A4A6710FFD}" sibTransId="{CB331418-B775-478F-B14B-075D95F85A24}"/>
    <dgm:cxn modelId="{C1689A8E-92F6-4281-BCA6-04B9F10C4AA1}" srcId="{D6F399A3-6E19-4F47-953F-9B5EF00194E3}" destId="{AF2D0467-C43A-4C93-9C4F-554E3C00B545}" srcOrd="2" destOrd="0" parTransId="{20C107CE-EB5A-4CFB-B99A-15F97C76E19B}" sibTransId="{9389FDE2-028A-4C44-A894-E29EFCA77672}"/>
    <dgm:cxn modelId="{D36C3C8F-5BBD-432B-8728-A4067C82B3AC}" type="presOf" srcId="{F8F8D9A1-772F-4C8C-8900-18BEA33837C4}" destId="{F25DDC66-4ECD-4182-BF7F-2C59A74F25C7}" srcOrd="0" destOrd="0" presId="urn:microsoft.com/office/officeart/2008/layout/LinedList"/>
    <dgm:cxn modelId="{C77EA29A-8818-4DC6-B100-E16C1AA3B339}" srcId="{D6F399A3-6E19-4F47-953F-9B5EF00194E3}" destId="{855629F1-053D-4624-8FC7-EF7025BE5708}" srcOrd="5" destOrd="0" parTransId="{2891C7A6-A146-41C4-BDB4-E6980A1726F6}" sibTransId="{B6807D25-D31B-4BD6-B849-0883DCADAB88}"/>
    <dgm:cxn modelId="{CBCB50A3-1759-44C3-A12A-ECA6784B6BF6}" type="presOf" srcId="{C70B2770-F67C-467E-BE42-91CAAD183EB9}" destId="{EBCFCAF9-A2C0-46E0-83DA-9CE0A133B64E}" srcOrd="0" destOrd="0" presId="urn:microsoft.com/office/officeart/2008/layout/LinedList"/>
    <dgm:cxn modelId="{FE211DA7-C053-4C10-9FA2-EFEDB6472F69}" srcId="{D6F399A3-6E19-4F47-953F-9B5EF00194E3}" destId="{F8F8D9A1-772F-4C8C-8900-18BEA33837C4}" srcOrd="11" destOrd="0" parTransId="{530A18A3-70A7-4501-9A1B-89C4FB168FE4}" sibTransId="{051CC0C2-3A61-44B7-9B78-018F45A77CBE}"/>
    <dgm:cxn modelId="{4F0EA5A7-C916-497D-B77E-0DC8CE1F11FE}" srcId="{36E29FA5-7CF1-4587-83EE-3FF1EC52DDDE}" destId="{D6F399A3-6E19-4F47-953F-9B5EF00194E3}" srcOrd="0" destOrd="0" parTransId="{8E09A297-ED57-4C27-89F2-5AEFFEFF089E}" sibTransId="{E5B84B66-F00E-4D89-BADB-C7DC093E3DE0}"/>
    <dgm:cxn modelId="{DA6498A9-A275-4697-829F-0246F274F446}" type="presOf" srcId="{C2CDCD9E-8187-4619-B461-9DF9E8856631}" destId="{77FBBA1D-FEBC-4260-A734-2D5138DCC6D9}" srcOrd="0" destOrd="0" presId="urn:microsoft.com/office/officeart/2008/layout/LinedList"/>
    <dgm:cxn modelId="{582D43BC-FF59-4BA7-8FA3-6BEA7EBE2266}" type="presOf" srcId="{99D122F1-231B-4FA4-83AF-9A355FF08204}" destId="{F4A4A445-7B10-4158-AC5A-659E97AD1D8E}" srcOrd="0" destOrd="0" presId="urn:microsoft.com/office/officeart/2008/layout/LinedList"/>
    <dgm:cxn modelId="{7A020CBD-DBB1-459C-82C8-DE832062FA27}" srcId="{D6F399A3-6E19-4F47-953F-9B5EF00194E3}" destId="{35FB30BD-15A5-4ECB-87B1-7DF8F15C7968}" srcOrd="0" destOrd="0" parTransId="{17DBAF06-02A1-4C9C-982A-441BC885E7E7}" sibTransId="{609DFA60-F2D7-4866-9C62-EF19D54726D6}"/>
    <dgm:cxn modelId="{264D3BC3-ED6A-46FA-8E79-809945D90D33}" srcId="{D6F399A3-6E19-4F47-953F-9B5EF00194E3}" destId="{E789F662-B859-4B12-9122-AFCB1223994B}" srcOrd="3" destOrd="0" parTransId="{E8963BEC-FF81-49C8-8EE9-C3E9BD6193CA}" sibTransId="{07C9598B-13AA-440C-B8BE-166078C2651C}"/>
    <dgm:cxn modelId="{A20BD2C3-A6BE-4719-9B0D-344AED7979C5}" type="presOf" srcId="{855629F1-053D-4624-8FC7-EF7025BE5708}" destId="{A187AC33-7C54-4472-833F-BCC82AE81563}" srcOrd="0" destOrd="0" presId="urn:microsoft.com/office/officeart/2008/layout/LinedList"/>
    <dgm:cxn modelId="{90913CC6-30D4-43B3-A7B2-0BD4E10DFDB8}" srcId="{D6F399A3-6E19-4F47-953F-9B5EF00194E3}" destId="{4E47AA7A-4156-4111-A875-96C68FF65882}" srcOrd="13" destOrd="0" parTransId="{D3357316-E914-42AE-99FE-7576E9F9EF92}" sibTransId="{9F26D1FC-797B-49D5-A365-C8D7E0118DFB}"/>
    <dgm:cxn modelId="{29AE13CF-E1F3-4438-A80D-77F2A99B2BDC}" srcId="{D6F399A3-6E19-4F47-953F-9B5EF00194E3}" destId="{7F0C5FBF-B014-441A-88C1-DA5DB42680A5}" srcOrd="7" destOrd="0" parTransId="{879CA562-F4DC-4D3D-83D7-F07310A1473E}" sibTransId="{4C621FE6-C46F-4678-AFD4-A1F5B345A631}"/>
    <dgm:cxn modelId="{8E4FEFEA-31CC-41FE-B4FA-935F7F3E9C3F}" type="presOf" srcId="{36E29FA5-7CF1-4587-83EE-3FF1EC52DDDE}" destId="{1F4AE665-F722-4B11-B937-9267AB4B0090}" srcOrd="0" destOrd="0" presId="urn:microsoft.com/office/officeart/2008/layout/LinedList"/>
    <dgm:cxn modelId="{707631EE-B02B-4F02-AF3A-C647DEEAFE58}" type="presOf" srcId="{CBBBA056-3562-42E4-84A7-C60893557894}" destId="{D60AF7BE-1FBA-483F-8422-334ABEC390B4}" srcOrd="0" destOrd="0" presId="urn:microsoft.com/office/officeart/2008/layout/LinedList"/>
    <dgm:cxn modelId="{B24D84F2-C31C-46B1-8376-06F57D94F97E}" srcId="{D6F399A3-6E19-4F47-953F-9B5EF00194E3}" destId="{99D122F1-231B-4FA4-83AF-9A355FF08204}" srcOrd="4" destOrd="0" parTransId="{CD6DE95B-4EAF-4686-99F7-3A7D2D089875}" sibTransId="{A68042BD-217C-4C4F-B6DD-B63BE3E65D67}"/>
    <dgm:cxn modelId="{673153F8-1E51-4151-BD47-07510F93FAD5}" srcId="{D6F399A3-6E19-4F47-953F-9B5EF00194E3}" destId="{C70B2770-F67C-467E-BE42-91CAAD183EB9}" srcOrd="6" destOrd="0" parTransId="{33D2733F-1CF1-420B-A501-896484533C6E}" sibTransId="{2D480058-E4DE-40F9-97E9-DB202EB67B59}"/>
    <dgm:cxn modelId="{9814FEFC-6B17-45D1-B64F-746449AAFE4A}" srcId="{D6F399A3-6E19-4F47-953F-9B5EF00194E3}" destId="{C2CDCD9E-8187-4619-B461-9DF9E8856631}" srcOrd="1" destOrd="0" parTransId="{FF03D45C-5F70-4BAF-976F-35F958A640C6}" sibTransId="{5288CC39-B079-4C82-B128-1E9E5FA55BF1}"/>
    <dgm:cxn modelId="{A9990F5E-BD9C-4BAB-84F1-27DFF736A8BA}" type="presParOf" srcId="{1F4AE665-F722-4B11-B937-9267AB4B0090}" destId="{623609D6-EA7A-4BC3-839E-42A0D96F26D7}" srcOrd="0" destOrd="0" presId="urn:microsoft.com/office/officeart/2008/layout/LinedList"/>
    <dgm:cxn modelId="{0149EB8A-E1C0-4516-93EC-E35E74346B07}" type="presParOf" srcId="{1F4AE665-F722-4B11-B937-9267AB4B0090}" destId="{DFD8599E-725D-4346-A5DC-4B25977AF15D}" srcOrd="1" destOrd="0" presId="urn:microsoft.com/office/officeart/2008/layout/LinedList"/>
    <dgm:cxn modelId="{DB70628A-8BDC-4FFD-8F4F-7676CA9E7176}" type="presParOf" srcId="{DFD8599E-725D-4346-A5DC-4B25977AF15D}" destId="{6F92C6B3-A7C6-4824-A834-A82B980ACDD5}" srcOrd="0" destOrd="0" presId="urn:microsoft.com/office/officeart/2008/layout/LinedList"/>
    <dgm:cxn modelId="{9816AD67-7FDB-4249-A282-82856249BA2A}" type="presParOf" srcId="{DFD8599E-725D-4346-A5DC-4B25977AF15D}" destId="{7F0E05B8-B18C-4BF7-82A7-CFCC7E675C35}" srcOrd="1" destOrd="0" presId="urn:microsoft.com/office/officeart/2008/layout/LinedList"/>
    <dgm:cxn modelId="{AEF5C8C8-F499-4111-8202-57B6DDE82BCD}" type="presParOf" srcId="{7F0E05B8-B18C-4BF7-82A7-CFCC7E675C35}" destId="{ACCC28F9-A761-4A78-B8CF-512C0805667A}" srcOrd="0" destOrd="0" presId="urn:microsoft.com/office/officeart/2008/layout/LinedList"/>
    <dgm:cxn modelId="{B40B68F2-8D58-452B-91B2-6B1F806C8873}" type="presParOf" srcId="{7F0E05B8-B18C-4BF7-82A7-CFCC7E675C35}" destId="{B1DEDAF2-359D-406D-9946-4D0C675FC646}" srcOrd="1" destOrd="0" presId="urn:microsoft.com/office/officeart/2008/layout/LinedList"/>
    <dgm:cxn modelId="{E2E82EEB-B7AE-4FEB-BCF8-11A8507CC28D}" type="presParOf" srcId="{B1DEDAF2-359D-406D-9946-4D0C675FC646}" destId="{91C134C4-75DD-47CF-B907-7C38119FC05F}" srcOrd="0" destOrd="0" presId="urn:microsoft.com/office/officeart/2008/layout/LinedList"/>
    <dgm:cxn modelId="{8DD419A8-1468-4017-8E0C-73CA81A5FC25}" type="presParOf" srcId="{B1DEDAF2-359D-406D-9946-4D0C675FC646}" destId="{6AAAA71E-6577-4226-A62A-2A63D89FFA23}" srcOrd="1" destOrd="0" presId="urn:microsoft.com/office/officeart/2008/layout/LinedList"/>
    <dgm:cxn modelId="{8A4A2E9C-DE62-46F7-8B81-DEE904999B50}" type="presParOf" srcId="{B1DEDAF2-359D-406D-9946-4D0C675FC646}" destId="{468B2DEE-532B-46A8-B20A-D7B47EA86B79}" srcOrd="2" destOrd="0" presId="urn:microsoft.com/office/officeart/2008/layout/LinedList"/>
    <dgm:cxn modelId="{C8D0E658-25F2-4239-B099-25451D54B1ED}" type="presParOf" srcId="{7F0E05B8-B18C-4BF7-82A7-CFCC7E675C35}" destId="{23EF3A28-B51E-4F90-9585-01586AD98BDB}" srcOrd="2" destOrd="0" presId="urn:microsoft.com/office/officeart/2008/layout/LinedList"/>
    <dgm:cxn modelId="{B316E6DA-1B27-48A8-B349-333C880D882C}" type="presParOf" srcId="{7F0E05B8-B18C-4BF7-82A7-CFCC7E675C35}" destId="{BE396427-1469-4A22-9A03-CA85579D88E8}" srcOrd="3" destOrd="0" presId="urn:microsoft.com/office/officeart/2008/layout/LinedList"/>
    <dgm:cxn modelId="{0D04B8FD-05A9-4328-BECA-540FC3AA9912}" type="presParOf" srcId="{7F0E05B8-B18C-4BF7-82A7-CFCC7E675C35}" destId="{B787D7DA-1993-4E26-9193-E0B004D15305}" srcOrd="4" destOrd="0" presId="urn:microsoft.com/office/officeart/2008/layout/LinedList"/>
    <dgm:cxn modelId="{791759A5-B9B0-418E-B98F-F49704568745}" type="presParOf" srcId="{B787D7DA-1993-4E26-9193-E0B004D15305}" destId="{76CBF6CA-7207-40A1-90F7-3CCEF47C290D}" srcOrd="0" destOrd="0" presId="urn:microsoft.com/office/officeart/2008/layout/LinedList"/>
    <dgm:cxn modelId="{C46643F9-9CD7-4F20-8475-19A1CC772EA8}" type="presParOf" srcId="{B787D7DA-1993-4E26-9193-E0B004D15305}" destId="{77FBBA1D-FEBC-4260-A734-2D5138DCC6D9}" srcOrd="1" destOrd="0" presId="urn:microsoft.com/office/officeart/2008/layout/LinedList"/>
    <dgm:cxn modelId="{8D6B2E9E-0174-4BDD-82C1-DA63D32DA289}" type="presParOf" srcId="{B787D7DA-1993-4E26-9193-E0B004D15305}" destId="{97E1896D-288B-46D6-9F19-CCA9D955873A}" srcOrd="2" destOrd="0" presId="urn:microsoft.com/office/officeart/2008/layout/LinedList"/>
    <dgm:cxn modelId="{0D8FF3DF-82C4-4860-8169-C6E2B1FF9D7D}" type="presParOf" srcId="{7F0E05B8-B18C-4BF7-82A7-CFCC7E675C35}" destId="{A2FE9D66-0948-494C-AB65-C3B5C50C6B9B}" srcOrd="5" destOrd="0" presId="urn:microsoft.com/office/officeart/2008/layout/LinedList"/>
    <dgm:cxn modelId="{79A6C0B2-B203-4031-85B7-B864B4F1257F}" type="presParOf" srcId="{7F0E05B8-B18C-4BF7-82A7-CFCC7E675C35}" destId="{DA6441BC-97E8-4184-8D36-B903779C1C8F}" srcOrd="6" destOrd="0" presId="urn:microsoft.com/office/officeart/2008/layout/LinedList"/>
    <dgm:cxn modelId="{A0D3D28A-244C-481D-8AA4-8EC86659B0FF}" type="presParOf" srcId="{7F0E05B8-B18C-4BF7-82A7-CFCC7E675C35}" destId="{2C08FF80-98BF-4A02-B6BB-8D6D905B49E0}" srcOrd="7" destOrd="0" presId="urn:microsoft.com/office/officeart/2008/layout/LinedList"/>
    <dgm:cxn modelId="{242CA52D-E5DA-42E3-9597-24C3C1407D1C}" type="presParOf" srcId="{2C08FF80-98BF-4A02-B6BB-8D6D905B49E0}" destId="{1A51CFC6-8527-4189-BB8D-89FB771F13B6}" srcOrd="0" destOrd="0" presId="urn:microsoft.com/office/officeart/2008/layout/LinedList"/>
    <dgm:cxn modelId="{9586BA0D-5E21-4B67-A07A-3B96CF872AF3}" type="presParOf" srcId="{2C08FF80-98BF-4A02-B6BB-8D6D905B49E0}" destId="{FD7CB419-D5F4-46D3-B375-7161B838F2AF}" srcOrd="1" destOrd="0" presId="urn:microsoft.com/office/officeart/2008/layout/LinedList"/>
    <dgm:cxn modelId="{10C5B084-397C-4AE9-9368-3D399FDBF719}" type="presParOf" srcId="{2C08FF80-98BF-4A02-B6BB-8D6D905B49E0}" destId="{E578CE7C-810C-4D91-BEB5-0D6860A7D7EA}" srcOrd="2" destOrd="0" presId="urn:microsoft.com/office/officeart/2008/layout/LinedList"/>
    <dgm:cxn modelId="{BB70A721-E5F1-4D19-855D-B9B459038104}" type="presParOf" srcId="{7F0E05B8-B18C-4BF7-82A7-CFCC7E675C35}" destId="{D6380809-248A-451F-B3B1-EBEFD30E0006}" srcOrd="8" destOrd="0" presId="urn:microsoft.com/office/officeart/2008/layout/LinedList"/>
    <dgm:cxn modelId="{25AFB888-A6E1-4E3A-A63B-ECF0620E551A}" type="presParOf" srcId="{7F0E05B8-B18C-4BF7-82A7-CFCC7E675C35}" destId="{55D011F6-7788-4D45-9623-0137717D4B21}" srcOrd="9" destOrd="0" presId="urn:microsoft.com/office/officeart/2008/layout/LinedList"/>
    <dgm:cxn modelId="{3977AF42-37BB-4EF0-A4F6-CDB14DA80912}" type="presParOf" srcId="{7F0E05B8-B18C-4BF7-82A7-CFCC7E675C35}" destId="{7765D73C-31EF-40FF-A153-983E2CA296B4}" srcOrd="10" destOrd="0" presId="urn:microsoft.com/office/officeart/2008/layout/LinedList"/>
    <dgm:cxn modelId="{7C977D8F-93EC-4344-A019-ACC169BB2CEA}" type="presParOf" srcId="{7765D73C-31EF-40FF-A153-983E2CA296B4}" destId="{D1D6AA47-8559-42F8-AA10-5CB1CDBA92DC}" srcOrd="0" destOrd="0" presId="urn:microsoft.com/office/officeart/2008/layout/LinedList"/>
    <dgm:cxn modelId="{300DF80A-BD90-414B-81D0-B65591EA8D9A}" type="presParOf" srcId="{7765D73C-31EF-40FF-A153-983E2CA296B4}" destId="{03D5F0A4-2F3D-454C-8261-9C316F8A2F96}" srcOrd="1" destOrd="0" presId="urn:microsoft.com/office/officeart/2008/layout/LinedList"/>
    <dgm:cxn modelId="{1C9BA5F5-5A7A-44AE-BDA2-0D17D2CA6EB4}" type="presParOf" srcId="{7765D73C-31EF-40FF-A153-983E2CA296B4}" destId="{538AB3D8-944D-4F96-896C-EFFF148CFE07}" srcOrd="2" destOrd="0" presId="urn:microsoft.com/office/officeart/2008/layout/LinedList"/>
    <dgm:cxn modelId="{3FC93BC4-F66E-43E4-BCC2-3FDD9E0CF343}" type="presParOf" srcId="{7F0E05B8-B18C-4BF7-82A7-CFCC7E675C35}" destId="{3137E9D4-4947-4FA5-9A93-691121F2D430}" srcOrd="11" destOrd="0" presId="urn:microsoft.com/office/officeart/2008/layout/LinedList"/>
    <dgm:cxn modelId="{3F805488-8830-4293-984D-8538D861DBBC}" type="presParOf" srcId="{7F0E05B8-B18C-4BF7-82A7-CFCC7E675C35}" destId="{EB2ACB20-DC2D-4181-9867-2C9555ED7304}" srcOrd="12" destOrd="0" presId="urn:microsoft.com/office/officeart/2008/layout/LinedList"/>
    <dgm:cxn modelId="{F1B7C459-3621-4D04-8665-020F3DE30CCF}" type="presParOf" srcId="{7F0E05B8-B18C-4BF7-82A7-CFCC7E675C35}" destId="{98D33807-A4D1-4D15-8967-49C1B6255F90}" srcOrd="13" destOrd="0" presId="urn:microsoft.com/office/officeart/2008/layout/LinedList"/>
    <dgm:cxn modelId="{F5F5B592-B0F4-4778-832B-C8D4B883A18D}" type="presParOf" srcId="{98D33807-A4D1-4D15-8967-49C1B6255F90}" destId="{2BE3DD9A-E60E-4F9C-A397-0FF9DEC2B5A8}" srcOrd="0" destOrd="0" presId="urn:microsoft.com/office/officeart/2008/layout/LinedList"/>
    <dgm:cxn modelId="{6BCD8596-39EE-421A-89DA-6708CB430207}" type="presParOf" srcId="{98D33807-A4D1-4D15-8967-49C1B6255F90}" destId="{F4A4A445-7B10-4158-AC5A-659E97AD1D8E}" srcOrd="1" destOrd="0" presId="urn:microsoft.com/office/officeart/2008/layout/LinedList"/>
    <dgm:cxn modelId="{CEEA40B2-3BB4-4EE4-9362-2027AC43D46B}" type="presParOf" srcId="{98D33807-A4D1-4D15-8967-49C1B6255F90}" destId="{8A7BAD6C-46A4-477D-AFEF-D84910CE43A8}" srcOrd="2" destOrd="0" presId="urn:microsoft.com/office/officeart/2008/layout/LinedList"/>
    <dgm:cxn modelId="{3F466DF3-0E62-461E-B7D4-69C83B5C4EE2}" type="presParOf" srcId="{7F0E05B8-B18C-4BF7-82A7-CFCC7E675C35}" destId="{6A7DDC9D-085C-4A6F-BEFF-BBF0922F0114}" srcOrd="14" destOrd="0" presId="urn:microsoft.com/office/officeart/2008/layout/LinedList"/>
    <dgm:cxn modelId="{580BE5DF-D996-4595-A4CD-A466CC0E0A0E}" type="presParOf" srcId="{7F0E05B8-B18C-4BF7-82A7-CFCC7E675C35}" destId="{5EBEA9CE-C068-446C-B97A-81D10BCB08D6}" srcOrd="15" destOrd="0" presId="urn:microsoft.com/office/officeart/2008/layout/LinedList"/>
    <dgm:cxn modelId="{C45ABF48-8F15-4484-8CCC-3E0CB0CD9540}" type="presParOf" srcId="{7F0E05B8-B18C-4BF7-82A7-CFCC7E675C35}" destId="{246FA423-94E5-4A00-903D-D73BA44D1387}" srcOrd="16" destOrd="0" presId="urn:microsoft.com/office/officeart/2008/layout/LinedList"/>
    <dgm:cxn modelId="{3FF14200-F9C0-4D22-B81B-CF9E109622F6}" type="presParOf" srcId="{246FA423-94E5-4A00-903D-D73BA44D1387}" destId="{45D6D511-A419-43F1-8428-81EBF6DDD79A}" srcOrd="0" destOrd="0" presId="urn:microsoft.com/office/officeart/2008/layout/LinedList"/>
    <dgm:cxn modelId="{625D3789-2F8F-440F-BEAE-A6DD3F16284F}" type="presParOf" srcId="{246FA423-94E5-4A00-903D-D73BA44D1387}" destId="{A187AC33-7C54-4472-833F-BCC82AE81563}" srcOrd="1" destOrd="0" presId="urn:microsoft.com/office/officeart/2008/layout/LinedList"/>
    <dgm:cxn modelId="{BB9020A9-7C77-4DC8-9647-96928E3E021D}" type="presParOf" srcId="{246FA423-94E5-4A00-903D-D73BA44D1387}" destId="{ADB87DEC-AC7A-4FD7-89F1-E3C4832B76C0}" srcOrd="2" destOrd="0" presId="urn:microsoft.com/office/officeart/2008/layout/LinedList"/>
    <dgm:cxn modelId="{FD16FA99-84C3-4FFD-BFAA-9323EEF96176}" type="presParOf" srcId="{7F0E05B8-B18C-4BF7-82A7-CFCC7E675C35}" destId="{6B1D9875-4BA4-42FD-9C44-FF5CEA020170}" srcOrd="17" destOrd="0" presId="urn:microsoft.com/office/officeart/2008/layout/LinedList"/>
    <dgm:cxn modelId="{29F8F8CF-4DDF-4E25-92D9-FBDCAEC53C00}" type="presParOf" srcId="{7F0E05B8-B18C-4BF7-82A7-CFCC7E675C35}" destId="{2E6B4332-4D0A-4D32-8D34-2F5FD4635457}" srcOrd="18" destOrd="0" presId="urn:microsoft.com/office/officeart/2008/layout/LinedList"/>
    <dgm:cxn modelId="{58D5ED06-A404-4D29-9221-AB865EDA1DDC}" type="presParOf" srcId="{7F0E05B8-B18C-4BF7-82A7-CFCC7E675C35}" destId="{2DD9026A-C4EC-4446-834B-BCD271A5EFC9}" srcOrd="19" destOrd="0" presId="urn:microsoft.com/office/officeart/2008/layout/LinedList"/>
    <dgm:cxn modelId="{FFE4912A-3020-4346-8874-BB3A3939A02C}" type="presParOf" srcId="{2DD9026A-C4EC-4446-834B-BCD271A5EFC9}" destId="{79309A2E-A3D9-4274-9BA2-D249D2630B8A}" srcOrd="0" destOrd="0" presId="urn:microsoft.com/office/officeart/2008/layout/LinedList"/>
    <dgm:cxn modelId="{9D6B1951-7284-4353-9CEF-F96C7FBDF4AE}" type="presParOf" srcId="{2DD9026A-C4EC-4446-834B-BCD271A5EFC9}" destId="{EBCFCAF9-A2C0-46E0-83DA-9CE0A133B64E}" srcOrd="1" destOrd="0" presId="urn:microsoft.com/office/officeart/2008/layout/LinedList"/>
    <dgm:cxn modelId="{8EAB5A0B-9B5D-4682-85FC-61D397B2F69A}" type="presParOf" srcId="{2DD9026A-C4EC-4446-834B-BCD271A5EFC9}" destId="{2D9F7EB1-334B-447A-AC20-D6E4B915AC0B}" srcOrd="2" destOrd="0" presId="urn:microsoft.com/office/officeart/2008/layout/LinedList"/>
    <dgm:cxn modelId="{5E6E6635-7AF4-4E26-A3B6-B2E7DB08EAC5}" type="presParOf" srcId="{7F0E05B8-B18C-4BF7-82A7-CFCC7E675C35}" destId="{4AEABB25-9AD6-4758-83A2-41F5FF6CF2A1}" srcOrd="20" destOrd="0" presId="urn:microsoft.com/office/officeart/2008/layout/LinedList"/>
    <dgm:cxn modelId="{1E08AA17-19D7-4426-A81A-BCEB5F6B48D8}" type="presParOf" srcId="{7F0E05B8-B18C-4BF7-82A7-CFCC7E675C35}" destId="{BC7A7D6D-D50D-43BA-BF11-E11DCE0E4E17}" srcOrd="21" destOrd="0" presId="urn:microsoft.com/office/officeart/2008/layout/LinedList"/>
    <dgm:cxn modelId="{CDDEB5BC-4581-4B3D-A620-8CECADB061BB}" type="presParOf" srcId="{7F0E05B8-B18C-4BF7-82A7-CFCC7E675C35}" destId="{A6D1556C-AF9B-4FEE-8D7A-39AEA069E7E7}" srcOrd="22" destOrd="0" presId="urn:microsoft.com/office/officeart/2008/layout/LinedList"/>
    <dgm:cxn modelId="{5DDB881D-BC94-44D3-847D-DDBBDFA44A81}" type="presParOf" srcId="{A6D1556C-AF9B-4FEE-8D7A-39AEA069E7E7}" destId="{31B96921-3608-46A6-B74E-013936DF34D0}" srcOrd="0" destOrd="0" presId="urn:microsoft.com/office/officeart/2008/layout/LinedList"/>
    <dgm:cxn modelId="{21C81FFB-9EC3-4B23-ADD0-6476EF2A6878}" type="presParOf" srcId="{A6D1556C-AF9B-4FEE-8D7A-39AEA069E7E7}" destId="{20D4E002-D893-43FF-9646-293A21030471}" srcOrd="1" destOrd="0" presId="urn:microsoft.com/office/officeart/2008/layout/LinedList"/>
    <dgm:cxn modelId="{32EB2235-D188-470C-B61E-911980A23750}" type="presParOf" srcId="{A6D1556C-AF9B-4FEE-8D7A-39AEA069E7E7}" destId="{807DF399-2787-4825-B0D1-51E83CFEA327}" srcOrd="2" destOrd="0" presId="urn:microsoft.com/office/officeart/2008/layout/LinedList"/>
    <dgm:cxn modelId="{3FB31755-61A0-496B-BC86-DE17C5B2D09B}" type="presParOf" srcId="{7F0E05B8-B18C-4BF7-82A7-CFCC7E675C35}" destId="{1523A20A-1F6B-4273-B6A2-5808CD639A26}" srcOrd="23" destOrd="0" presId="urn:microsoft.com/office/officeart/2008/layout/LinedList"/>
    <dgm:cxn modelId="{3108DDC8-05E9-42C3-B642-724FDCF914D1}" type="presParOf" srcId="{7F0E05B8-B18C-4BF7-82A7-CFCC7E675C35}" destId="{17067522-B717-435D-9179-EB593C237441}" srcOrd="24" destOrd="0" presId="urn:microsoft.com/office/officeart/2008/layout/LinedList"/>
    <dgm:cxn modelId="{3AB49446-D0CB-4A56-AE89-01D5D046FE84}" type="presParOf" srcId="{7F0E05B8-B18C-4BF7-82A7-CFCC7E675C35}" destId="{FD0974F3-9FF8-4D3D-92D3-797025E25B68}" srcOrd="25" destOrd="0" presId="urn:microsoft.com/office/officeart/2008/layout/LinedList"/>
    <dgm:cxn modelId="{2321E4DF-88B6-4385-98C8-E764951DD6A5}" type="presParOf" srcId="{FD0974F3-9FF8-4D3D-92D3-797025E25B68}" destId="{AE87822D-09C8-494C-A844-9E2DEB11FEAE}" srcOrd="0" destOrd="0" presId="urn:microsoft.com/office/officeart/2008/layout/LinedList"/>
    <dgm:cxn modelId="{2FF56003-7F05-40E7-A9AF-21BF15265A0D}" type="presParOf" srcId="{FD0974F3-9FF8-4D3D-92D3-797025E25B68}" destId="{FEDADC9A-AF45-4611-9A9E-B2502E5B5AAD}" srcOrd="1" destOrd="0" presId="urn:microsoft.com/office/officeart/2008/layout/LinedList"/>
    <dgm:cxn modelId="{6E9C1507-6D3E-4663-9B9E-66E750389904}" type="presParOf" srcId="{FD0974F3-9FF8-4D3D-92D3-797025E25B68}" destId="{8AE19026-FD89-42EB-9C72-1CDFB5923BFD}" srcOrd="2" destOrd="0" presId="urn:microsoft.com/office/officeart/2008/layout/LinedList"/>
    <dgm:cxn modelId="{4296F3B8-E3AB-407F-AFE4-3DA1B6AA0F76}" type="presParOf" srcId="{7F0E05B8-B18C-4BF7-82A7-CFCC7E675C35}" destId="{A0C0E3B1-CE7F-43DB-8644-1230F3FD23A0}" srcOrd="26" destOrd="0" presId="urn:microsoft.com/office/officeart/2008/layout/LinedList"/>
    <dgm:cxn modelId="{8A49581E-E505-4D6B-8371-2585BBCB30B4}" type="presParOf" srcId="{7F0E05B8-B18C-4BF7-82A7-CFCC7E675C35}" destId="{86B2A5E1-B567-4FD5-838E-BA2F41A5027A}" srcOrd="27" destOrd="0" presId="urn:microsoft.com/office/officeart/2008/layout/LinedList"/>
    <dgm:cxn modelId="{EFBAB456-B83B-497C-B30A-472CFFD26C49}" type="presParOf" srcId="{7F0E05B8-B18C-4BF7-82A7-CFCC7E675C35}" destId="{B1774D6B-6647-4102-A50D-6EE940B7DC92}" srcOrd="28" destOrd="0" presId="urn:microsoft.com/office/officeart/2008/layout/LinedList"/>
    <dgm:cxn modelId="{79BB6699-DF4F-48E6-8CD3-A5EC6D47E3B6}" type="presParOf" srcId="{B1774D6B-6647-4102-A50D-6EE940B7DC92}" destId="{ED933678-3159-4282-AD90-3C55F5583E6A}" srcOrd="0" destOrd="0" presId="urn:microsoft.com/office/officeart/2008/layout/LinedList"/>
    <dgm:cxn modelId="{7E7FB275-A272-4583-A995-37343E752AA2}" type="presParOf" srcId="{B1774D6B-6647-4102-A50D-6EE940B7DC92}" destId="{D60AF7BE-1FBA-483F-8422-334ABEC390B4}" srcOrd="1" destOrd="0" presId="urn:microsoft.com/office/officeart/2008/layout/LinedList"/>
    <dgm:cxn modelId="{54378FA2-9242-4F59-B585-AAE8E6B9FCF0}" type="presParOf" srcId="{B1774D6B-6647-4102-A50D-6EE940B7DC92}" destId="{E5F703EC-AA13-4C07-8EFB-4EE64B2FA4A6}" srcOrd="2" destOrd="0" presId="urn:microsoft.com/office/officeart/2008/layout/LinedList"/>
    <dgm:cxn modelId="{55B8A863-F4D8-4540-B1BB-853EA8A73BD7}" type="presParOf" srcId="{7F0E05B8-B18C-4BF7-82A7-CFCC7E675C35}" destId="{BDABB049-860E-4AC4-A787-7FC69D797114}" srcOrd="29" destOrd="0" presId="urn:microsoft.com/office/officeart/2008/layout/LinedList"/>
    <dgm:cxn modelId="{5B9B7662-B0A7-4C9C-B39A-3CCC71FE9055}" type="presParOf" srcId="{7F0E05B8-B18C-4BF7-82A7-CFCC7E675C35}" destId="{90D2A47A-56E0-4176-8A97-EF201F24251C}" srcOrd="30" destOrd="0" presId="urn:microsoft.com/office/officeart/2008/layout/LinedList"/>
    <dgm:cxn modelId="{4BF3223D-7C89-45CB-A657-B0B588EE643D}" type="presParOf" srcId="{7F0E05B8-B18C-4BF7-82A7-CFCC7E675C35}" destId="{5100F6A2-156B-4197-9ABE-52E5B29D3426}" srcOrd="31" destOrd="0" presId="urn:microsoft.com/office/officeart/2008/layout/LinedList"/>
    <dgm:cxn modelId="{25C3FC7E-96E6-4143-988D-B5F012CE2B41}" type="presParOf" srcId="{5100F6A2-156B-4197-9ABE-52E5B29D3426}" destId="{43DED308-75EE-42FA-B2B1-D1D94F985D7A}" srcOrd="0" destOrd="0" presId="urn:microsoft.com/office/officeart/2008/layout/LinedList"/>
    <dgm:cxn modelId="{DD239AA8-022D-408D-8375-7756FF02B3A6}" type="presParOf" srcId="{5100F6A2-156B-4197-9ABE-52E5B29D3426}" destId="{49D2317B-2808-44BC-BAAB-2A6CDD47AFF0}" srcOrd="1" destOrd="0" presId="urn:microsoft.com/office/officeart/2008/layout/LinedList"/>
    <dgm:cxn modelId="{486C9768-5EB9-4B37-8C0A-FEBE6A6575C9}" type="presParOf" srcId="{5100F6A2-156B-4197-9ABE-52E5B29D3426}" destId="{96A40E5C-D9A8-472D-BCC6-6DE560E4D6DE}" srcOrd="2" destOrd="0" presId="urn:microsoft.com/office/officeart/2008/layout/LinedList"/>
    <dgm:cxn modelId="{C3363AE5-4F1E-4378-B336-97A56A0BEF54}" type="presParOf" srcId="{7F0E05B8-B18C-4BF7-82A7-CFCC7E675C35}" destId="{7F11A2B6-930F-4A18-B1FF-CB5FD3537420}" srcOrd="32" destOrd="0" presId="urn:microsoft.com/office/officeart/2008/layout/LinedList"/>
    <dgm:cxn modelId="{9AFBB2CF-63D5-4F97-84F0-C0603801B9EE}" type="presParOf" srcId="{7F0E05B8-B18C-4BF7-82A7-CFCC7E675C35}" destId="{ECE54B3E-77AB-4A1C-8650-CC73837281CA}" srcOrd="33" destOrd="0" presId="urn:microsoft.com/office/officeart/2008/layout/LinedList"/>
    <dgm:cxn modelId="{61A11EE1-84FE-48BC-BB69-EFAF355C547B}" type="presParOf" srcId="{7F0E05B8-B18C-4BF7-82A7-CFCC7E675C35}" destId="{28885598-2D12-4269-85C3-0C6941E52457}" srcOrd="34" destOrd="0" presId="urn:microsoft.com/office/officeart/2008/layout/LinedList"/>
    <dgm:cxn modelId="{4FC4EA57-F910-400C-BC99-A20678C86518}" type="presParOf" srcId="{28885598-2D12-4269-85C3-0C6941E52457}" destId="{1CC65DFC-CA9F-4160-9565-2113092AF3A7}" srcOrd="0" destOrd="0" presId="urn:microsoft.com/office/officeart/2008/layout/LinedList"/>
    <dgm:cxn modelId="{85F53AD5-1388-4962-8F92-132E7CF4C6CA}" type="presParOf" srcId="{28885598-2D12-4269-85C3-0C6941E52457}" destId="{F25DDC66-4ECD-4182-BF7F-2C59A74F25C7}" srcOrd="1" destOrd="0" presId="urn:microsoft.com/office/officeart/2008/layout/LinedList"/>
    <dgm:cxn modelId="{2BF9C1FE-45C0-4E5B-86F1-8A53C0874044}" type="presParOf" srcId="{28885598-2D12-4269-85C3-0C6941E52457}" destId="{7021EFCF-78E7-4AE1-BB4B-6AB51720E000}" srcOrd="2" destOrd="0" presId="urn:microsoft.com/office/officeart/2008/layout/LinedList"/>
    <dgm:cxn modelId="{DC9E5DEA-8883-458B-9E10-7790A844E2B5}" type="presParOf" srcId="{7F0E05B8-B18C-4BF7-82A7-CFCC7E675C35}" destId="{39C6A6B2-7496-4FFA-8210-73980728C966}" srcOrd="35" destOrd="0" presId="urn:microsoft.com/office/officeart/2008/layout/LinedList"/>
    <dgm:cxn modelId="{234F3329-9C0F-4511-981C-5637D59E03FA}" type="presParOf" srcId="{7F0E05B8-B18C-4BF7-82A7-CFCC7E675C35}" destId="{F3914E51-A44D-4850-A22A-2C3119424015}" srcOrd="36" destOrd="0" presId="urn:microsoft.com/office/officeart/2008/layout/LinedList"/>
    <dgm:cxn modelId="{C70D1000-6806-4438-8124-75FCB3B86DB0}" type="presParOf" srcId="{7F0E05B8-B18C-4BF7-82A7-CFCC7E675C35}" destId="{C40F3CF9-9C80-43EC-B532-739619CF3806}" srcOrd="37" destOrd="0" presId="urn:microsoft.com/office/officeart/2008/layout/LinedList"/>
    <dgm:cxn modelId="{70877F2E-E6B5-4FA4-B7FC-0EEECD5792EF}" type="presParOf" srcId="{C40F3CF9-9C80-43EC-B532-739619CF3806}" destId="{C1A66AF4-5CCB-4AB0-A96E-D7F939C4B85B}" srcOrd="0" destOrd="0" presId="urn:microsoft.com/office/officeart/2008/layout/LinedList"/>
    <dgm:cxn modelId="{CE25A28B-0788-4041-B474-8BDB6FD6C117}" type="presParOf" srcId="{C40F3CF9-9C80-43EC-B532-739619CF3806}" destId="{C7534C4F-68C5-454E-BE98-490FDC585A68}" srcOrd="1" destOrd="0" presId="urn:microsoft.com/office/officeart/2008/layout/LinedList"/>
    <dgm:cxn modelId="{F95033AF-6EE4-467E-9FE1-0E1916657A8A}" type="presParOf" srcId="{C40F3CF9-9C80-43EC-B532-739619CF3806}" destId="{8236E06F-D584-4DA0-B2A5-C2518AC36A65}" srcOrd="2" destOrd="0" presId="urn:microsoft.com/office/officeart/2008/layout/LinedList"/>
    <dgm:cxn modelId="{FF257988-F8AA-43FB-BA38-8A46BD4302AF}" type="presParOf" srcId="{7F0E05B8-B18C-4BF7-82A7-CFCC7E675C35}" destId="{B75AC522-B35E-4B35-932D-9FAF99C020C2}" srcOrd="38" destOrd="0" presId="urn:microsoft.com/office/officeart/2008/layout/LinedList"/>
    <dgm:cxn modelId="{5596F2D5-C15E-4542-9346-3487FE01C7FD}" type="presParOf" srcId="{7F0E05B8-B18C-4BF7-82A7-CFCC7E675C35}" destId="{E010DB93-E8CB-40B0-83FE-3A5320161031}" srcOrd="39" destOrd="0" presId="urn:microsoft.com/office/officeart/2008/layout/LinedList"/>
    <dgm:cxn modelId="{E2CA1F90-7EE0-49A1-B001-0A5597EEF028}" type="presParOf" srcId="{7F0E05B8-B18C-4BF7-82A7-CFCC7E675C35}" destId="{8876A3CB-FE50-4C04-A409-79DDB3F83573}" srcOrd="40" destOrd="0" presId="urn:microsoft.com/office/officeart/2008/layout/LinedList"/>
    <dgm:cxn modelId="{FF523463-1F12-4309-A285-B1AD36F66880}" type="presParOf" srcId="{8876A3CB-FE50-4C04-A409-79DDB3F83573}" destId="{65CED7F0-6423-4DB5-9FEF-8F6190227B3F}" srcOrd="0" destOrd="0" presId="urn:microsoft.com/office/officeart/2008/layout/LinedList"/>
    <dgm:cxn modelId="{6EB87524-2F5E-41B2-B8C7-97FB5B3248E7}" type="presParOf" srcId="{8876A3CB-FE50-4C04-A409-79DDB3F83573}" destId="{81FFFC20-64ED-4F67-9962-B7FDBF9377A1}" srcOrd="1" destOrd="0" presId="urn:microsoft.com/office/officeart/2008/layout/LinedList"/>
    <dgm:cxn modelId="{3A71E28B-642A-4A52-A0CD-03CE3CCD0710}" type="presParOf" srcId="{8876A3CB-FE50-4C04-A409-79DDB3F83573}" destId="{94CD1DB4-1B08-4670-96CD-656831E7B3A1}" srcOrd="2" destOrd="0" presId="urn:microsoft.com/office/officeart/2008/layout/LinedList"/>
    <dgm:cxn modelId="{D4616D66-B375-4692-9822-5489868602A6}" type="presParOf" srcId="{7F0E05B8-B18C-4BF7-82A7-CFCC7E675C35}" destId="{EEE608D4-82E3-4BCE-AFF0-510E20D0704F}" srcOrd="41" destOrd="0" presId="urn:microsoft.com/office/officeart/2008/layout/LinedList"/>
    <dgm:cxn modelId="{B3050DA5-890B-4F4F-B115-F7598559ED2A}" type="presParOf" srcId="{7F0E05B8-B18C-4BF7-82A7-CFCC7E675C35}" destId="{CD77000E-4812-4AD0-9FF3-7A453DC5395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6F53C-1458-4911-857E-85EF3CB4F1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D0C11E-B358-4A01-91E6-74DE78B22608}">
      <dgm:prSet phldrT="[Текст]"/>
      <dgm:spPr/>
      <dgm:t>
        <a:bodyPr/>
        <a:lstStyle/>
        <a:p>
          <a:r>
            <a:rPr lang="ru-RU" dirty="0"/>
            <a:t>Предынвестиционный </a:t>
          </a:r>
        </a:p>
      </dgm:t>
    </dgm:pt>
    <dgm:pt modelId="{AE1CDF98-BDC1-4AD6-A9D9-6ACE4695AF81}" type="parTrans" cxnId="{FC8B9683-0CC6-4AD1-8439-0F4D59B547C2}">
      <dgm:prSet/>
      <dgm:spPr/>
      <dgm:t>
        <a:bodyPr/>
        <a:lstStyle/>
        <a:p>
          <a:endParaRPr lang="ru-RU"/>
        </a:p>
      </dgm:t>
    </dgm:pt>
    <dgm:pt modelId="{0E6EB21C-BDAF-492D-98B0-2D678BC23496}" type="sibTrans" cxnId="{FC8B9683-0CC6-4AD1-8439-0F4D59B547C2}">
      <dgm:prSet/>
      <dgm:spPr/>
      <dgm:t>
        <a:bodyPr/>
        <a:lstStyle/>
        <a:p>
          <a:endParaRPr lang="ru-RU"/>
        </a:p>
      </dgm:t>
    </dgm:pt>
    <dgm:pt modelId="{FC04834E-C1C9-46A1-82A7-2720A0B3B99C}">
      <dgm:prSet phldrT="[Текст]"/>
      <dgm:spPr/>
      <dgm:t>
        <a:bodyPr/>
        <a:lstStyle/>
        <a:p>
          <a:r>
            <a:rPr lang="ru-RU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gm:t>
    </dgm:pt>
    <dgm:pt modelId="{BA5EBB32-40D8-463D-B4E9-B0239F22AFDA}" type="parTrans" cxnId="{4019C923-5067-43A1-9CC9-F37833F534E0}">
      <dgm:prSet/>
      <dgm:spPr/>
      <dgm:t>
        <a:bodyPr/>
        <a:lstStyle/>
        <a:p>
          <a:endParaRPr lang="ru-RU"/>
        </a:p>
      </dgm:t>
    </dgm:pt>
    <dgm:pt modelId="{9669A9ED-140A-4D0C-9712-68E408D4361D}" type="sibTrans" cxnId="{4019C923-5067-43A1-9CC9-F37833F534E0}">
      <dgm:prSet/>
      <dgm:spPr/>
      <dgm:t>
        <a:bodyPr/>
        <a:lstStyle/>
        <a:p>
          <a:endParaRPr lang="ru-RU"/>
        </a:p>
      </dgm:t>
    </dgm:pt>
    <dgm:pt modelId="{FFF6A7CA-5679-4F6E-A9DD-CFD574416664}">
      <dgm:prSet phldrT="[Текст]"/>
      <dgm:spPr/>
      <dgm:t>
        <a:bodyPr/>
        <a:lstStyle/>
        <a:p>
          <a:r>
            <a:rPr lang="ru-RU" dirty="0"/>
            <a:t>Инвестиционный </a:t>
          </a:r>
        </a:p>
      </dgm:t>
    </dgm:pt>
    <dgm:pt modelId="{E5F541C7-F97E-4866-BAA4-41D31E17B497}" type="parTrans" cxnId="{CBD46CAF-2F1F-47BB-8368-9EC90889ECA9}">
      <dgm:prSet/>
      <dgm:spPr/>
      <dgm:t>
        <a:bodyPr/>
        <a:lstStyle/>
        <a:p>
          <a:endParaRPr lang="ru-RU"/>
        </a:p>
      </dgm:t>
    </dgm:pt>
    <dgm:pt modelId="{36EF710D-9EAA-4BAF-A348-F2884F7CBF8A}" type="sibTrans" cxnId="{CBD46CAF-2F1F-47BB-8368-9EC90889ECA9}">
      <dgm:prSet/>
      <dgm:spPr/>
      <dgm:t>
        <a:bodyPr/>
        <a:lstStyle/>
        <a:p>
          <a:endParaRPr lang="ru-RU"/>
        </a:p>
      </dgm:t>
    </dgm:pt>
    <dgm:pt modelId="{B8383CFE-2821-4C82-9930-948DEBF66752}">
      <dgm:prSet phldrT="[Текст]"/>
      <dgm:spPr/>
      <dgm:t>
        <a:bodyPr/>
        <a:lstStyle/>
        <a:p>
          <a:r>
            <a:rPr lang="ru-RU" dirty="0"/>
            <a:t>установление завышенной цены относительно рыночной для незаконного вознаграждения поставщика за покупку</a:t>
          </a:r>
        </a:p>
      </dgm:t>
    </dgm:pt>
    <dgm:pt modelId="{9B1B313C-344B-47E0-9262-C013973F6A95}" type="parTrans" cxnId="{3363C22F-800B-4817-A47B-68F4FA4A69A8}">
      <dgm:prSet/>
      <dgm:spPr/>
      <dgm:t>
        <a:bodyPr/>
        <a:lstStyle/>
        <a:p>
          <a:endParaRPr lang="ru-RU"/>
        </a:p>
      </dgm:t>
    </dgm:pt>
    <dgm:pt modelId="{608C79E8-FD89-4F5D-A4D1-7F89C2458A65}" type="sibTrans" cxnId="{3363C22F-800B-4817-A47B-68F4FA4A69A8}">
      <dgm:prSet/>
      <dgm:spPr/>
      <dgm:t>
        <a:bodyPr/>
        <a:lstStyle/>
        <a:p>
          <a:endParaRPr lang="ru-RU"/>
        </a:p>
      </dgm:t>
    </dgm:pt>
    <dgm:pt modelId="{8204E957-0204-4B18-8953-19E7805422B2}">
      <dgm:prSet phldrT="[Текст]"/>
      <dgm:spPr/>
      <dgm:t>
        <a:bodyPr/>
        <a:lstStyle/>
        <a:p>
          <a:r>
            <a:rPr lang="ru-RU" dirty="0"/>
            <a:t>Проектная</a:t>
          </a:r>
        </a:p>
      </dgm:t>
    </dgm:pt>
    <dgm:pt modelId="{5C5AB1D7-C73B-4199-8B69-83A28886E5AF}" type="parTrans" cxnId="{ED89D41B-F41F-4F9E-9D96-52B3F77B185C}">
      <dgm:prSet/>
      <dgm:spPr/>
      <dgm:t>
        <a:bodyPr/>
        <a:lstStyle/>
        <a:p>
          <a:endParaRPr lang="ru-RU"/>
        </a:p>
      </dgm:t>
    </dgm:pt>
    <dgm:pt modelId="{30C17F51-9998-40F3-90B7-5D906790D8E1}" type="sibTrans" cxnId="{ED89D41B-F41F-4F9E-9D96-52B3F77B185C}">
      <dgm:prSet/>
      <dgm:spPr/>
      <dgm:t>
        <a:bodyPr/>
        <a:lstStyle/>
        <a:p>
          <a:endParaRPr lang="ru-RU"/>
        </a:p>
      </dgm:t>
    </dgm:pt>
    <dgm:pt modelId="{AD4C42E9-D8CF-45D0-8D1D-18EBBA750440}">
      <dgm:prSet phldrT="[Текст]"/>
      <dgm:spPr/>
      <dgm:t>
        <a:bodyPr/>
        <a:lstStyle/>
        <a:p>
          <a:r>
            <a:rPr lang="ru-RU" dirty="0"/>
            <a:t>затягивание сроков проведения государственной экспертизы проектной документации</a:t>
          </a:r>
        </a:p>
      </dgm:t>
    </dgm:pt>
    <dgm:pt modelId="{A9CD30F7-2319-48BB-A8C7-D7110263B6F3}" type="parTrans" cxnId="{E891F1D6-EFC0-4EEB-AE76-9DBBB90888D0}">
      <dgm:prSet/>
      <dgm:spPr/>
      <dgm:t>
        <a:bodyPr/>
        <a:lstStyle/>
        <a:p>
          <a:endParaRPr lang="ru-RU"/>
        </a:p>
      </dgm:t>
    </dgm:pt>
    <dgm:pt modelId="{9B2EB3AE-27F9-4183-8BD0-160E68D8E0D6}" type="sibTrans" cxnId="{E891F1D6-EFC0-4EEB-AE76-9DBBB90888D0}">
      <dgm:prSet/>
      <dgm:spPr/>
      <dgm:t>
        <a:bodyPr/>
        <a:lstStyle/>
        <a:p>
          <a:endParaRPr lang="ru-RU"/>
        </a:p>
      </dgm:t>
    </dgm:pt>
    <dgm:pt modelId="{CF7AC596-3D4C-4196-BC78-334C4E6EE506}">
      <dgm:prSet phldrT="[Текст]"/>
      <dgm:spPr/>
      <dgm:t>
        <a:bodyPr/>
        <a:lstStyle/>
        <a:p>
          <a:r>
            <a:rPr lang="ru-RU" dirty="0"/>
            <a:t>Строительство и ввод в эксплуатацию:</a:t>
          </a:r>
        </a:p>
      </dgm:t>
    </dgm:pt>
    <dgm:pt modelId="{C9F8DC6C-432E-4FFE-A2C2-2DB707294F70}" type="parTrans" cxnId="{1E817AD8-07D7-4723-9D0F-E20292EC32EA}">
      <dgm:prSet/>
      <dgm:spPr/>
      <dgm:t>
        <a:bodyPr/>
        <a:lstStyle/>
        <a:p>
          <a:endParaRPr lang="ru-RU"/>
        </a:p>
      </dgm:t>
    </dgm:pt>
    <dgm:pt modelId="{2602FE06-38C8-4C48-9FD0-3DCDD72A0C26}" type="sibTrans" cxnId="{1E817AD8-07D7-4723-9D0F-E20292EC32EA}">
      <dgm:prSet/>
      <dgm:spPr/>
      <dgm:t>
        <a:bodyPr/>
        <a:lstStyle/>
        <a:p>
          <a:endParaRPr lang="ru-RU"/>
        </a:p>
      </dgm:t>
    </dgm:pt>
    <dgm:pt modelId="{CE1522CC-C38D-4AFD-9A5E-0C15DAE96408}">
      <dgm:prSet phldrT="[Текст]"/>
      <dgm:spPr/>
      <dgm:t>
        <a:bodyPr/>
        <a:lstStyle/>
        <a:p>
          <a:r>
            <a:rPr lang="ru-RU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gm:t>
    </dgm:pt>
    <dgm:pt modelId="{ACC88106-709E-4ECD-B28A-EE82A91B1292}" type="parTrans" cxnId="{C6C7FAEA-64F4-4958-9F28-031527632CDE}">
      <dgm:prSet/>
      <dgm:spPr/>
      <dgm:t>
        <a:bodyPr/>
        <a:lstStyle/>
        <a:p>
          <a:endParaRPr lang="ru-RU"/>
        </a:p>
      </dgm:t>
    </dgm:pt>
    <dgm:pt modelId="{A9EEB4EF-F3B2-4E6B-83B8-F0C6E071D389}" type="sibTrans" cxnId="{C6C7FAEA-64F4-4958-9F28-031527632CDE}">
      <dgm:prSet/>
      <dgm:spPr/>
      <dgm:t>
        <a:bodyPr/>
        <a:lstStyle/>
        <a:p>
          <a:endParaRPr lang="ru-RU"/>
        </a:p>
      </dgm:t>
    </dgm:pt>
    <dgm:pt modelId="{21ED2697-C465-4F97-A317-2E64ABE523E3}">
      <dgm:prSet phldrT="[Текст]"/>
      <dgm:spPr/>
      <dgm:t>
        <a:bodyPr/>
        <a:lstStyle/>
        <a:p>
          <a:r>
            <a:rPr lang="ru-RU" dirty="0"/>
            <a:t>Эксплуатационная </a:t>
          </a:r>
        </a:p>
      </dgm:t>
    </dgm:pt>
    <dgm:pt modelId="{D8689246-6422-4838-AF51-61B5CBABB292}" type="parTrans" cxnId="{D98D21B6-219B-46E4-853D-6ED0CF6DF922}">
      <dgm:prSet/>
      <dgm:spPr/>
      <dgm:t>
        <a:bodyPr/>
        <a:lstStyle/>
        <a:p>
          <a:endParaRPr lang="ru-RU"/>
        </a:p>
      </dgm:t>
    </dgm:pt>
    <dgm:pt modelId="{747D794F-DED8-4E37-808A-5F27B96E1E80}" type="sibTrans" cxnId="{D98D21B6-219B-46E4-853D-6ED0CF6DF922}">
      <dgm:prSet/>
      <dgm:spPr/>
      <dgm:t>
        <a:bodyPr/>
        <a:lstStyle/>
        <a:p>
          <a:endParaRPr lang="ru-RU"/>
        </a:p>
      </dgm:t>
    </dgm:pt>
    <dgm:pt modelId="{3FBD09C2-4D19-4B47-87CF-A38FACBD1BBA}">
      <dgm:prSet phldrT="[Текст]"/>
      <dgm:spPr/>
      <dgm:t>
        <a:bodyPr/>
        <a:lstStyle/>
        <a:p>
          <a:r>
            <a:rPr lang="ru-RU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gm:t>
    </dgm:pt>
    <dgm:pt modelId="{48D7D907-05AC-4E74-AC4C-262BEBE69034}" type="parTrans" cxnId="{78B242FF-1276-42FD-9FBA-F2D13502924A}">
      <dgm:prSet/>
      <dgm:spPr/>
      <dgm:t>
        <a:bodyPr/>
        <a:lstStyle/>
        <a:p>
          <a:endParaRPr lang="ru-RU"/>
        </a:p>
      </dgm:t>
    </dgm:pt>
    <dgm:pt modelId="{C79EC6AE-2B20-4851-A561-44E00BD2E173}" type="sibTrans" cxnId="{78B242FF-1276-42FD-9FBA-F2D13502924A}">
      <dgm:prSet/>
      <dgm:spPr/>
      <dgm:t>
        <a:bodyPr/>
        <a:lstStyle/>
        <a:p>
          <a:endParaRPr lang="ru-RU"/>
        </a:p>
      </dgm:t>
    </dgm:pt>
    <dgm:pt modelId="{EF977E79-3199-4BD2-914A-9B9D0B5BA576}" type="pres">
      <dgm:prSet presAssocID="{A7C6F53C-1458-4911-857E-85EF3CB4F158}" presName="Name0" presStyleCnt="0">
        <dgm:presLayoutVars>
          <dgm:dir/>
          <dgm:animLvl val="lvl"/>
          <dgm:resizeHandles val="exact"/>
        </dgm:presLayoutVars>
      </dgm:prSet>
      <dgm:spPr/>
    </dgm:pt>
    <dgm:pt modelId="{ECE52786-D242-4F5A-9BC5-87AB782FA4A0}" type="pres">
      <dgm:prSet presAssocID="{F9D0C11E-B358-4A01-91E6-74DE78B22608}" presName="linNode" presStyleCnt="0"/>
      <dgm:spPr/>
    </dgm:pt>
    <dgm:pt modelId="{93D54A52-EE3E-4226-AC96-68A63F1930C3}" type="pres">
      <dgm:prSet presAssocID="{F9D0C11E-B358-4A01-91E6-74DE78B22608}" presName="parentText" presStyleLbl="node1" presStyleIdx="0" presStyleCnt="5" custLinFactNeighborY="-229">
        <dgm:presLayoutVars>
          <dgm:chMax val="1"/>
          <dgm:bulletEnabled val="1"/>
        </dgm:presLayoutVars>
      </dgm:prSet>
      <dgm:spPr/>
    </dgm:pt>
    <dgm:pt modelId="{1013A2EA-9D8F-4FD4-BC1E-3BACCBF950A3}" type="pres">
      <dgm:prSet presAssocID="{F9D0C11E-B358-4A01-91E6-74DE78B22608}" presName="descendantText" presStyleLbl="alignAccFollowNode1" presStyleIdx="0" presStyleCnt="5">
        <dgm:presLayoutVars>
          <dgm:bulletEnabled val="1"/>
        </dgm:presLayoutVars>
      </dgm:prSet>
      <dgm:spPr/>
    </dgm:pt>
    <dgm:pt modelId="{C0A9415A-D5C1-4D0C-BD3F-B0D9B4D2CC20}" type="pres">
      <dgm:prSet presAssocID="{0E6EB21C-BDAF-492D-98B0-2D678BC23496}" presName="sp" presStyleCnt="0"/>
      <dgm:spPr/>
    </dgm:pt>
    <dgm:pt modelId="{12C29B34-F547-478B-8190-F87951CC4EF4}" type="pres">
      <dgm:prSet presAssocID="{FFF6A7CA-5679-4F6E-A9DD-CFD574416664}" presName="linNode" presStyleCnt="0"/>
      <dgm:spPr/>
    </dgm:pt>
    <dgm:pt modelId="{92D97E24-8672-4F7F-B60E-712B1396326E}" type="pres">
      <dgm:prSet presAssocID="{FFF6A7CA-5679-4F6E-A9DD-CFD57441666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648D73E-6178-4C71-BC26-E2030AF1D02E}" type="pres">
      <dgm:prSet presAssocID="{FFF6A7CA-5679-4F6E-A9DD-CFD574416664}" presName="descendantText" presStyleLbl="alignAccFollowNode1" presStyleIdx="1" presStyleCnt="5">
        <dgm:presLayoutVars>
          <dgm:bulletEnabled val="1"/>
        </dgm:presLayoutVars>
      </dgm:prSet>
      <dgm:spPr/>
    </dgm:pt>
    <dgm:pt modelId="{08354330-2B74-429C-B89E-32D9FD98A0AB}" type="pres">
      <dgm:prSet presAssocID="{36EF710D-9EAA-4BAF-A348-F2884F7CBF8A}" presName="sp" presStyleCnt="0"/>
      <dgm:spPr/>
    </dgm:pt>
    <dgm:pt modelId="{3F49873E-3248-4FF8-830C-D56729DDF4BC}" type="pres">
      <dgm:prSet presAssocID="{8204E957-0204-4B18-8953-19E7805422B2}" presName="linNode" presStyleCnt="0"/>
      <dgm:spPr/>
    </dgm:pt>
    <dgm:pt modelId="{78122005-D17C-4DB1-9158-2514BDF01CBA}" type="pres">
      <dgm:prSet presAssocID="{8204E957-0204-4B18-8953-19E7805422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D231574-F878-42E0-B827-05E6B36787B8}" type="pres">
      <dgm:prSet presAssocID="{8204E957-0204-4B18-8953-19E7805422B2}" presName="descendantText" presStyleLbl="alignAccFollowNode1" presStyleIdx="2" presStyleCnt="5">
        <dgm:presLayoutVars>
          <dgm:bulletEnabled val="1"/>
        </dgm:presLayoutVars>
      </dgm:prSet>
      <dgm:spPr/>
    </dgm:pt>
    <dgm:pt modelId="{101403BD-1031-41A7-BC07-084DEF93D58D}" type="pres">
      <dgm:prSet presAssocID="{30C17F51-9998-40F3-90B7-5D906790D8E1}" presName="sp" presStyleCnt="0"/>
      <dgm:spPr/>
    </dgm:pt>
    <dgm:pt modelId="{C9FD62C6-28B4-4C73-A059-BA60AF362E13}" type="pres">
      <dgm:prSet presAssocID="{CF7AC596-3D4C-4196-BC78-334C4E6EE506}" presName="linNode" presStyleCnt="0"/>
      <dgm:spPr/>
    </dgm:pt>
    <dgm:pt modelId="{F565D489-DBDC-42EC-92F0-B0E13C543140}" type="pres">
      <dgm:prSet presAssocID="{CF7AC596-3D4C-4196-BC78-334C4E6EE50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B355D98-3B51-4396-B303-CFE11AC1284E}" type="pres">
      <dgm:prSet presAssocID="{CF7AC596-3D4C-4196-BC78-334C4E6EE506}" presName="descendantText" presStyleLbl="alignAccFollowNode1" presStyleIdx="3" presStyleCnt="5">
        <dgm:presLayoutVars>
          <dgm:bulletEnabled val="1"/>
        </dgm:presLayoutVars>
      </dgm:prSet>
      <dgm:spPr/>
    </dgm:pt>
    <dgm:pt modelId="{FE9EF021-6A15-4840-9496-DF4047BA2514}" type="pres">
      <dgm:prSet presAssocID="{2602FE06-38C8-4C48-9FD0-3DCDD72A0C26}" presName="sp" presStyleCnt="0"/>
      <dgm:spPr/>
    </dgm:pt>
    <dgm:pt modelId="{F7E67073-7F81-48C4-852E-B0A8B68F0A4D}" type="pres">
      <dgm:prSet presAssocID="{21ED2697-C465-4F97-A317-2E64ABE523E3}" presName="linNode" presStyleCnt="0"/>
      <dgm:spPr/>
    </dgm:pt>
    <dgm:pt modelId="{67776B72-3BBC-442A-89B9-617C2D7A6814}" type="pres">
      <dgm:prSet presAssocID="{21ED2697-C465-4F97-A317-2E64ABE523E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CD9C08E-5F00-4ADB-AA6E-F0AB6F2A1E34}" type="pres">
      <dgm:prSet presAssocID="{21ED2697-C465-4F97-A317-2E64ABE523E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C64EC15-2F03-4578-9513-97180225E511}" type="presOf" srcId="{3FBD09C2-4D19-4B47-87CF-A38FACBD1BBA}" destId="{2CD9C08E-5F00-4ADB-AA6E-F0AB6F2A1E34}" srcOrd="0" destOrd="0" presId="urn:microsoft.com/office/officeart/2005/8/layout/vList5"/>
    <dgm:cxn modelId="{2F291A19-31F9-459F-9C9A-2944B80F62F8}" type="presOf" srcId="{CF7AC596-3D4C-4196-BC78-334C4E6EE506}" destId="{F565D489-DBDC-42EC-92F0-B0E13C543140}" srcOrd="0" destOrd="0" presId="urn:microsoft.com/office/officeart/2005/8/layout/vList5"/>
    <dgm:cxn modelId="{ED89D41B-F41F-4F9E-9D96-52B3F77B185C}" srcId="{A7C6F53C-1458-4911-857E-85EF3CB4F158}" destId="{8204E957-0204-4B18-8953-19E7805422B2}" srcOrd="2" destOrd="0" parTransId="{5C5AB1D7-C73B-4199-8B69-83A28886E5AF}" sibTransId="{30C17F51-9998-40F3-90B7-5D906790D8E1}"/>
    <dgm:cxn modelId="{1C8C7623-D429-4F52-A505-5C2140E8742B}" type="presOf" srcId="{FFF6A7CA-5679-4F6E-A9DD-CFD574416664}" destId="{92D97E24-8672-4F7F-B60E-712B1396326E}" srcOrd="0" destOrd="0" presId="urn:microsoft.com/office/officeart/2005/8/layout/vList5"/>
    <dgm:cxn modelId="{4019C923-5067-43A1-9CC9-F37833F534E0}" srcId="{F9D0C11E-B358-4A01-91E6-74DE78B22608}" destId="{FC04834E-C1C9-46A1-82A7-2720A0B3B99C}" srcOrd="0" destOrd="0" parTransId="{BA5EBB32-40D8-463D-B4E9-B0239F22AFDA}" sibTransId="{9669A9ED-140A-4D0C-9712-68E408D4361D}"/>
    <dgm:cxn modelId="{3363C22F-800B-4817-A47B-68F4FA4A69A8}" srcId="{FFF6A7CA-5679-4F6E-A9DD-CFD574416664}" destId="{B8383CFE-2821-4C82-9930-948DEBF66752}" srcOrd="0" destOrd="0" parTransId="{9B1B313C-344B-47E0-9262-C013973F6A95}" sibTransId="{608C79E8-FD89-4F5D-A4D1-7F89C2458A65}"/>
    <dgm:cxn modelId="{F09C1B33-BF2F-4C32-B95A-35829E6D8C50}" type="presOf" srcId="{8204E957-0204-4B18-8953-19E7805422B2}" destId="{78122005-D17C-4DB1-9158-2514BDF01CBA}" srcOrd="0" destOrd="0" presId="urn:microsoft.com/office/officeart/2005/8/layout/vList5"/>
    <dgm:cxn modelId="{91237039-9721-4CF3-A8AF-D14FBCE0321E}" type="presOf" srcId="{21ED2697-C465-4F97-A317-2E64ABE523E3}" destId="{67776B72-3BBC-442A-89B9-617C2D7A6814}" srcOrd="0" destOrd="0" presId="urn:microsoft.com/office/officeart/2005/8/layout/vList5"/>
    <dgm:cxn modelId="{FC8B9683-0CC6-4AD1-8439-0F4D59B547C2}" srcId="{A7C6F53C-1458-4911-857E-85EF3CB4F158}" destId="{F9D0C11E-B358-4A01-91E6-74DE78B22608}" srcOrd="0" destOrd="0" parTransId="{AE1CDF98-BDC1-4AD6-A9D9-6ACE4695AF81}" sibTransId="{0E6EB21C-BDAF-492D-98B0-2D678BC23496}"/>
    <dgm:cxn modelId="{99A4FD97-27AB-43D6-9D88-479D1F086513}" type="presOf" srcId="{FC04834E-C1C9-46A1-82A7-2720A0B3B99C}" destId="{1013A2EA-9D8F-4FD4-BC1E-3BACCBF950A3}" srcOrd="0" destOrd="0" presId="urn:microsoft.com/office/officeart/2005/8/layout/vList5"/>
    <dgm:cxn modelId="{CBD46CAF-2F1F-47BB-8368-9EC90889ECA9}" srcId="{A7C6F53C-1458-4911-857E-85EF3CB4F158}" destId="{FFF6A7CA-5679-4F6E-A9DD-CFD574416664}" srcOrd="1" destOrd="0" parTransId="{E5F541C7-F97E-4866-BAA4-41D31E17B497}" sibTransId="{36EF710D-9EAA-4BAF-A348-F2884F7CBF8A}"/>
    <dgm:cxn modelId="{D43CDAB0-FFED-4BB4-B019-DF8A3C7ADB6A}" type="presOf" srcId="{A7C6F53C-1458-4911-857E-85EF3CB4F158}" destId="{EF977E79-3199-4BD2-914A-9B9D0B5BA576}" srcOrd="0" destOrd="0" presId="urn:microsoft.com/office/officeart/2005/8/layout/vList5"/>
    <dgm:cxn modelId="{D98D21B6-219B-46E4-853D-6ED0CF6DF922}" srcId="{A7C6F53C-1458-4911-857E-85EF3CB4F158}" destId="{21ED2697-C465-4F97-A317-2E64ABE523E3}" srcOrd="4" destOrd="0" parTransId="{D8689246-6422-4838-AF51-61B5CBABB292}" sibTransId="{747D794F-DED8-4E37-808A-5F27B96E1E80}"/>
    <dgm:cxn modelId="{287E76D1-2A81-452F-B3ED-A5900B970019}" type="presOf" srcId="{AD4C42E9-D8CF-45D0-8D1D-18EBBA750440}" destId="{5D231574-F878-42E0-B827-05E6B36787B8}" srcOrd="0" destOrd="0" presId="urn:microsoft.com/office/officeart/2005/8/layout/vList5"/>
    <dgm:cxn modelId="{E891F1D6-EFC0-4EEB-AE76-9DBBB90888D0}" srcId="{8204E957-0204-4B18-8953-19E7805422B2}" destId="{AD4C42E9-D8CF-45D0-8D1D-18EBBA750440}" srcOrd="0" destOrd="0" parTransId="{A9CD30F7-2319-48BB-A8C7-D7110263B6F3}" sibTransId="{9B2EB3AE-27F9-4183-8BD0-160E68D8E0D6}"/>
    <dgm:cxn modelId="{1E817AD8-07D7-4723-9D0F-E20292EC32EA}" srcId="{A7C6F53C-1458-4911-857E-85EF3CB4F158}" destId="{CF7AC596-3D4C-4196-BC78-334C4E6EE506}" srcOrd="3" destOrd="0" parTransId="{C9F8DC6C-432E-4FFE-A2C2-2DB707294F70}" sibTransId="{2602FE06-38C8-4C48-9FD0-3DCDD72A0C26}"/>
    <dgm:cxn modelId="{D2E2A6E9-EB57-4CAF-8C2B-D292A6D2934F}" type="presOf" srcId="{CE1522CC-C38D-4AFD-9A5E-0C15DAE96408}" destId="{CB355D98-3B51-4396-B303-CFE11AC1284E}" srcOrd="0" destOrd="0" presId="urn:microsoft.com/office/officeart/2005/8/layout/vList5"/>
    <dgm:cxn modelId="{C6C7FAEA-64F4-4958-9F28-031527632CDE}" srcId="{CF7AC596-3D4C-4196-BC78-334C4E6EE506}" destId="{CE1522CC-C38D-4AFD-9A5E-0C15DAE96408}" srcOrd="0" destOrd="0" parTransId="{ACC88106-709E-4ECD-B28A-EE82A91B1292}" sibTransId="{A9EEB4EF-F3B2-4E6B-83B8-F0C6E071D389}"/>
    <dgm:cxn modelId="{719210EB-96BD-4271-97C2-65FE649AC5BC}" type="presOf" srcId="{F9D0C11E-B358-4A01-91E6-74DE78B22608}" destId="{93D54A52-EE3E-4226-AC96-68A63F1930C3}" srcOrd="0" destOrd="0" presId="urn:microsoft.com/office/officeart/2005/8/layout/vList5"/>
    <dgm:cxn modelId="{6AED01FC-5F95-43FD-B748-6107520EC8C3}" type="presOf" srcId="{B8383CFE-2821-4C82-9930-948DEBF66752}" destId="{D648D73E-6178-4C71-BC26-E2030AF1D02E}" srcOrd="0" destOrd="0" presId="urn:microsoft.com/office/officeart/2005/8/layout/vList5"/>
    <dgm:cxn modelId="{78B242FF-1276-42FD-9FBA-F2D13502924A}" srcId="{21ED2697-C465-4F97-A317-2E64ABE523E3}" destId="{3FBD09C2-4D19-4B47-87CF-A38FACBD1BBA}" srcOrd="0" destOrd="0" parTransId="{48D7D907-05AC-4E74-AC4C-262BEBE69034}" sibTransId="{C79EC6AE-2B20-4851-A561-44E00BD2E173}"/>
    <dgm:cxn modelId="{BE43FC4A-014E-41AF-8F2F-561D8A6A73AC}" type="presParOf" srcId="{EF977E79-3199-4BD2-914A-9B9D0B5BA576}" destId="{ECE52786-D242-4F5A-9BC5-87AB782FA4A0}" srcOrd="0" destOrd="0" presId="urn:microsoft.com/office/officeart/2005/8/layout/vList5"/>
    <dgm:cxn modelId="{73E2FE40-4383-4EE0-9223-08EF93F081B5}" type="presParOf" srcId="{ECE52786-D242-4F5A-9BC5-87AB782FA4A0}" destId="{93D54A52-EE3E-4226-AC96-68A63F1930C3}" srcOrd="0" destOrd="0" presId="urn:microsoft.com/office/officeart/2005/8/layout/vList5"/>
    <dgm:cxn modelId="{7120DC88-0470-4F05-9219-FBBFD20FE942}" type="presParOf" srcId="{ECE52786-D242-4F5A-9BC5-87AB782FA4A0}" destId="{1013A2EA-9D8F-4FD4-BC1E-3BACCBF950A3}" srcOrd="1" destOrd="0" presId="urn:microsoft.com/office/officeart/2005/8/layout/vList5"/>
    <dgm:cxn modelId="{5B07068B-5F79-4B74-88B0-EB99B2AC0948}" type="presParOf" srcId="{EF977E79-3199-4BD2-914A-9B9D0B5BA576}" destId="{C0A9415A-D5C1-4D0C-BD3F-B0D9B4D2CC20}" srcOrd="1" destOrd="0" presId="urn:microsoft.com/office/officeart/2005/8/layout/vList5"/>
    <dgm:cxn modelId="{43BD7FCB-142D-4175-B555-492735789642}" type="presParOf" srcId="{EF977E79-3199-4BD2-914A-9B9D0B5BA576}" destId="{12C29B34-F547-478B-8190-F87951CC4EF4}" srcOrd="2" destOrd="0" presId="urn:microsoft.com/office/officeart/2005/8/layout/vList5"/>
    <dgm:cxn modelId="{234BB3C6-0549-4FF8-A33F-5F3614EBFB48}" type="presParOf" srcId="{12C29B34-F547-478B-8190-F87951CC4EF4}" destId="{92D97E24-8672-4F7F-B60E-712B1396326E}" srcOrd="0" destOrd="0" presId="urn:microsoft.com/office/officeart/2005/8/layout/vList5"/>
    <dgm:cxn modelId="{AC62BF70-FC7B-460F-9488-95C5777FA79E}" type="presParOf" srcId="{12C29B34-F547-478B-8190-F87951CC4EF4}" destId="{D648D73E-6178-4C71-BC26-E2030AF1D02E}" srcOrd="1" destOrd="0" presId="urn:microsoft.com/office/officeart/2005/8/layout/vList5"/>
    <dgm:cxn modelId="{8BF1F8B2-C102-443A-90DC-C1899B25BEC7}" type="presParOf" srcId="{EF977E79-3199-4BD2-914A-9B9D0B5BA576}" destId="{08354330-2B74-429C-B89E-32D9FD98A0AB}" srcOrd="3" destOrd="0" presId="urn:microsoft.com/office/officeart/2005/8/layout/vList5"/>
    <dgm:cxn modelId="{E794B6E1-664E-41E5-A07B-6D692D108B94}" type="presParOf" srcId="{EF977E79-3199-4BD2-914A-9B9D0B5BA576}" destId="{3F49873E-3248-4FF8-830C-D56729DDF4BC}" srcOrd="4" destOrd="0" presId="urn:microsoft.com/office/officeart/2005/8/layout/vList5"/>
    <dgm:cxn modelId="{26D84C2B-C6D5-496A-9656-8F2EA963E857}" type="presParOf" srcId="{3F49873E-3248-4FF8-830C-D56729DDF4BC}" destId="{78122005-D17C-4DB1-9158-2514BDF01CBA}" srcOrd="0" destOrd="0" presId="urn:microsoft.com/office/officeart/2005/8/layout/vList5"/>
    <dgm:cxn modelId="{25077DFC-9899-467E-9F84-15D30E1420BA}" type="presParOf" srcId="{3F49873E-3248-4FF8-830C-D56729DDF4BC}" destId="{5D231574-F878-42E0-B827-05E6B36787B8}" srcOrd="1" destOrd="0" presId="urn:microsoft.com/office/officeart/2005/8/layout/vList5"/>
    <dgm:cxn modelId="{1E217FB1-D53A-4AFD-8C9C-09EB68C19296}" type="presParOf" srcId="{EF977E79-3199-4BD2-914A-9B9D0B5BA576}" destId="{101403BD-1031-41A7-BC07-084DEF93D58D}" srcOrd="5" destOrd="0" presId="urn:microsoft.com/office/officeart/2005/8/layout/vList5"/>
    <dgm:cxn modelId="{8A35BCC5-B4EB-45BC-8642-6B59570B3F61}" type="presParOf" srcId="{EF977E79-3199-4BD2-914A-9B9D0B5BA576}" destId="{C9FD62C6-28B4-4C73-A059-BA60AF362E13}" srcOrd="6" destOrd="0" presId="urn:microsoft.com/office/officeart/2005/8/layout/vList5"/>
    <dgm:cxn modelId="{BF3D5E80-FA89-4C64-B6FB-F514957CEA6B}" type="presParOf" srcId="{C9FD62C6-28B4-4C73-A059-BA60AF362E13}" destId="{F565D489-DBDC-42EC-92F0-B0E13C543140}" srcOrd="0" destOrd="0" presId="urn:microsoft.com/office/officeart/2005/8/layout/vList5"/>
    <dgm:cxn modelId="{981D8DEA-228F-4C30-94AB-7952B47108F9}" type="presParOf" srcId="{C9FD62C6-28B4-4C73-A059-BA60AF362E13}" destId="{CB355D98-3B51-4396-B303-CFE11AC1284E}" srcOrd="1" destOrd="0" presId="urn:microsoft.com/office/officeart/2005/8/layout/vList5"/>
    <dgm:cxn modelId="{CB4E93B0-7D4D-4EA6-91FD-64DBA2584D32}" type="presParOf" srcId="{EF977E79-3199-4BD2-914A-9B9D0B5BA576}" destId="{FE9EF021-6A15-4840-9496-DF4047BA2514}" srcOrd="7" destOrd="0" presId="urn:microsoft.com/office/officeart/2005/8/layout/vList5"/>
    <dgm:cxn modelId="{F7ED833E-F5CF-4231-9CFA-CAECB0F75F6B}" type="presParOf" srcId="{EF977E79-3199-4BD2-914A-9B9D0B5BA576}" destId="{F7E67073-7F81-48C4-852E-B0A8B68F0A4D}" srcOrd="8" destOrd="0" presId="urn:microsoft.com/office/officeart/2005/8/layout/vList5"/>
    <dgm:cxn modelId="{63969CCB-5292-409A-AE12-FFFF52D56605}" type="presParOf" srcId="{F7E67073-7F81-48C4-852E-B0A8B68F0A4D}" destId="{67776B72-3BBC-442A-89B9-617C2D7A6814}" srcOrd="0" destOrd="0" presId="urn:microsoft.com/office/officeart/2005/8/layout/vList5"/>
    <dgm:cxn modelId="{B6502BCC-1728-45B3-B19A-FC4542A7B3D6}" type="presParOf" srcId="{F7E67073-7F81-48C4-852E-B0A8B68F0A4D}" destId="{2CD9C08E-5F00-4ADB-AA6E-F0AB6F2A1E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C091B-E4A9-4048-BEA4-81CFCD9716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3DA7F7-6EE2-405D-BB58-AD41D06D32D7}">
      <dgm:prSet phldrT="[Текст]"/>
      <dgm:spPr/>
      <dgm:t>
        <a:bodyPr/>
        <a:lstStyle/>
        <a:p>
          <a:r>
            <a:rPr lang="ru-RU" dirty="0"/>
            <a:t>Функция структурного подразделения</a:t>
          </a:r>
        </a:p>
      </dgm:t>
    </dgm:pt>
    <dgm:pt modelId="{C785CCB0-6499-4D64-9B6F-B47B08225A38}" type="parTrans" cxnId="{8FAA77F8-587D-4186-827A-D9E59D3B40B3}">
      <dgm:prSet/>
      <dgm:spPr/>
      <dgm:t>
        <a:bodyPr/>
        <a:lstStyle/>
        <a:p>
          <a:endParaRPr lang="ru-RU"/>
        </a:p>
      </dgm:t>
    </dgm:pt>
    <dgm:pt modelId="{615FD4F4-C7BA-4C06-A22F-D9040D6EBEBE}" type="sibTrans" cxnId="{8FAA77F8-587D-4186-827A-D9E59D3B40B3}">
      <dgm:prSet/>
      <dgm:spPr/>
      <dgm:t>
        <a:bodyPr/>
        <a:lstStyle/>
        <a:p>
          <a:endParaRPr lang="ru-RU"/>
        </a:p>
      </dgm:t>
    </dgm:pt>
    <dgm:pt modelId="{FAA7340D-FFE5-4D67-A932-D20871FF68C4}">
      <dgm:prSet phldrT="[Текст]"/>
      <dgm:spPr/>
      <dgm:t>
        <a:bodyPr/>
        <a:lstStyle/>
        <a:p>
          <a:r>
            <a:rPr lang="ru-RU" dirty="0"/>
            <a:t>Сокращение некачественных и незаконных строек</a:t>
          </a:r>
        </a:p>
      </dgm:t>
    </dgm:pt>
    <dgm:pt modelId="{9547954F-4C72-4FFE-B6FB-528F5CB094A1}" type="parTrans" cxnId="{EA4A3569-424A-4DCB-9D46-DE76FCE07E56}">
      <dgm:prSet/>
      <dgm:spPr/>
      <dgm:t>
        <a:bodyPr/>
        <a:lstStyle/>
        <a:p>
          <a:endParaRPr lang="ru-RU"/>
        </a:p>
      </dgm:t>
    </dgm:pt>
    <dgm:pt modelId="{1DB248D8-CDA4-49BF-B026-95817E5C4418}" type="sibTrans" cxnId="{EA4A3569-424A-4DCB-9D46-DE76FCE07E56}">
      <dgm:prSet/>
      <dgm:spPr/>
      <dgm:t>
        <a:bodyPr/>
        <a:lstStyle/>
        <a:p>
          <a:endParaRPr lang="ru-RU"/>
        </a:p>
      </dgm:t>
    </dgm:pt>
    <dgm:pt modelId="{9384F9FF-A86A-4037-8DF7-D76066CE9BEE}">
      <dgm:prSet/>
      <dgm:spPr/>
      <dgm:t>
        <a:bodyPr/>
        <a:lstStyle/>
        <a:p>
          <a:r>
            <a:rPr lang="ru-RU" b="0" i="0" dirty="0"/>
            <a:t>Выдача разрешений на строительство и разрешений на ввод в эксплуатацию объектов капитального строительства</a:t>
          </a:r>
          <a:endParaRPr lang="ru-RU" dirty="0"/>
        </a:p>
      </dgm:t>
    </dgm:pt>
    <dgm:pt modelId="{43732BAE-6F09-4A07-A1DA-ED86690273A7}" type="parTrans" cxnId="{A9DB8D90-DE2C-488C-BA14-EE88A020E4BA}">
      <dgm:prSet/>
      <dgm:spPr/>
      <dgm:t>
        <a:bodyPr/>
        <a:lstStyle/>
        <a:p>
          <a:endParaRPr lang="ru-RU"/>
        </a:p>
      </dgm:t>
    </dgm:pt>
    <dgm:pt modelId="{176435D7-E6CC-4BC0-83F4-CAA776EFB7E9}" type="sibTrans" cxnId="{A9DB8D90-DE2C-488C-BA14-EE88A020E4BA}">
      <dgm:prSet/>
      <dgm:spPr/>
      <dgm:t>
        <a:bodyPr/>
        <a:lstStyle/>
        <a:p>
          <a:endParaRPr lang="ru-RU"/>
        </a:p>
      </dgm:t>
    </dgm:pt>
    <dgm:pt modelId="{D9F1635E-E96C-44E3-985B-D3E77DE623C8}">
      <dgm:prSet/>
      <dgm:spPr/>
      <dgm:t>
        <a:bodyPr/>
        <a:lstStyle/>
        <a:p>
          <a:r>
            <a:rPr lang="ru-RU" dirty="0"/>
            <a:t>Источник возникновения коррупционного риска</a:t>
          </a:r>
        </a:p>
      </dgm:t>
    </dgm:pt>
    <dgm:pt modelId="{7AA9FBE3-423D-4495-ADC7-90898D27A470}" type="parTrans" cxnId="{A2ECEF19-EE40-44D5-8B11-ABDF98EFD358}">
      <dgm:prSet/>
      <dgm:spPr/>
      <dgm:t>
        <a:bodyPr/>
        <a:lstStyle/>
        <a:p>
          <a:endParaRPr lang="ru-RU"/>
        </a:p>
      </dgm:t>
    </dgm:pt>
    <dgm:pt modelId="{9379A2B4-C8F2-4DB8-8F44-90B53DF385E0}" type="sibTrans" cxnId="{A2ECEF19-EE40-44D5-8B11-ABDF98EFD358}">
      <dgm:prSet/>
      <dgm:spPr/>
      <dgm:t>
        <a:bodyPr/>
        <a:lstStyle/>
        <a:p>
          <a:endParaRPr lang="ru-RU"/>
        </a:p>
      </dgm:t>
    </dgm:pt>
    <dgm:pt modelId="{63CBAA52-13CB-4154-982C-189B90558418}">
      <dgm:prSet/>
      <dgm:spPr/>
      <dgm:t>
        <a:bodyPr/>
        <a:lstStyle/>
        <a:p>
          <a:r>
            <a:rPr lang="ru-RU" dirty="0"/>
            <a:t>Возможность недобросовестной оценки застройщика лицами</a:t>
          </a:r>
          <a:r>
            <a:rPr lang="en-US" dirty="0"/>
            <a:t>,</a:t>
          </a:r>
          <a:r>
            <a:rPr lang="ru-RU" dirty="0"/>
            <a:t> имеющими полномочия по выдаче разрешений на строительство и ввод в эксплуатацию </a:t>
          </a:r>
        </a:p>
      </dgm:t>
    </dgm:pt>
    <dgm:pt modelId="{AC8292DC-9D2B-4F91-B95E-BEF7E5FC0F90}" type="parTrans" cxnId="{2BD9D0D4-6597-445C-99C7-77327E55FD60}">
      <dgm:prSet/>
      <dgm:spPr/>
      <dgm:t>
        <a:bodyPr/>
        <a:lstStyle/>
        <a:p>
          <a:endParaRPr lang="ru-RU"/>
        </a:p>
      </dgm:t>
    </dgm:pt>
    <dgm:pt modelId="{8AADF787-4119-446E-9A44-3030955E9C0C}" type="sibTrans" cxnId="{2BD9D0D4-6597-445C-99C7-77327E55FD60}">
      <dgm:prSet/>
      <dgm:spPr/>
      <dgm:t>
        <a:bodyPr/>
        <a:lstStyle/>
        <a:p>
          <a:endParaRPr lang="ru-RU"/>
        </a:p>
      </dgm:t>
    </dgm:pt>
    <dgm:pt modelId="{B792800E-F5B6-4A87-BE55-96B8C55E3D7A}">
      <dgm:prSet/>
      <dgm:spPr/>
      <dgm:t>
        <a:bodyPr/>
        <a:lstStyle/>
        <a:p>
          <a:r>
            <a:rPr lang="ru-RU" b="0" i="0" dirty="0"/>
            <a:t>Несоответствие объекта капитального строительства разрешенному использованию земельного участка и ограничениям, установленным в соответствии с земельным и иным законодательством Российской Федерации</a:t>
          </a:r>
          <a:endParaRPr lang="ru-RU" dirty="0"/>
        </a:p>
      </dgm:t>
    </dgm:pt>
    <dgm:pt modelId="{E1C472F6-25C9-4354-AE8B-2F0106E83BD7}" type="parTrans" cxnId="{081CCFB0-B57F-45E8-B6B4-B84117FDB91E}">
      <dgm:prSet/>
      <dgm:spPr/>
      <dgm:t>
        <a:bodyPr/>
        <a:lstStyle/>
        <a:p>
          <a:endParaRPr lang="ru-RU"/>
        </a:p>
      </dgm:t>
    </dgm:pt>
    <dgm:pt modelId="{80693490-5163-4016-A401-93909BA717A0}" type="sibTrans" cxnId="{081CCFB0-B57F-45E8-B6B4-B84117FDB91E}">
      <dgm:prSet/>
      <dgm:spPr/>
      <dgm:t>
        <a:bodyPr/>
        <a:lstStyle/>
        <a:p>
          <a:endParaRPr lang="ru-RU"/>
        </a:p>
      </dgm:t>
    </dgm:pt>
    <dgm:pt modelId="{B77942FF-54BF-4B51-A3AC-A91CD916CC77}">
      <dgm:prSet/>
      <dgm:spPr/>
      <dgm:t>
        <a:bodyPr/>
        <a:lstStyle/>
        <a:p>
          <a:r>
            <a:rPr lang="ru-RU" dirty="0"/>
            <a:t>Мероприятия по устранению коррупционного риска</a:t>
          </a:r>
        </a:p>
      </dgm:t>
    </dgm:pt>
    <dgm:pt modelId="{341F00C4-6524-4020-BAA4-DD4350F059C6}" type="parTrans" cxnId="{1B9DBA08-AF4D-4A6C-B921-9797C5374069}">
      <dgm:prSet/>
      <dgm:spPr/>
      <dgm:t>
        <a:bodyPr/>
        <a:lstStyle/>
        <a:p>
          <a:endParaRPr lang="ru-RU"/>
        </a:p>
      </dgm:t>
    </dgm:pt>
    <dgm:pt modelId="{D1331640-AE71-4862-AB72-BF0FA09457A8}" type="sibTrans" cxnId="{1B9DBA08-AF4D-4A6C-B921-9797C5374069}">
      <dgm:prSet/>
      <dgm:spPr/>
      <dgm:t>
        <a:bodyPr/>
        <a:lstStyle/>
        <a:p>
          <a:endParaRPr lang="ru-RU"/>
        </a:p>
      </dgm:t>
    </dgm:pt>
    <dgm:pt modelId="{CC504450-7542-46A9-AE14-3B6E547DEC57}">
      <dgm:prSet/>
      <dgm:spPr/>
      <dgm:t>
        <a:bodyPr/>
        <a:lstStyle/>
        <a:p>
          <a:r>
            <a:rPr lang="ru-RU" dirty="0"/>
            <a:t>Проведение регулярных проверок всех ведущихся строительных проектов на соответствие законодательству</a:t>
          </a:r>
        </a:p>
      </dgm:t>
    </dgm:pt>
    <dgm:pt modelId="{0ECAA0BD-D6BE-46B3-A72F-E49C75467A57}" type="parTrans" cxnId="{C56FBDA1-40B5-4666-A042-82A17B37CC7A}">
      <dgm:prSet/>
      <dgm:spPr/>
      <dgm:t>
        <a:bodyPr/>
        <a:lstStyle/>
        <a:p>
          <a:endParaRPr lang="ru-RU"/>
        </a:p>
      </dgm:t>
    </dgm:pt>
    <dgm:pt modelId="{01A24306-DBA1-4667-8708-83825E789EC4}" type="sibTrans" cxnId="{C56FBDA1-40B5-4666-A042-82A17B37CC7A}">
      <dgm:prSet/>
      <dgm:spPr/>
      <dgm:t>
        <a:bodyPr/>
        <a:lstStyle/>
        <a:p>
          <a:endParaRPr lang="ru-RU"/>
        </a:p>
      </dgm:t>
    </dgm:pt>
    <dgm:pt modelId="{53D583C6-2E04-422A-B2AA-4B99EC7CFD2E}">
      <dgm:prSet/>
      <dgm:spPr/>
      <dgm:t>
        <a:bodyPr/>
        <a:lstStyle/>
        <a:p>
          <a:r>
            <a:rPr lang="ru-RU" dirty="0"/>
            <a:t>Положительные эффекты от реализации мероприятий</a:t>
          </a:r>
        </a:p>
      </dgm:t>
    </dgm:pt>
    <dgm:pt modelId="{8E936410-0F1F-45F3-8994-B53D51CFD46A}" type="parTrans" cxnId="{4279D051-DD07-43B7-BD34-0AA87663CD8B}">
      <dgm:prSet/>
      <dgm:spPr/>
      <dgm:t>
        <a:bodyPr/>
        <a:lstStyle/>
        <a:p>
          <a:endParaRPr lang="ru-RU"/>
        </a:p>
      </dgm:t>
    </dgm:pt>
    <dgm:pt modelId="{C0600DC0-F59D-419D-A116-6EAB24CBDFF4}" type="sibTrans" cxnId="{4279D051-DD07-43B7-BD34-0AA87663CD8B}">
      <dgm:prSet/>
      <dgm:spPr/>
      <dgm:t>
        <a:bodyPr/>
        <a:lstStyle/>
        <a:p>
          <a:endParaRPr lang="ru-RU"/>
        </a:p>
      </dgm:t>
    </dgm:pt>
    <dgm:pt modelId="{69CEE700-723A-4EFD-A468-E186D33AD114}">
      <dgm:prSet/>
      <dgm:spPr/>
      <dgm:t>
        <a:bodyPr/>
        <a:lstStyle/>
        <a:p>
          <a:r>
            <a:rPr lang="ru-RU" dirty="0"/>
            <a:t>Форма проявления коррупции</a:t>
          </a:r>
        </a:p>
      </dgm:t>
    </dgm:pt>
    <dgm:pt modelId="{1D60FE72-B55C-4749-A0D0-925FA09602A4}" type="sibTrans" cxnId="{A91DCA4E-B26A-4475-B8B1-0C5DA84ECF14}">
      <dgm:prSet/>
      <dgm:spPr/>
      <dgm:t>
        <a:bodyPr/>
        <a:lstStyle/>
        <a:p>
          <a:endParaRPr lang="ru-RU"/>
        </a:p>
      </dgm:t>
    </dgm:pt>
    <dgm:pt modelId="{2F3A5C45-FD47-4EC8-90D2-FB2A609346F4}" type="parTrans" cxnId="{A91DCA4E-B26A-4475-B8B1-0C5DA84ECF14}">
      <dgm:prSet/>
      <dgm:spPr/>
      <dgm:t>
        <a:bodyPr/>
        <a:lstStyle/>
        <a:p>
          <a:endParaRPr lang="ru-RU"/>
        </a:p>
      </dgm:t>
    </dgm:pt>
    <dgm:pt modelId="{B37B14EA-1B4C-4AAA-8801-782EDCE2C2B0}" type="pres">
      <dgm:prSet presAssocID="{F03C091B-E4A9-4048-BEA4-81CFCD9716A0}" presName="Name0" presStyleCnt="0">
        <dgm:presLayoutVars>
          <dgm:dir/>
          <dgm:animLvl val="lvl"/>
          <dgm:resizeHandles val="exact"/>
        </dgm:presLayoutVars>
      </dgm:prSet>
      <dgm:spPr/>
    </dgm:pt>
    <dgm:pt modelId="{F7A533F6-7E0B-4FD0-ABCA-2EC6EE132550}" type="pres">
      <dgm:prSet presAssocID="{033DA7F7-6EE2-405D-BB58-AD41D06D32D7}" presName="composite" presStyleCnt="0"/>
      <dgm:spPr/>
    </dgm:pt>
    <dgm:pt modelId="{58D3B9D4-5D36-494E-A152-38141208FAAF}" type="pres">
      <dgm:prSet presAssocID="{033DA7F7-6EE2-405D-BB58-AD41D06D32D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E1BE227-A860-4373-A272-3AFFC804A630}" type="pres">
      <dgm:prSet presAssocID="{033DA7F7-6EE2-405D-BB58-AD41D06D32D7}" presName="desTx" presStyleLbl="alignAccFollowNode1" presStyleIdx="0" presStyleCnt="5">
        <dgm:presLayoutVars>
          <dgm:bulletEnabled val="1"/>
        </dgm:presLayoutVars>
      </dgm:prSet>
      <dgm:spPr/>
    </dgm:pt>
    <dgm:pt modelId="{56C36632-7F5F-400E-ACBC-43CB25413FC6}" type="pres">
      <dgm:prSet presAssocID="{615FD4F4-C7BA-4C06-A22F-D9040D6EBEBE}" presName="space" presStyleCnt="0"/>
      <dgm:spPr/>
    </dgm:pt>
    <dgm:pt modelId="{530F9394-3C12-48E5-A529-FEF0E8369837}" type="pres">
      <dgm:prSet presAssocID="{D9F1635E-E96C-44E3-985B-D3E77DE623C8}" presName="composite" presStyleCnt="0"/>
      <dgm:spPr/>
    </dgm:pt>
    <dgm:pt modelId="{20027475-6FEC-439C-9254-9B745358261F}" type="pres">
      <dgm:prSet presAssocID="{D9F1635E-E96C-44E3-985B-D3E77DE623C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3DF972-C0B0-4929-911B-3BAADF6B51AE}" type="pres">
      <dgm:prSet presAssocID="{D9F1635E-E96C-44E3-985B-D3E77DE623C8}" presName="desTx" presStyleLbl="alignAccFollowNode1" presStyleIdx="1" presStyleCnt="5">
        <dgm:presLayoutVars>
          <dgm:bulletEnabled val="1"/>
        </dgm:presLayoutVars>
      </dgm:prSet>
      <dgm:spPr/>
    </dgm:pt>
    <dgm:pt modelId="{A71E9CD1-8254-4367-A673-7AE4529C74BF}" type="pres">
      <dgm:prSet presAssocID="{9379A2B4-C8F2-4DB8-8F44-90B53DF385E0}" presName="space" presStyleCnt="0"/>
      <dgm:spPr/>
    </dgm:pt>
    <dgm:pt modelId="{4D2143BF-4897-4C39-977B-53E671F34DA5}" type="pres">
      <dgm:prSet presAssocID="{69CEE700-723A-4EFD-A468-E186D33AD114}" presName="composite" presStyleCnt="0"/>
      <dgm:spPr/>
    </dgm:pt>
    <dgm:pt modelId="{4DEE5970-1AE7-45F4-A0D2-CEC4202E83DE}" type="pres">
      <dgm:prSet presAssocID="{69CEE700-723A-4EFD-A468-E186D33AD1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D4DE0EC-10E7-420C-A53C-392AA2DCF6D6}" type="pres">
      <dgm:prSet presAssocID="{69CEE700-723A-4EFD-A468-E186D33AD114}" presName="desTx" presStyleLbl="alignAccFollowNode1" presStyleIdx="2" presStyleCnt="5">
        <dgm:presLayoutVars>
          <dgm:bulletEnabled val="1"/>
        </dgm:presLayoutVars>
      </dgm:prSet>
      <dgm:spPr/>
    </dgm:pt>
    <dgm:pt modelId="{A736137D-B425-4DD9-9FA8-729D8B24754B}" type="pres">
      <dgm:prSet presAssocID="{1D60FE72-B55C-4749-A0D0-925FA09602A4}" presName="space" presStyleCnt="0"/>
      <dgm:spPr/>
    </dgm:pt>
    <dgm:pt modelId="{CB068AAB-F475-458B-BF25-30A4E8D1EFD8}" type="pres">
      <dgm:prSet presAssocID="{B77942FF-54BF-4B51-A3AC-A91CD916CC77}" presName="composite" presStyleCnt="0"/>
      <dgm:spPr/>
    </dgm:pt>
    <dgm:pt modelId="{B2B9712E-2265-450C-A539-E37E8D27820B}" type="pres">
      <dgm:prSet presAssocID="{B77942FF-54BF-4B51-A3AC-A91CD916CC7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A966ED-6A4B-4084-84E7-5D876DB255B5}" type="pres">
      <dgm:prSet presAssocID="{B77942FF-54BF-4B51-A3AC-A91CD916CC77}" presName="desTx" presStyleLbl="alignAccFollowNode1" presStyleIdx="3" presStyleCnt="5">
        <dgm:presLayoutVars>
          <dgm:bulletEnabled val="1"/>
        </dgm:presLayoutVars>
      </dgm:prSet>
      <dgm:spPr/>
    </dgm:pt>
    <dgm:pt modelId="{C56B1365-FD9B-40FD-8E9C-4D7BE4AAA09C}" type="pres">
      <dgm:prSet presAssocID="{D1331640-AE71-4862-AB72-BF0FA09457A8}" presName="space" presStyleCnt="0"/>
      <dgm:spPr/>
    </dgm:pt>
    <dgm:pt modelId="{56BE9EFE-C1D6-47E2-88AA-C82149C1BBDF}" type="pres">
      <dgm:prSet presAssocID="{53D583C6-2E04-422A-B2AA-4B99EC7CFD2E}" presName="composite" presStyleCnt="0"/>
      <dgm:spPr/>
    </dgm:pt>
    <dgm:pt modelId="{8E0F59AC-CE69-4C1D-94FC-D21676D5EFE4}" type="pres">
      <dgm:prSet presAssocID="{53D583C6-2E04-422A-B2AA-4B99EC7CFD2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73CDD8-67BF-49FF-8D81-D811229107A9}" type="pres">
      <dgm:prSet presAssocID="{53D583C6-2E04-422A-B2AA-4B99EC7CFD2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6336707-FEE0-4778-900A-685CF04E914D}" type="presOf" srcId="{033DA7F7-6EE2-405D-BB58-AD41D06D32D7}" destId="{58D3B9D4-5D36-494E-A152-38141208FAAF}" srcOrd="0" destOrd="0" presId="urn:microsoft.com/office/officeart/2005/8/layout/hList1"/>
    <dgm:cxn modelId="{1B9DBA08-AF4D-4A6C-B921-9797C5374069}" srcId="{F03C091B-E4A9-4048-BEA4-81CFCD9716A0}" destId="{B77942FF-54BF-4B51-A3AC-A91CD916CC77}" srcOrd="3" destOrd="0" parTransId="{341F00C4-6524-4020-BAA4-DD4350F059C6}" sibTransId="{D1331640-AE71-4862-AB72-BF0FA09457A8}"/>
    <dgm:cxn modelId="{81FE3F0E-113D-47E0-B371-165EAAF039E5}" type="presOf" srcId="{F03C091B-E4A9-4048-BEA4-81CFCD9716A0}" destId="{B37B14EA-1B4C-4AAA-8801-782EDCE2C2B0}" srcOrd="0" destOrd="0" presId="urn:microsoft.com/office/officeart/2005/8/layout/hList1"/>
    <dgm:cxn modelId="{A2ECEF19-EE40-44D5-8B11-ABDF98EFD358}" srcId="{F03C091B-E4A9-4048-BEA4-81CFCD9716A0}" destId="{D9F1635E-E96C-44E3-985B-D3E77DE623C8}" srcOrd="1" destOrd="0" parTransId="{7AA9FBE3-423D-4495-ADC7-90898D27A470}" sibTransId="{9379A2B4-C8F2-4DB8-8F44-90B53DF385E0}"/>
    <dgm:cxn modelId="{712F0040-9DB0-4BF2-8322-955808089D08}" type="presOf" srcId="{B77942FF-54BF-4B51-A3AC-A91CD916CC77}" destId="{B2B9712E-2265-450C-A539-E37E8D27820B}" srcOrd="0" destOrd="0" presId="urn:microsoft.com/office/officeart/2005/8/layout/hList1"/>
    <dgm:cxn modelId="{16621547-6D41-4321-899F-9D212CAAD728}" type="presOf" srcId="{9384F9FF-A86A-4037-8DF7-D76066CE9BEE}" destId="{AE1BE227-A860-4373-A272-3AFFC804A630}" srcOrd="0" destOrd="0" presId="urn:microsoft.com/office/officeart/2005/8/layout/hList1"/>
    <dgm:cxn modelId="{53B5C368-1103-479B-A349-B906D64377A3}" type="presOf" srcId="{63CBAA52-13CB-4154-982C-189B90558418}" destId="{F83DF972-C0B0-4929-911B-3BAADF6B51AE}" srcOrd="0" destOrd="0" presId="urn:microsoft.com/office/officeart/2005/8/layout/hList1"/>
    <dgm:cxn modelId="{EA4A3569-424A-4DCB-9D46-DE76FCE07E56}" srcId="{53D583C6-2E04-422A-B2AA-4B99EC7CFD2E}" destId="{FAA7340D-FFE5-4D67-A932-D20871FF68C4}" srcOrd="0" destOrd="0" parTransId="{9547954F-4C72-4FFE-B6FB-528F5CB094A1}" sibTransId="{1DB248D8-CDA4-49BF-B026-95817E5C4418}"/>
    <dgm:cxn modelId="{A91DCA4E-B26A-4475-B8B1-0C5DA84ECF14}" srcId="{F03C091B-E4A9-4048-BEA4-81CFCD9716A0}" destId="{69CEE700-723A-4EFD-A468-E186D33AD114}" srcOrd="2" destOrd="0" parTransId="{2F3A5C45-FD47-4EC8-90D2-FB2A609346F4}" sibTransId="{1D60FE72-B55C-4749-A0D0-925FA09602A4}"/>
    <dgm:cxn modelId="{4279D051-DD07-43B7-BD34-0AA87663CD8B}" srcId="{F03C091B-E4A9-4048-BEA4-81CFCD9716A0}" destId="{53D583C6-2E04-422A-B2AA-4B99EC7CFD2E}" srcOrd="4" destOrd="0" parTransId="{8E936410-0F1F-45F3-8994-B53D51CFD46A}" sibTransId="{C0600DC0-F59D-419D-A116-6EAB24CBDFF4}"/>
    <dgm:cxn modelId="{B5E7F773-5E7A-4489-AB81-E55A4ABDADED}" type="presOf" srcId="{D9F1635E-E96C-44E3-985B-D3E77DE623C8}" destId="{20027475-6FEC-439C-9254-9B745358261F}" srcOrd="0" destOrd="0" presId="urn:microsoft.com/office/officeart/2005/8/layout/hList1"/>
    <dgm:cxn modelId="{2EB71156-2568-4B65-AC0D-23B2D47D8E74}" type="presOf" srcId="{CC504450-7542-46A9-AE14-3B6E547DEC57}" destId="{6BA966ED-6A4B-4084-84E7-5D876DB255B5}" srcOrd="0" destOrd="0" presId="urn:microsoft.com/office/officeart/2005/8/layout/hList1"/>
    <dgm:cxn modelId="{98640D58-6F27-47B4-9CFB-A157EF23EA9A}" type="presOf" srcId="{B792800E-F5B6-4A87-BE55-96B8C55E3D7A}" destId="{CD4DE0EC-10E7-420C-A53C-392AA2DCF6D6}" srcOrd="0" destOrd="0" presId="urn:microsoft.com/office/officeart/2005/8/layout/hList1"/>
    <dgm:cxn modelId="{70481679-EFA5-477D-9A2D-9A6ACF1D7D96}" type="presOf" srcId="{69CEE700-723A-4EFD-A468-E186D33AD114}" destId="{4DEE5970-1AE7-45F4-A0D2-CEC4202E83DE}" srcOrd="0" destOrd="0" presId="urn:microsoft.com/office/officeart/2005/8/layout/hList1"/>
    <dgm:cxn modelId="{A9DB8D90-DE2C-488C-BA14-EE88A020E4BA}" srcId="{033DA7F7-6EE2-405D-BB58-AD41D06D32D7}" destId="{9384F9FF-A86A-4037-8DF7-D76066CE9BEE}" srcOrd="0" destOrd="0" parTransId="{43732BAE-6F09-4A07-A1DA-ED86690273A7}" sibTransId="{176435D7-E6CC-4BC0-83F4-CAA776EFB7E9}"/>
    <dgm:cxn modelId="{C56FBDA1-40B5-4666-A042-82A17B37CC7A}" srcId="{B77942FF-54BF-4B51-A3AC-A91CD916CC77}" destId="{CC504450-7542-46A9-AE14-3B6E547DEC57}" srcOrd="0" destOrd="0" parTransId="{0ECAA0BD-D6BE-46B3-A72F-E49C75467A57}" sibTransId="{01A24306-DBA1-4667-8708-83825E789EC4}"/>
    <dgm:cxn modelId="{081CCFB0-B57F-45E8-B6B4-B84117FDB91E}" srcId="{69CEE700-723A-4EFD-A468-E186D33AD114}" destId="{B792800E-F5B6-4A87-BE55-96B8C55E3D7A}" srcOrd="0" destOrd="0" parTransId="{E1C472F6-25C9-4354-AE8B-2F0106E83BD7}" sibTransId="{80693490-5163-4016-A401-93909BA717A0}"/>
    <dgm:cxn modelId="{3C4749B1-CC74-4C84-B2CA-09C6E1A54443}" type="presOf" srcId="{FAA7340D-FFE5-4D67-A932-D20871FF68C4}" destId="{6873CDD8-67BF-49FF-8D81-D811229107A9}" srcOrd="0" destOrd="0" presId="urn:microsoft.com/office/officeart/2005/8/layout/hList1"/>
    <dgm:cxn modelId="{2A6FD6CE-6E38-4574-92A3-66C656ED5875}" type="presOf" srcId="{53D583C6-2E04-422A-B2AA-4B99EC7CFD2E}" destId="{8E0F59AC-CE69-4C1D-94FC-D21676D5EFE4}" srcOrd="0" destOrd="0" presId="urn:microsoft.com/office/officeart/2005/8/layout/hList1"/>
    <dgm:cxn modelId="{2BD9D0D4-6597-445C-99C7-77327E55FD60}" srcId="{D9F1635E-E96C-44E3-985B-D3E77DE623C8}" destId="{63CBAA52-13CB-4154-982C-189B90558418}" srcOrd="0" destOrd="0" parTransId="{AC8292DC-9D2B-4F91-B95E-BEF7E5FC0F90}" sibTransId="{8AADF787-4119-446E-9A44-3030955E9C0C}"/>
    <dgm:cxn modelId="{8FAA77F8-587D-4186-827A-D9E59D3B40B3}" srcId="{F03C091B-E4A9-4048-BEA4-81CFCD9716A0}" destId="{033DA7F7-6EE2-405D-BB58-AD41D06D32D7}" srcOrd="0" destOrd="0" parTransId="{C785CCB0-6499-4D64-9B6F-B47B08225A38}" sibTransId="{615FD4F4-C7BA-4C06-A22F-D9040D6EBEBE}"/>
    <dgm:cxn modelId="{6E854A3B-CC42-4EE2-93A1-568E35B184DB}" type="presParOf" srcId="{B37B14EA-1B4C-4AAA-8801-782EDCE2C2B0}" destId="{F7A533F6-7E0B-4FD0-ABCA-2EC6EE132550}" srcOrd="0" destOrd="0" presId="urn:microsoft.com/office/officeart/2005/8/layout/hList1"/>
    <dgm:cxn modelId="{1CC5CE9B-DCC8-4193-AA80-888B424EE706}" type="presParOf" srcId="{F7A533F6-7E0B-4FD0-ABCA-2EC6EE132550}" destId="{58D3B9D4-5D36-494E-A152-38141208FAAF}" srcOrd="0" destOrd="0" presId="urn:microsoft.com/office/officeart/2005/8/layout/hList1"/>
    <dgm:cxn modelId="{02D0CF95-C40C-4836-9532-4B1B4DF9251E}" type="presParOf" srcId="{F7A533F6-7E0B-4FD0-ABCA-2EC6EE132550}" destId="{AE1BE227-A860-4373-A272-3AFFC804A630}" srcOrd="1" destOrd="0" presId="urn:microsoft.com/office/officeart/2005/8/layout/hList1"/>
    <dgm:cxn modelId="{153A0614-D4B0-414A-8EF3-4A792548E1F9}" type="presParOf" srcId="{B37B14EA-1B4C-4AAA-8801-782EDCE2C2B0}" destId="{56C36632-7F5F-400E-ACBC-43CB25413FC6}" srcOrd="1" destOrd="0" presId="urn:microsoft.com/office/officeart/2005/8/layout/hList1"/>
    <dgm:cxn modelId="{8213CC6B-59E5-43C3-9887-6B224DA192A8}" type="presParOf" srcId="{B37B14EA-1B4C-4AAA-8801-782EDCE2C2B0}" destId="{530F9394-3C12-48E5-A529-FEF0E8369837}" srcOrd="2" destOrd="0" presId="urn:microsoft.com/office/officeart/2005/8/layout/hList1"/>
    <dgm:cxn modelId="{68507115-CB3E-41A1-8295-BB2BB14E520D}" type="presParOf" srcId="{530F9394-3C12-48E5-A529-FEF0E8369837}" destId="{20027475-6FEC-439C-9254-9B745358261F}" srcOrd="0" destOrd="0" presId="urn:microsoft.com/office/officeart/2005/8/layout/hList1"/>
    <dgm:cxn modelId="{4A3F8507-A8B2-478A-9F5D-7E1469AB2845}" type="presParOf" srcId="{530F9394-3C12-48E5-A529-FEF0E8369837}" destId="{F83DF972-C0B0-4929-911B-3BAADF6B51AE}" srcOrd="1" destOrd="0" presId="urn:microsoft.com/office/officeart/2005/8/layout/hList1"/>
    <dgm:cxn modelId="{8732117E-14F9-42AA-9B7A-76B70F235A5A}" type="presParOf" srcId="{B37B14EA-1B4C-4AAA-8801-782EDCE2C2B0}" destId="{A71E9CD1-8254-4367-A673-7AE4529C74BF}" srcOrd="3" destOrd="0" presId="urn:microsoft.com/office/officeart/2005/8/layout/hList1"/>
    <dgm:cxn modelId="{3ACC7D1D-6FE0-4E49-BA4B-714758FDCF71}" type="presParOf" srcId="{B37B14EA-1B4C-4AAA-8801-782EDCE2C2B0}" destId="{4D2143BF-4897-4C39-977B-53E671F34DA5}" srcOrd="4" destOrd="0" presId="urn:microsoft.com/office/officeart/2005/8/layout/hList1"/>
    <dgm:cxn modelId="{2030DFCD-0DC4-4EFF-A6A2-36DBC1F2C005}" type="presParOf" srcId="{4D2143BF-4897-4C39-977B-53E671F34DA5}" destId="{4DEE5970-1AE7-45F4-A0D2-CEC4202E83DE}" srcOrd="0" destOrd="0" presId="urn:microsoft.com/office/officeart/2005/8/layout/hList1"/>
    <dgm:cxn modelId="{A8440BC0-A44B-469A-B73F-E1EAE2915668}" type="presParOf" srcId="{4D2143BF-4897-4C39-977B-53E671F34DA5}" destId="{CD4DE0EC-10E7-420C-A53C-392AA2DCF6D6}" srcOrd="1" destOrd="0" presId="urn:microsoft.com/office/officeart/2005/8/layout/hList1"/>
    <dgm:cxn modelId="{1A89401F-EFE9-468D-BF09-9D69FA8B0661}" type="presParOf" srcId="{B37B14EA-1B4C-4AAA-8801-782EDCE2C2B0}" destId="{A736137D-B425-4DD9-9FA8-729D8B24754B}" srcOrd="5" destOrd="0" presId="urn:microsoft.com/office/officeart/2005/8/layout/hList1"/>
    <dgm:cxn modelId="{D8FF7D52-7006-4912-B776-6DC1C097EFED}" type="presParOf" srcId="{B37B14EA-1B4C-4AAA-8801-782EDCE2C2B0}" destId="{CB068AAB-F475-458B-BF25-30A4E8D1EFD8}" srcOrd="6" destOrd="0" presId="urn:microsoft.com/office/officeart/2005/8/layout/hList1"/>
    <dgm:cxn modelId="{DFA938A8-972F-4F48-B65A-F86E181F9A97}" type="presParOf" srcId="{CB068AAB-F475-458B-BF25-30A4E8D1EFD8}" destId="{B2B9712E-2265-450C-A539-E37E8D27820B}" srcOrd="0" destOrd="0" presId="urn:microsoft.com/office/officeart/2005/8/layout/hList1"/>
    <dgm:cxn modelId="{31EABED8-85F4-4379-9247-AF523385EBAC}" type="presParOf" srcId="{CB068AAB-F475-458B-BF25-30A4E8D1EFD8}" destId="{6BA966ED-6A4B-4084-84E7-5D876DB255B5}" srcOrd="1" destOrd="0" presId="urn:microsoft.com/office/officeart/2005/8/layout/hList1"/>
    <dgm:cxn modelId="{27A1B406-5497-4143-9427-F27F76F539D3}" type="presParOf" srcId="{B37B14EA-1B4C-4AAA-8801-782EDCE2C2B0}" destId="{C56B1365-FD9B-40FD-8E9C-4D7BE4AAA09C}" srcOrd="7" destOrd="0" presId="urn:microsoft.com/office/officeart/2005/8/layout/hList1"/>
    <dgm:cxn modelId="{6F794C86-3BB0-4834-9EE9-F2B4C04DDE06}" type="presParOf" srcId="{B37B14EA-1B4C-4AAA-8801-782EDCE2C2B0}" destId="{56BE9EFE-C1D6-47E2-88AA-C82149C1BBDF}" srcOrd="8" destOrd="0" presId="urn:microsoft.com/office/officeart/2005/8/layout/hList1"/>
    <dgm:cxn modelId="{C32E825F-700D-42C3-BB5D-95EB56DC853E}" type="presParOf" srcId="{56BE9EFE-C1D6-47E2-88AA-C82149C1BBDF}" destId="{8E0F59AC-CE69-4C1D-94FC-D21676D5EFE4}" srcOrd="0" destOrd="0" presId="urn:microsoft.com/office/officeart/2005/8/layout/hList1"/>
    <dgm:cxn modelId="{41E864B3-CF43-4E4D-BCD9-11ADA9F0E1B7}" type="presParOf" srcId="{56BE9EFE-C1D6-47E2-88AA-C82149C1BBDF}" destId="{6873CDD8-67BF-49FF-8D81-D811229107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C091B-E4A9-4048-BEA4-81CFCD9716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3DA7F7-6EE2-405D-BB58-AD41D06D32D7}">
      <dgm:prSet phldrT="[Текст]"/>
      <dgm:spPr/>
      <dgm:t>
        <a:bodyPr/>
        <a:lstStyle/>
        <a:p>
          <a:r>
            <a:rPr lang="ru-RU" dirty="0"/>
            <a:t>Нормативный акт</a:t>
          </a:r>
        </a:p>
      </dgm:t>
    </dgm:pt>
    <dgm:pt modelId="{C785CCB0-6499-4D64-9B6F-B47B08225A38}" type="parTrans" cxnId="{8FAA77F8-587D-4186-827A-D9E59D3B40B3}">
      <dgm:prSet/>
      <dgm:spPr/>
      <dgm:t>
        <a:bodyPr/>
        <a:lstStyle/>
        <a:p>
          <a:endParaRPr lang="ru-RU"/>
        </a:p>
      </dgm:t>
    </dgm:pt>
    <dgm:pt modelId="{615FD4F4-C7BA-4C06-A22F-D9040D6EBEBE}" type="sibTrans" cxnId="{8FAA77F8-587D-4186-827A-D9E59D3B40B3}">
      <dgm:prSet/>
      <dgm:spPr/>
      <dgm:t>
        <a:bodyPr/>
        <a:lstStyle/>
        <a:p>
          <a:endParaRPr lang="ru-RU"/>
        </a:p>
      </dgm:t>
    </dgm:pt>
    <dgm:pt modelId="{FAA7340D-FFE5-4D67-A932-D20871FF68C4}">
      <dgm:prSet phldrT="[Текст]"/>
      <dgm:spPr/>
      <dgm:t>
        <a:bodyPr/>
        <a:lstStyle/>
        <a:p>
          <a:r>
            <a:rPr lang="ru-RU" dirty="0"/>
            <a:t>Устранение риска прохождения некомпетентными претендентами на должность</a:t>
          </a:r>
        </a:p>
      </dgm:t>
    </dgm:pt>
    <dgm:pt modelId="{9547954F-4C72-4FFE-B6FB-528F5CB094A1}" type="parTrans" cxnId="{EA4A3569-424A-4DCB-9D46-DE76FCE07E56}">
      <dgm:prSet/>
      <dgm:spPr/>
      <dgm:t>
        <a:bodyPr/>
        <a:lstStyle/>
        <a:p>
          <a:endParaRPr lang="ru-RU"/>
        </a:p>
      </dgm:t>
    </dgm:pt>
    <dgm:pt modelId="{1DB248D8-CDA4-49BF-B026-95817E5C4418}" type="sibTrans" cxnId="{EA4A3569-424A-4DCB-9D46-DE76FCE07E56}">
      <dgm:prSet/>
      <dgm:spPr/>
      <dgm:t>
        <a:bodyPr/>
        <a:lstStyle/>
        <a:p>
          <a:endParaRPr lang="ru-RU"/>
        </a:p>
      </dgm:t>
    </dgm:pt>
    <dgm:pt modelId="{9384F9FF-A86A-4037-8DF7-D76066CE9BEE}">
      <dgm:prSet/>
      <dgm:spPr/>
      <dgm:t>
        <a:bodyPr/>
        <a:lstStyle/>
        <a:p>
          <a:r>
            <a:rPr lang="ru-RU" b="1" i="0" dirty="0"/>
            <a:t>Об утверждении Порядка проведения квалификационного экзамена, порядка определения результатов квалификационного экзамена, Порядка выдачи, аннулирования квалификационного аттестата, порядка ведения реестра квалификационных аттестатов, формы квалификационного аттестата, перечня вопросов, предлагаемых претенденту на квалификационном экзамене</a:t>
          </a:r>
          <a:endParaRPr lang="ru-RU" dirty="0"/>
        </a:p>
      </dgm:t>
    </dgm:pt>
    <dgm:pt modelId="{43732BAE-6F09-4A07-A1DA-ED86690273A7}" type="parTrans" cxnId="{A9DB8D90-DE2C-488C-BA14-EE88A020E4BA}">
      <dgm:prSet/>
      <dgm:spPr/>
      <dgm:t>
        <a:bodyPr/>
        <a:lstStyle/>
        <a:p>
          <a:endParaRPr lang="ru-RU"/>
        </a:p>
      </dgm:t>
    </dgm:pt>
    <dgm:pt modelId="{176435D7-E6CC-4BC0-83F4-CAA776EFB7E9}" type="sibTrans" cxnId="{A9DB8D90-DE2C-488C-BA14-EE88A020E4BA}">
      <dgm:prSet/>
      <dgm:spPr/>
      <dgm:t>
        <a:bodyPr/>
        <a:lstStyle/>
        <a:p>
          <a:endParaRPr lang="ru-RU"/>
        </a:p>
      </dgm:t>
    </dgm:pt>
    <dgm:pt modelId="{D9F1635E-E96C-44E3-985B-D3E77DE623C8}">
      <dgm:prSet/>
      <dgm:spPr/>
      <dgm:t>
        <a:bodyPr/>
        <a:lstStyle/>
        <a:p>
          <a:r>
            <a:rPr lang="ru-RU" dirty="0"/>
            <a:t>Источник возникновения коррупционного риска</a:t>
          </a:r>
        </a:p>
      </dgm:t>
    </dgm:pt>
    <dgm:pt modelId="{7AA9FBE3-423D-4495-ADC7-90898D27A470}" type="parTrans" cxnId="{A2ECEF19-EE40-44D5-8B11-ABDF98EFD358}">
      <dgm:prSet/>
      <dgm:spPr/>
      <dgm:t>
        <a:bodyPr/>
        <a:lstStyle/>
        <a:p>
          <a:endParaRPr lang="ru-RU"/>
        </a:p>
      </dgm:t>
    </dgm:pt>
    <dgm:pt modelId="{9379A2B4-C8F2-4DB8-8F44-90B53DF385E0}" type="sibTrans" cxnId="{A2ECEF19-EE40-44D5-8B11-ABDF98EFD358}">
      <dgm:prSet/>
      <dgm:spPr/>
      <dgm:t>
        <a:bodyPr/>
        <a:lstStyle/>
        <a:p>
          <a:endParaRPr lang="ru-RU"/>
        </a:p>
      </dgm:t>
    </dgm:pt>
    <dgm:pt modelId="{63CBAA52-13CB-4154-982C-189B90558418}">
      <dgm:prSet/>
      <dgm:spPr/>
      <dgm:t>
        <a:bodyPr/>
        <a:lstStyle/>
        <a:p>
          <a:r>
            <a:rPr lang="ru-RU" dirty="0"/>
            <a:t>Факт нахождения лиц входящих в лицензионную комиссию при прохождении претендентом компьютерного тестирования </a:t>
          </a:r>
        </a:p>
      </dgm:t>
    </dgm:pt>
    <dgm:pt modelId="{AC8292DC-9D2B-4F91-B95E-BEF7E5FC0F90}" type="parTrans" cxnId="{2BD9D0D4-6597-445C-99C7-77327E55FD60}">
      <dgm:prSet/>
      <dgm:spPr/>
      <dgm:t>
        <a:bodyPr/>
        <a:lstStyle/>
        <a:p>
          <a:endParaRPr lang="ru-RU"/>
        </a:p>
      </dgm:t>
    </dgm:pt>
    <dgm:pt modelId="{8AADF787-4119-446E-9A44-3030955E9C0C}" type="sibTrans" cxnId="{2BD9D0D4-6597-445C-99C7-77327E55FD60}">
      <dgm:prSet/>
      <dgm:spPr/>
      <dgm:t>
        <a:bodyPr/>
        <a:lstStyle/>
        <a:p>
          <a:endParaRPr lang="ru-RU"/>
        </a:p>
      </dgm:t>
    </dgm:pt>
    <dgm:pt modelId="{B792800E-F5B6-4A87-BE55-96B8C55E3D7A}">
      <dgm:prSet/>
      <dgm:spPr/>
      <dgm:t>
        <a:bodyPr/>
        <a:lstStyle/>
        <a:p>
          <a:r>
            <a:rPr lang="ru-RU" dirty="0"/>
            <a:t>Возможность мухлежа помощи желаемым претендентам лицензионной комиссией во время прохождения тестирования</a:t>
          </a:r>
        </a:p>
      </dgm:t>
    </dgm:pt>
    <dgm:pt modelId="{E1C472F6-25C9-4354-AE8B-2F0106E83BD7}" type="parTrans" cxnId="{081CCFB0-B57F-45E8-B6B4-B84117FDB91E}">
      <dgm:prSet/>
      <dgm:spPr/>
      <dgm:t>
        <a:bodyPr/>
        <a:lstStyle/>
        <a:p>
          <a:endParaRPr lang="ru-RU"/>
        </a:p>
      </dgm:t>
    </dgm:pt>
    <dgm:pt modelId="{80693490-5163-4016-A401-93909BA717A0}" type="sibTrans" cxnId="{081CCFB0-B57F-45E8-B6B4-B84117FDB91E}">
      <dgm:prSet/>
      <dgm:spPr/>
      <dgm:t>
        <a:bodyPr/>
        <a:lstStyle/>
        <a:p>
          <a:endParaRPr lang="ru-RU"/>
        </a:p>
      </dgm:t>
    </dgm:pt>
    <dgm:pt modelId="{B77942FF-54BF-4B51-A3AC-A91CD916CC77}">
      <dgm:prSet/>
      <dgm:spPr/>
      <dgm:t>
        <a:bodyPr/>
        <a:lstStyle/>
        <a:p>
          <a:r>
            <a:rPr lang="ru-RU" dirty="0"/>
            <a:t>Мероприятия по устранению коррупционного риска</a:t>
          </a:r>
        </a:p>
      </dgm:t>
    </dgm:pt>
    <dgm:pt modelId="{341F00C4-6524-4020-BAA4-DD4350F059C6}" type="parTrans" cxnId="{1B9DBA08-AF4D-4A6C-B921-9797C5374069}">
      <dgm:prSet/>
      <dgm:spPr/>
      <dgm:t>
        <a:bodyPr/>
        <a:lstStyle/>
        <a:p>
          <a:endParaRPr lang="ru-RU"/>
        </a:p>
      </dgm:t>
    </dgm:pt>
    <dgm:pt modelId="{D1331640-AE71-4862-AB72-BF0FA09457A8}" type="sibTrans" cxnId="{1B9DBA08-AF4D-4A6C-B921-9797C5374069}">
      <dgm:prSet/>
      <dgm:spPr/>
      <dgm:t>
        <a:bodyPr/>
        <a:lstStyle/>
        <a:p>
          <a:endParaRPr lang="ru-RU"/>
        </a:p>
      </dgm:t>
    </dgm:pt>
    <dgm:pt modelId="{CC504450-7542-46A9-AE14-3B6E547DEC57}">
      <dgm:prSet/>
      <dgm:spPr/>
      <dgm:t>
        <a:bodyPr/>
        <a:lstStyle/>
        <a:p>
          <a:r>
            <a:rPr lang="ru-RU" dirty="0"/>
            <a:t>Проведение тестирования для каждого претендента в изолированных от любого внешнего влияния помещениях</a:t>
          </a:r>
        </a:p>
      </dgm:t>
    </dgm:pt>
    <dgm:pt modelId="{0ECAA0BD-D6BE-46B3-A72F-E49C75467A57}" type="parTrans" cxnId="{C56FBDA1-40B5-4666-A042-82A17B37CC7A}">
      <dgm:prSet/>
      <dgm:spPr/>
      <dgm:t>
        <a:bodyPr/>
        <a:lstStyle/>
        <a:p>
          <a:endParaRPr lang="ru-RU"/>
        </a:p>
      </dgm:t>
    </dgm:pt>
    <dgm:pt modelId="{01A24306-DBA1-4667-8708-83825E789EC4}" type="sibTrans" cxnId="{C56FBDA1-40B5-4666-A042-82A17B37CC7A}">
      <dgm:prSet/>
      <dgm:spPr/>
      <dgm:t>
        <a:bodyPr/>
        <a:lstStyle/>
        <a:p>
          <a:endParaRPr lang="ru-RU"/>
        </a:p>
      </dgm:t>
    </dgm:pt>
    <dgm:pt modelId="{53D583C6-2E04-422A-B2AA-4B99EC7CFD2E}">
      <dgm:prSet/>
      <dgm:spPr/>
      <dgm:t>
        <a:bodyPr/>
        <a:lstStyle/>
        <a:p>
          <a:r>
            <a:rPr lang="ru-RU" dirty="0"/>
            <a:t>Положительные эффекты от реализации мероприятий</a:t>
          </a:r>
        </a:p>
      </dgm:t>
    </dgm:pt>
    <dgm:pt modelId="{8E936410-0F1F-45F3-8994-B53D51CFD46A}" type="parTrans" cxnId="{4279D051-DD07-43B7-BD34-0AA87663CD8B}">
      <dgm:prSet/>
      <dgm:spPr/>
      <dgm:t>
        <a:bodyPr/>
        <a:lstStyle/>
        <a:p>
          <a:endParaRPr lang="ru-RU"/>
        </a:p>
      </dgm:t>
    </dgm:pt>
    <dgm:pt modelId="{C0600DC0-F59D-419D-A116-6EAB24CBDFF4}" type="sibTrans" cxnId="{4279D051-DD07-43B7-BD34-0AA87663CD8B}">
      <dgm:prSet/>
      <dgm:spPr/>
      <dgm:t>
        <a:bodyPr/>
        <a:lstStyle/>
        <a:p>
          <a:endParaRPr lang="ru-RU"/>
        </a:p>
      </dgm:t>
    </dgm:pt>
    <dgm:pt modelId="{69CEE700-723A-4EFD-A468-E186D33AD114}">
      <dgm:prSet/>
      <dgm:spPr/>
      <dgm:t>
        <a:bodyPr/>
        <a:lstStyle/>
        <a:p>
          <a:r>
            <a:rPr lang="ru-RU" dirty="0"/>
            <a:t>Форма проявления коррупции</a:t>
          </a:r>
        </a:p>
      </dgm:t>
    </dgm:pt>
    <dgm:pt modelId="{1D60FE72-B55C-4749-A0D0-925FA09602A4}" type="sibTrans" cxnId="{A91DCA4E-B26A-4475-B8B1-0C5DA84ECF14}">
      <dgm:prSet/>
      <dgm:spPr/>
      <dgm:t>
        <a:bodyPr/>
        <a:lstStyle/>
        <a:p>
          <a:endParaRPr lang="ru-RU"/>
        </a:p>
      </dgm:t>
    </dgm:pt>
    <dgm:pt modelId="{2F3A5C45-FD47-4EC8-90D2-FB2A609346F4}" type="parTrans" cxnId="{A91DCA4E-B26A-4475-B8B1-0C5DA84ECF14}">
      <dgm:prSet/>
      <dgm:spPr/>
      <dgm:t>
        <a:bodyPr/>
        <a:lstStyle/>
        <a:p>
          <a:endParaRPr lang="ru-RU"/>
        </a:p>
      </dgm:t>
    </dgm:pt>
    <dgm:pt modelId="{B37B14EA-1B4C-4AAA-8801-782EDCE2C2B0}" type="pres">
      <dgm:prSet presAssocID="{F03C091B-E4A9-4048-BEA4-81CFCD9716A0}" presName="Name0" presStyleCnt="0">
        <dgm:presLayoutVars>
          <dgm:dir/>
          <dgm:animLvl val="lvl"/>
          <dgm:resizeHandles val="exact"/>
        </dgm:presLayoutVars>
      </dgm:prSet>
      <dgm:spPr/>
    </dgm:pt>
    <dgm:pt modelId="{F7A533F6-7E0B-4FD0-ABCA-2EC6EE132550}" type="pres">
      <dgm:prSet presAssocID="{033DA7F7-6EE2-405D-BB58-AD41D06D32D7}" presName="composite" presStyleCnt="0"/>
      <dgm:spPr/>
    </dgm:pt>
    <dgm:pt modelId="{58D3B9D4-5D36-494E-A152-38141208FAAF}" type="pres">
      <dgm:prSet presAssocID="{033DA7F7-6EE2-405D-BB58-AD41D06D32D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E1BE227-A860-4373-A272-3AFFC804A630}" type="pres">
      <dgm:prSet presAssocID="{033DA7F7-6EE2-405D-BB58-AD41D06D32D7}" presName="desTx" presStyleLbl="alignAccFollowNode1" presStyleIdx="0" presStyleCnt="5">
        <dgm:presLayoutVars>
          <dgm:bulletEnabled val="1"/>
        </dgm:presLayoutVars>
      </dgm:prSet>
      <dgm:spPr/>
    </dgm:pt>
    <dgm:pt modelId="{56C36632-7F5F-400E-ACBC-43CB25413FC6}" type="pres">
      <dgm:prSet presAssocID="{615FD4F4-C7BA-4C06-A22F-D9040D6EBEBE}" presName="space" presStyleCnt="0"/>
      <dgm:spPr/>
    </dgm:pt>
    <dgm:pt modelId="{530F9394-3C12-48E5-A529-FEF0E8369837}" type="pres">
      <dgm:prSet presAssocID="{D9F1635E-E96C-44E3-985B-D3E77DE623C8}" presName="composite" presStyleCnt="0"/>
      <dgm:spPr/>
    </dgm:pt>
    <dgm:pt modelId="{20027475-6FEC-439C-9254-9B745358261F}" type="pres">
      <dgm:prSet presAssocID="{D9F1635E-E96C-44E3-985B-D3E77DE623C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3DF972-C0B0-4929-911B-3BAADF6B51AE}" type="pres">
      <dgm:prSet presAssocID="{D9F1635E-E96C-44E3-985B-D3E77DE623C8}" presName="desTx" presStyleLbl="alignAccFollowNode1" presStyleIdx="1" presStyleCnt="5">
        <dgm:presLayoutVars>
          <dgm:bulletEnabled val="1"/>
        </dgm:presLayoutVars>
      </dgm:prSet>
      <dgm:spPr/>
    </dgm:pt>
    <dgm:pt modelId="{A71E9CD1-8254-4367-A673-7AE4529C74BF}" type="pres">
      <dgm:prSet presAssocID="{9379A2B4-C8F2-4DB8-8F44-90B53DF385E0}" presName="space" presStyleCnt="0"/>
      <dgm:spPr/>
    </dgm:pt>
    <dgm:pt modelId="{4D2143BF-4897-4C39-977B-53E671F34DA5}" type="pres">
      <dgm:prSet presAssocID="{69CEE700-723A-4EFD-A468-E186D33AD114}" presName="composite" presStyleCnt="0"/>
      <dgm:spPr/>
    </dgm:pt>
    <dgm:pt modelId="{4DEE5970-1AE7-45F4-A0D2-CEC4202E83DE}" type="pres">
      <dgm:prSet presAssocID="{69CEE700-723A-4EFD-A468-E186D33AD1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D4DE0EC-10E7-420C-A53C-392AA2DCF6D6}" type="pres">
      <dgm:prSet presAssocID="{69CEE700-723A-4EFD-A468-E186D33AD114}" presName="desTx" presStyleLbl="alignAccFollowNode1" presStyleIdx="2" presStyleCnt="5">
        <dgm:presLayoutVars>
          <dgm:bulletEnabled val="1"/>
        </dgm:presLayoutVars>
      </dgm:prSet>
      <dgm:spPr/>
    </dgm:pt>
    <dgm:pt modelId="{A736137D-B425-4DD9-9FA8-729D8B24754B}" type="pres">
      <dgm:prSet presAssocID="{1D60FE72-B55C-4749-A0D0-925FA09602A4}" presName="space" presStyleCnt="0"/>
      <dgm:spPr/>
    </dgm:pt>
    <dgm:pt modelId="{CB068AAB-F475-458B-BF25-30A4E8D1EFD8}" type="pres">
      <dgm:prSet presAssocID="{B77942FF-54BF-4B51-A3AC-A91CD916CC77}" presName="composite" presStyleCnt="0"/>
      <dgm:spPr/>
    </dgm:pt>
    <dgm:pt modelId="{B2B9712E-2265-450C-A539-E37E8D27820B}" type="pres">
      <dgm:prSet presAssocID="{B77942FF-54BF-4B51-A3AC-A91CD916CC7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A966ED-6A4B-4084-84E7-5D876DB255B5}" type="pres">
      <dgm:prSet presAssocID="{B77942FF-54BF-4B51-A3AC-A91CD916CC77}" presName="desTx" presStyleLbl="alignAccFollowNode1" presStyleIdx="3" presStyleCnt="5">
        <dgm:presLayoutVars>
          <dgm:bulletEnabled val="1"/>
        </dgm:presLayoutVars>
      </dgm:prSet>
      <dgm:spPr/>
    </dgm:pt>
    <dgm:pt modelId="{C56B1365-FD9B-40FD-8E9C-4D7BE4AAA09C}" type="pres">
      <dgm:prSet presAssocID="{D1331640-AE71-4862-AB72-BF0FA09457A8}" presName="space" presStyleCnt="0"/>
      <dgm:spPr/>
    </dgm:pt>
    <dgm:pt modelId="{56BE9EFE-C1D6-47E2-88AA-C82149C1BBDF}" type="pres">
      <dgm:prSet presAssocID="{53D583C6-2E04-422A-B2AA-4B99EC7CFD2E}" presName="composite" presStyleCnt="0"/>
      <dgm:spPr/>
    </dgm:pt>
    <dgm:pt modelId="{8E0F59AC-CE69-4C1D-94FC-D21676D5EFE4}" type="pres">
      <dgm:prSet presAssocID="{53D583C6-2E04-422A-B2AA-4B99EC7CFD2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73CDD8-67BF-49FF-8D81-D811229107A9}" type="pres">
      <dgm:prSet presAssocID="{53D583C6-2E04-422A-B2AA-4B99EC7CFD2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6336707-FEE0-4778-900A-685CF04E914D}" type="presOf" srcId="{033DA7F7-6EE2-405D-BB58-AD41D06D32D7}" destId="{58D3B9D4-5D36-494E-A152-38141208FAAF}" srcOrd="0" destOrd="0" presId="urn:microsoft.com/office/officeart/2005/8/layout/hList1"/>
    <dgm:cxn modelId="{1B9DBA08-AF4D-4A6C-B921-9797C5374069}" srcId="{F03C091B-E4A9-4048-BEA4-81CFCD9716A0}" destId="{B77942FF-54BF-4B51-A3AC-A91CD916CC77}" srcOrd="3" destOrd="0" parTransId="{341F00C4-6524-4020-BAA4-DD4350F059C6}" sibTransId="{D1331640-AE71-4862-AB72-BF0FA09457A8}"/>
    <dgm:cxn modelId="{81FE3F0E-113D-47E0-B371-165EAAF039E5}" type="presOf" srcId="{F03C091B-E4A9-4048-BEA4-81CFCD9716A0}" destId="{B37B14EA-1B4C-4AAA-8801-782EDCE2C2B0}" srcOrd="0" destOrd="0" presId="urn:microsoft.com/office/officeart/2005/8/layout/hList1"/>
    <dgm:cxn modelId="{A2ECEF19-EE40-44D5-8B11-ABDF98EFD358}" srcId="{F03C091B-E4A9-4048-BEA4-81CFCD9716A0}" destId="{D9F1635E-E96C-44E3-985B-D3E77DE623C8}" srcOrd="1" destOrd="0" parTransId="{7AA9FBE3-423D-4495-ADC7-90898D27A470}" sibTransId="{9379A2B4-C8F2-4DB8-8F44-90B53DF385E0}"/>
    <dgm:cxn modelId="{712F0040-9DB0-4BF2-8322-955808089D08}" type="presOf" srcId="{B77942FF-54BF-4B51-A3AC-A91CD916CC77}" destId="{B2B9712E-2265-450C-A539-E37E8D27820B}" srcOrd="0" destOrd="0" presId="urn:microsoft.com/office/officeart/2005/8/layout/hList1"/>
    <dgm:cxn modelId="{16621547-6D41-4321-899F-9D212CAAD728}" type="presOf" srcId="{9384F9FF-A86A-4037-8DF7-D76066CE9BEE}" destId="{AE1BE227-A860-4373-A272-3AFFC804A630}" srcOrd="0" destOrd="0" presId="urn:microsoft.com/office/officeart/2005/8/layout/hList1"/>
    <dgm:cxn modelId="{53B5C368-1103-479B-A349-B906D64377A3}" type="presOf" srcId="{63CBAA52-13CB-4154-982C-189B90558418}" destId="{F83DF972-C0B0-4929-911B-3BAADF6B51AE}" srcOrd="0" destOrd="0" presId="urn:microsoft.com/office/officeart/2005/8/layout/hList1"/>
    <dgm:cxn modelId="{EA4A3569-424A-4DCB-9D46-DE76FCE07E56}" srcId="{53D583C6-2E04-422A-B2AA-4B99EC7CFD2E}" destId="{FAA7340D-FFE5-4D67-A932-D20871FF68C4}" srcOrd="0" destOrd="0" parTransId="{9547954F-4C72-4FFE-B6FB-528F5CB094A1}" sibTransId="{1DB248D8-CDA4-49BF-B026-95817E5C4418}"/>
    <dgm:cxn modelId="{A91DCA4E-B26A-4475-B8B1-0C5DA84ECF14}" srcId="{F03C091B-E4A9-4048-BEA4-81CFCD9716A0}" destId="{69CEE700-723A-4EFD-A468-E186D33AD114}" srcOrd="2" destOrd="0" parTransId="{2F3A5C45-FD47-4EC8-90D2-FB2A609346F4}" sibTransId="{1D60FE72-B55C-4749-A0D0-925FA09602A4}"/>
    <dgm:cxn modelId="{4279D051-DD07-43B7-BD34-0AA87663CD8B}" srcId="{F03C091B-E4A9-4048-BEA4-81CFCD9716A0}" destId="{53D583C6-2E04-422A-B2AA-4B99EC7CFD2E}" srcOrd="4" destOrd="0" parTransId="{8E936410-0F1F-45F3-8994-B53D51CFD46A}" sibTransId="{C0600DC0-F59D-419D-A116-6EAB24CBDFF4}"/>
    <dgm:cxn modelId="{B5E7F773-5E7A-4489-AB81-E55A4ABDADED}" type="presOf" srcId="{D9F1635E-E96C-44E3-985B-D3E77DE623C8}" destId="{20027475-6FEC-439C-9254-9B745358261F}" srcOrd="0" destOrd="0" presId="urn:microsoft.com/office/officeart/2005/8/layout/hList1"/>
    <dgm:cxn modelId="{2EB71156-2568-4B65-AC0D-23B2D47D8E74}" type="presOf" srcId="{CC504450-7542-46A9-AE14-3B6E547DEC57}" destId="{6BA966ED-6A4B-4084-84E7-5D876DB255B5}" srcOrd="0" destOrd="0" presId="urn:microsoft.com/office/officeart/2005/8/layout/hList1"/>
    <dgm:cxn modelId="{98640D58-6F27-47B4-9CFB-A157EF23EA9A}" type="presOf" srcId="{B792800E-F5B6-4A87-BE55-96B8C55E3D7A}" destId="{CD4DE0EC-10E7-420C-A53C-392AA2DCF6D6}" srcOrd="0" destOrd="0" presId="urn:microsoft.com/office/officeart/2005/8/layout/hList1"/>
    <dgm:cxn modelId="{70481679-EFA5-477D-9A2D-9A6ACF1D7D96}" type="presOf" srcId="{69CEE700-723A-4EFD-A468-E186D33AD114}" destId="{4DEE5970-1AE7-45F4-A0D2-CEC4202E83DE}" srcOrd="0" destOrd="0" presId="urn:microsoft.com/office/officeart/2005/8/layout/hList1"/>
    <dgm:cxn modelId="{A9DB8D90-DE2C-488C-BA14-EE88A020E4BA}" srcId="{033DA7F7-6EE2-405D-BB58-AD41D06D32D7}" destId="{9384F9FF-A86A-4037-8DF7-D76066CE9BEE}" srcOrd="0" destOrd="0" parTransId="{43732BAE-6F09-4A07-A1DA-ED86690273A7}" sibTransId="{176435D7-E6CC-4BC0-83F4-CAA776EFB7E9}"/>
    <dgm:cxn modelId="{C56FBDA1-40B5-4666-A042-82A17B37CC7A}" srcId="{B77942FF-54BF-4B51-A3AC-A91CD916CC77}" destId="{CC504450-7542-46A9-AE14-3B6E547DEC57}" srcOrd="0" destOrd="0" parTransId="{0ECAA0BD-D6BE-46B3-A72F-E49C75467A57}" sibTransId="{01A24306-DBA1-4667-8708-83825E789EC4}"/>
    <dgm:cxn modelId="{081CCFB0-B57F-45E8-B6B4-B84117FDB91E}" srcId="{69CEE700-723A-4EFD-A468-E186D33AD114}" destId="{B792800E-F5B6-4A87-BE55-96B8C55E3D7A}" srcOrd="0" destOrd="0" parTransId="{E1C472F6-25C9-4354-AE8B-2F0106E83BD7}" sibTransId="{80693490-5163-4016-A401-93909BA717A0}"/>
    <dgm:cxn modelId="{3C4749B1-CC74-4C84-B2CA-09C6E1A54443}" type="presOf" srcId="{FAA7340D-FFE5-4D67-A932-D20871FF68C4}" destId="{6873CDD8-67BF-49FF-8D81-D811229107A9}" srcOrd="0" destOrd="0" presId="urn:microsoft.com/office/officeart/2005/8/layout/hList1"/>
    <dgm:cxn modelId="{2A6FD6CE-6E38-4574-92A3-66C656ED5875}" type="presOf" srcId="{53D583C6-2E04-422A-B2AA-4B99EC7CFD2E}" destId="{8E0F59AC-CE69-4C1D-94FC-D21676D5EFE4}" srcOrd="0" destOrd="0" presId="urn:microsoft.com/office/officeart/2005/8/layout/hList1"/>
    <dgm:cxn modelId="{2BD9D0D4-6597-445C-99C7-77327E55FD60}" srcId="{D9F1635E-E96C-44E3-985B-D3E77DE623C8}" destId="{63CBAA52-13CB-4154-982C-189B90558418}" srcOrd="0" destOrd="0" parTransId="{AC8292DC-9D2B-4F91-B95E-BEF7E5FC0F90}" sibTransId="{8AADF787-4119-446E-9A44-3030955E9C0C}"/>
    <dgm:cxn modelId="{8FAA77F8-587D-4186-827A-D9E59D3B40B3}" srcId="{F03C091B-E4A9-4048-BEA4-81CFCD9716A0}" destId="{033DA7F7-6EE2-405D-BB58-AD41D06D32D7}" srcOrd="0" destOrd="0" parTransId="{C785CCB0-6499-4D64-9B6F-B47B08225A38}" sibTransId="{615FD4F4-C7BA-4C06-A22F-D9040D6EBEBE}"/>
    <dgm:cxn modelId="{6E854A3B-CC42-4EE2-93A1-568E35B184DB}" type="presParOf" srcId="{B37B14EA-1B4C-4AAA-8801-782EDCE2C2B0}" destId="{F7A533F6-7E0B-4FD0-ABCA-2EC6EE132550}" srcOrd="0" destOrd="0" presId="urn:microsoft.com/office/officeart/2005/8/layout/hList1"/>
    <dgm:cxn modelId="{1CC5CE9B-DCC8-4193-AA80-888B424EE706}" type="presParOf" srcId="{F7A533F6-7E0B-4FD0-ABCA-2EC6EE132550}" destId="{58D3B9D4-5D36-494E-A152-38141208FAAF}" srcOrd="0" destOrd="0" presId="urn:microsoft.com/office/officeart/2005/8/layout/hList1"/>
    <dgm:cxn modelId="{02D0CF95-C40C-4836-9532-4B1B4DF9251E}" type="presParOf" srcId="{F7A533F6-7E0B-4FD0-ABCA-2EC6EE132550}" destId="{AE1BE227-A860-4373-A272-3AFFC804A630}" srcOrd="1" destOrd="0" presId="urn:microsoft.com/office/officeart/2005/8/layout/hList1"/>
    <dgm:cxn modelId="{153A0614-D4B0-414A-8EF3-4A792548E1F9}" type="presParOf" srcId="{B37B14EA-1B4C-4AAA-8801-782EDCE2C2B0}" destId="{56C36632-7F5F-400E-ACBC-43CB25413FC6}" srcOrd="1" destOrd="0" presId="urn:microsoft.com/office/officeart/2005/8/layout/hList1"/>
    <dgm:cxn modelId="{8213CC6B-59E5-43C3-9887-6B224DA192A8}" type="presParOf" srcId="{B37B14EA-1B4C-4AAA-8801-782EDCE2C2B0}" destId="{530F9394-3C12-48E5-A529-FEF0E8369837}" srcOrd="2" destOrd="0" presId="urn:microsoft.com/office/officeart/2005/8/layout/hList1"/>
    <dgm:cxn modelId="{68507115-CB3E-41A1-8295-BB2BB14E520D}" type="presParOf" srcId="{530F9394-3C12-48E5-A529-FEF0E8369837}" destId="{20027475-6FEC-439C-9254-9B745358261F}" srcOrd="0" destOrd="0" presId="urn:microsoft.com/office/officeart/2005/8/layout/hList1"/>
    <dgm:cxn modelId="{4A3F8507-A8B2-478A-9F5D-7E1469AB2845}" type="presParOf" srcId="{530F9394-3C12-48E5-A529-FEF0E8369837}" destId="{F83DF972-C0B0-4929-911B-3BAADF6B51AE}" srcOrd="1" destOrd="0" presId="urn:microsoft.com/office/officeart/2005/8/layout/hList1"/>
    <dgm:cxn modelId="{8732117E-14F9-42AA-9B7A-76B70F235A5A}" type="presParOf" srcId="{B37B14EA-1B4C-4AAA-8801-782EDCE2C2B0}" destId="{A71E9CD1-8254-4367-A673-7AE4529C74BF}" srcOrd="3" destOrd="0" presId="urn:microsoft.com/office/officeart/2005/8/layout/hList1"/>
    <dgm:cxn modelId="{3ACC7D1D-6FE0-4E49-BA4B-714758FDCF71}" type="presParOf" srcId="{B37B14EA-1B4C-4AAA-8801-782EDCE2C2B0}" destId="{4D2143BF-4897-4C39-977B-53E671F34DA5}" srcOrd="4" destOrd="0" presId="urn:microsoft.com/office/officeart/2005/8/layout/hList1"/>
    <dgm:cxn modelId="{2030DFCD-0DC4-4EFF-A6A2-36DBC1F2C005}" type="presParOf" srcId="{4D2143BF-4897-4C39-977B-53E671F34DA5}" destId="{4DEE5970-1AE7-45F4-A0D2-CEC4202E83DE}" srcOrd="0" destOrd="0" presId="urn:microsoft.com/office/officeart/2005/8/layout/hList1"/>
    <dgm:cxn modelId="{A8440BC0-A44B-469A-B73F-E1EAE2915668}" type="presParOf" srcId="{4D2143BF-4897-4C39-977B-53E671F34DA5}" destId="{CD4DE0EC-10E7-420C-A53C-392AA2DCF6D6}" srcOrd="1" destOrd="0" presId="urn:microsoft.com/office/officeart/2005/8/layout/hList1"/>
    <dgm:cxn modelId="{1A89401F-EFE9-468D-BF09-9D69FA8B0661}" type="presParOf" srcId="{B37B14EA-1B4C-4AAA-8801-782EDCE2C2B0}" destId="{A736137D-B425-4DD9-9FA8-729D8B24754B}" srcOrd="5" destOrd="0" presId="urn:microsoft.com/office/officeart/2005/8/layout/hList1"/>
    <dgm:cxn modelId="{D8FF7D52-7006-4912-B776-6DC1C097EFED}" type="presParOf" srcId="{B37B14EA-1B4C-4AAA-8801-782EDCE2C2B0}" destId="{CB068AAB-F475-458B-BF25-30A4E8D1EFD8}" srcOrd="6" destOrd="0" presId="urn:microsoft.com/office/officeart/2005/8/layout/hList1"/>
    <dgm:cxn modelId="{DFA938A8-972F-4F48-B65A-F86E181F9A97}" type="presParOf" srcId="{CB068AAB-F475-458B-BF25-30A4E8D1EFD8}" destId="{B2B9712E-2265-450C-A539-E37E8D27820B}" srcOrd="0" destOrd="0" presId="urn:microsoft.com/office/officeart/2005/8/layout/hList1"/>
    <dgm:cxn modelId="{31EABED8-85F4-4379-9247-AF523385EBAC}" type="presParOf" srcId="{CB068AAB-F475-458B-BF25-30A4E8D1EFD8}" destId="{6BA966ED-6A4B-4084-84E7-5D876DB255B5}" srcOrd="1" destOrd="0" presId="urn:microsoft.com/office/officeart/2005/8/layout/hList1"/>
    <dgm:cxn modelId="{27A1B406-5497-4143-9427-F27F76F539D3}" type="presParOf" srcId="{B37B14EA-1B4C-4AAA-8801-782EDCE2C2B0}" destId="{C56B1365-FD9B-40FD-8E9C-4D7BE4AAA09C}" srcOrd="7" destOrd="0" presId="urn:microsoft.com/office/officeart/2005/8/layout/hList1"/>
    <dgm:cxn modelId="{6F794C86-3BB0-4834-9EE9-F2B4C04DDE06}" type="presParOf" srcId="{B37B14EA-1B4C-4AAA-8801-782EDCE2C2B0}" destId="{56BE9EFE-C1D6-47E2-88AA-C82149C1BBDF}" srcOrd="8" destOrd="0" presId="urn:microsoft.com/office/officeart/2005/8/layout/hList1"/>
    <dgm:cxn modelId="{C32E825F-700D-42C3-BB5D-95EB56DC853E}" type="presParOf" srcId="{56BE9EFE-C1D6-47E2-88AA-C82149C1BBDF}" destId="{8E0F59AC-CE69-4C1D-94FC-D21676D5EFE4}" srcOrd="0" destOrd="0" presId="urn:microsoft.com/office/officeart/2005/8/layout/hList1"/>
    <dgm:cxn modelId="{41E864B3-CF43-4E4D-BCD9-11ADA9F0E1B7}" type="presParOf" srcId="{56BE9EFE-C1D6-47E2-88AA-C82149C1BBDF}" destId="{6873CDD8-67BF-49FF-8D81-D811229107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89E57-F2D4-4CD0-95F2-FD4CD124835C}">
      <dsp:nvSpPr>
        <dsp:cNvPr id="0" name=""/>
        <dsp:cNvSpPr/>
      </dsp:nvSpPr>
      <dsp:spPr>
        <a:xfrm>
          <a:off x="4893" y="868"/>
          <a:ext cx="1218221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1" i="0" kern="1200" dirty="0"/>
            <a:t>ФИНАНСОВОЕ ОБЕСПЕЧЕНИЕ</a:t>
          </a:r>
          <a:endParaRPr lang="ru-RU" sz="4000" kern="1200" dirty="0"/>
        </a:p>
      </dsp:txBody>
      <dsp:txXfrm>
        <a:off x="31325" y="27300"/>
        <a:ext cx="12129349" cy="849592"/>
      </dsp:txXfrm>
    </dsp:sp>
    <dsp:sp modelId="{46B7B4C1-E558-4DB6-94F9-F193A394257E}">
      <dsp:nvSpPr>
        <dsp:cNvPr id="0" name=""/>
        <dsp:cNvSpPr/>
      </dsp:nvSpPr>
      <dsp:spPr>
        <a:xfrm>
          <a:off x="4893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 </a:t>
          </a:r>
        </a:p>
      </dsp:txBody>
      <dsp:txXfrm>
        <a:off x="31325" y="1019601"/>
        <a:ext cx="2230159" cy="849592"/>
      </dsp:txXfrm>
    </dsp:sp>
    <dsp:sp modelId="{E773BF7A-B27F-4404-BE50-6ED58783747C}">
      <dsp:nvSpPr>
        <dsp:cNvPr id="0" name=""/>
        <dsp:cNvSpPr/>
      </dsp:nvSpPr>
      <dsp:spPr>
        <a:xfrm>
          <a:off x="4893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dirty="0"/>
            <a:t>Государственная программа</a:t>
          </a:r>
          <a:endParaRPr lang="ru-RU" sz="1800" kern="1200" dirty="0"/>
        </a:p>
      </dsp:txBody>
      <dsp:txXfrm>
        <a:off x="31325" y="2011902"/>
        <a:ext cx="2230159" cy="849592"/>
      </dsp:txXfrm>
    </dsp:sp>
    <dsp:sp modelId="{6B60D248-28E2-408F-9D50-F9D8B3F35865}">
      <dsp:nvSpPr>
        <dsp:cNvPr id="0" name=""/>
        <dsp:cNvSpPr/>
      </dsp:nvSpPr>
      <dsp:spPr>
        <a:xfrm>
          <a:off x="4893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Федеральный бюджет</a:t>
          </a:r>
          <a:endParaRPr lang="ru-RU" sz="1400" kern="1200" dirty="0"/>
        </a:p>
      </dsp:txBody>
      <dsp:txXfrm>
        <a:off x="31325" y="3004203"/>
        <a:ext cx="2230159" cy="849592"/>
      </dsp:txXfrm>
    </dsp:sp>
    <dsp:sp modelId="{13C833BC-6791-4E3A-8A54-643B3842E3DD}">
      <dsp:nvSpPr>
        <dsp:cNvPr id="0" name=""/>
        <dsp:cNvSpPr/>
      </dsp:nvSpPr>
      <dsp:spPr>
        <a:xfrm>
          <a:off x="4893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в том числе: межбюджетные трансферты</a:t>
          </a:r>
          <a:endParaRPr lang="ru-RU" sz="1400" kern="1200" dirty="0"/>
        </a:p>
      </dsp:txBody>
      <dsp:txXfrm>
        <a:off x="31325" y="3996504"/>
        <a:ext cx="2230159" cy="849592"/>
      </dsp:txXfrm>
    </dsp:sp>
    <dsp:sp modelId="{D654B529-46DC-406E-AA14-BB73C7048668}">
      <dsp:nvSpPr>
        <dsp:cNvPr id="0" name=""/>
        <dsp:cNvSpPr/>
      </dsp:nvSpPr>
      <dsp:spPr>
        <a:xfrm>
          <a:off x="4893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/>
            <a:t>Консолидированные бюджеты субъектов</a:t>
          </a:r>
          <a:endParaRPr lang="ru-RU" sz="1400" kern="1200" dirty="0"/>
        </a:p>
      </dsp:txBody>
      <dsp:txXfrm>
        <a:off x="31325" y="4988805"/>
        <a:ext cx="2230159" cy="849592"/>
      </dsp:txXfrm>
    </dsp:sp>
    <dsp:sp modelId="{2744BA1D-C254-4BD0-AE4B-5731F1061863}">
      <dsp:nvSpPr>
        <dsp:cNvPr id="0" name=""/>
        <dsp:cNvSpPr/>
      </dsp:nvSpPr>
      <dsp:spPr>
        <a:xfrm>
          <a:off x="4893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/>
            <a:t>Бюджеты государственных внебюджетных фондов</a:t>
          </a:r>
          <a:endParaRPr lang="ru-RU" sz="1400" kern="1200" dirty="0"/>
        </a:p>
      </dsp:txBody>
      <dsp:txXfrm>
        <a:off x="31325" y="5981107"/>
        <a:ext cx="2230159" cy="849592"/>
      </dsp:txXfrm>
    </dsp:sp>
    <dsp:sp modelId="{B3DFDA44-2421-4A39-86D3-380C1A6CADF3}">
      <dsp:nvSpPr>
        <dsp:cNvPr id="0" name=""/>
        <dsp:cNvSpPr/>
      </dsp:nvSpPr>
      <dsp:spPr>
        <a:xfrm>
          <a:off x="2431747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2022</a:t>
          </a:r>
        </a:p>
      </dsp:txBody>
      <dsp:txXfrm>
        <a:off x="2458179" y="1019601"/>
        <a:ext cx="2230159" cy="849592"/>
      </dsp:txXfrm>
    </dsp:sp>
    <dsp:sp modelId="{8B856E65-DF81-462D-B59A-37F7FA5E82F1}">
      <dsp:nvSpPr>
        <dsp:cNvPr id="0" name=""/>
        <dsp:cNvSpPr/>
      </dsp:nvSpPr>
      <dsp:spPr>
        <a:xfrm>
          <a:off x="2479690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584 467 270.60</a:t>
          </a:r>
          <a:endParaRPr lang="ru-RU" sz="1800" kern="1200" dirty="0"/>
        </a:p>
      </dsp:txBody>
      <dsp:txXfrm>
        <a:off x="2506122" y="2011902"/>
        <a:ext cx="2230159" cy="849592"/>
      </dsp:txXfrm>
    </dsp:sp>
    <dsp:sp modelId="{29C3E3D1-5460-4D8F-8654-3AEAA23C1D9B}">
      <dsp:nvSpPr>
        <dsp:cNvPr id="0" name=""/>
        <dsp:cNvSpPr/>
      </dsp:nvSpPr>
      <dsp:spPr>
        <a:xfrm>
          <a:off x="2479690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394 012 960.20</a:t>
          </a:r>
          <a:endParaRPr lang="ru-RU" sz="1400" kern="1200" dirty="0"/>
        </a:p>
      </dsp:txBody>
      <dsp:txXfrm>
        <a:off x="2506122" y="3004203"/>
        <a:ext cx="2230159" cy="849592"/>
      </dsp:txXfrm>
    </dsp:sp>
    <dsp:sp modelId="{0AEF6763-F547-4D77-8C2E-F44A30E10B86}">
      <dsp:nvSpPr>
        <dsp:cNvPr id="0" name=""/>
        <dsp:cNvSpPr/>
      </dsp:nvSpPr>
      <dsp:spPr>
        <a:xfrm>
          <a:off x="2479690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159 922 337.60</a:t>
          </a:r>
          <a:endParaRPr lang="ru-RU" sz="1400" kern="1200" dirty="0"/>
        </a:p>
      </dsp:txBody>
      <dsp:txXfrm>
        <a:off x="2506122" y="3996504"/>
        <a:ext cx="2230159" cy="849592"/>
      </dsp:txXfrm>
    </dsp:sp>
    <dsp:sp modelId="{A7D9DB31-96BA-413A-8449-6BA30468EE1A}">
      <dsp:nvSpPr>
        <dsp:cNvPr id="0" name=""/>
        <dsp:cNvSpPr/>
      </dsp:nvSpPr>
      <dsp:spPr>
        <a:xfrm>
          <a:off x="2479690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159 922 337.60</a:t>
          </a:r>
          <a:endParaRPr lang="ru-RU" sz="1400" kern="1200" dirty="0"/>
        </a:p>
      </dsp:txBody>
      <dsp:txXfrm>
        <a:off x="2506122" y="4988805"/>
        <a:ext cx="2230159" cy="849592"/>
      </dsp:txXfrm>
    </dsp:sp>
    <dsp:sp modelId="{AB0191D1-C35A-4AEB-9783-00047E5A0870}">
      <dsp:nvSpPr>
        <dsp:cNvPr id="0" name=""/>
        <dsp:cNvSpPr/>
      </dsp:nvSpPr>
      <dsp:spPr>
        <a:xfrm>
          <a:off x="2479690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0.00</a:t>
          </a:r>
        </a:p>
      </dsp:txBody>
      <dsp:txXfrm>
        <a:off x="2506122" y="5981107"/>
        <a:ext cx="2230159" cy="849592"/>
      </dsp:txXfrm>
    </dsp:sp>
    <dsp:sp modelId="{1927C057-4BDF-4FFC-8490-B0DB29B2345D}">
      <dsp:nvSpPr>
        <dsp:cNvPr id="0" name=""/>
        <dsp:cNvSpPr/>
      </dsp:nvSpPr>
      <dsp:spPr>
        <a:xfrm>
          <a:off x="4954488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2023</a:t>
          </a:r>
        </a:p>
      </dsp:txBody>
      <dsp:txXfrm>
        <a:off x="4980920" y="1019601"/>
        <a:ext cx="2230159" cy="849592"/>
      </dsp:txXfrm>
    </dsp:sp>
    <dsp:sp modelId="{9B8056F4-04FA-4458-BC18-9B08A731BB18}">
      <dsp:nvSpPr>
        <dsp:cNvPr id="0" name=""/>
        <dsp:cNvSpPr/>
      </dsp:nvSpPr>
      <dsp:spPr>
        <a:xfrm>
          <a:off x="4954488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622 127 658.70</a:t>
          </a:r>
          <a:endParaRPr lang="ru-RU" sz="1800" kern="1200" dirty="0"/>
        </a:p>
      </dsp:txBody>
      <dsp:txXfrm>
        <a:off x="4980920" y="2011902"/>
        <a:ext cx="2230159" cy="849592"/>
      </dsp:txXfrm>
    </dsp:sp>
    <dsp:sp modelId="{63759AB5-4626-4C5C-A2C2-3BB8AF674098}">
      <dsp:nvSpPr>
        <dsp:cNvPr id="0" name=""/>
        <dsp:cNvSpPr/>
      </dsp:nvSpPr>
      <dsp:spPr>
        <a:xfrm>
          <a:off x="4954488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415 129 395.50</a:t>
          </a:r>
          <a:endParaRPr lang="ru-RU" sz="1400" kern="1200" dirty="0"/>
        </a:p>
      </dsp:txBody>
      <dsp:txXfrm>
        <a:off x="4980920" y="3004203"/>
        <a:ext cx="2230159" cy="849592"/>
      </dsp:txXfrm>
    </dsp:sp>
    <dsp:sp modelId="{3FD6816B-A9F6-4ADD-A3D3-A4EBA1A9D8A6}">
      <dsp:nvSpPr>
        <dsp:cNvPr id="0" name=""/>
        <dsp:cNvSpPr/>
      </dsp:nvSpPr>
      <dsp:spPr>
        <a:xfrm>
          <a:off x="4954488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170 698 034.10</a:t>
          </a:r>
          <a:endParaRPr lang="ru-RU" sz="1400" kern="1200" dirty="0"/>
        </a:p>
      </dsp:txBody>
      <dsp:txXfrm>
        <a:off x="4980920" y="3996504"/>
        <a:ext cx="2230159" cy="849592"/>
      </dsp:txXfrm>
    </dsp:sp>
    <dsp:sp modelId="{B88160A1-39C9-4117-B438-8E3A0B0E6ABB}">
      <dsp:nvSpPr>
        <dsp:cNvPr id="0" name=""/>
        <dsp:cNvSpPr/>
      </dsp:nvSpPr>
      <dsp:spPr>
        <a:xfrm>
          <a:off x="4954488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320 883 882.20</a:t>
          </a:r>
          <a:endParaRPr lang="ru-RU" sz="1400" kern="1200" dirty="0"/>
        </a:p>
      </dsp:txBody>
      <dsp:txXfrm>
        <a:off x="4980920" y="4988805"/>
        <a:ext cx="2230159" cy="849592"/>
      </dsp:txXfrm>
    </dsp:sp>
    <dsp:sp modelId="{86BF23C2-57E7-4B41-8151-BD259C190AFB}">
      <dsp:nvSpPr>
        <dsp:cNvPr id="0" name=""/>
        <dsp:cNvSpPr/>
      </dsp:nvSpPr>
      <dsp:spPr>
        <a:xfrm>
          <a:off x="4954488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4980920" y="5981107"/>
        <a:ext cx="2230159" cy="849592"/>
      </dsp:txXfrm>
    </dsp:sp>
    <dsp:sp modelId="{4083C545-84E2-41E1-9697-262303AF2914}">
      <dsp:nvSpPr>
        <dsp:cNvPr id="0" name=""/>
        <dsp:cNvSpPr/>
      </dsp:nvSpPr>
      <dsp:spPr>
        <a:xfrm>
          <a:off x="7429285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2024</a:t>
          </a:r>
        </a:p>
      </dsp:txBody>
      <dsp:txXfrm>
        <a:off x="7455717" y="1019601"/>
        <a:ext cx="2230159" cy="849592"/>
      </dsp:txXfrm>
    </dsp:sp>
    <dsp:sp modelId="{0BB4DB3E-2FED-42EF-9A37-638AC0E17E44}">
      <dsp:nvSpPr>
        <dsp:cNvPr id="0" name=""/>
        <dsp:cNvSpPr/>
      </dsp:nvSpPr>
      <dsp:spPr>
        <a:xfrm>
          <a:off x="7429285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492 444 042.30</a:t>
          </a:r>
        </a:p>
      </dsp:txBody>
      <dsp:txXfrm>
        <a:off x="7455717" y="2011902"/>
        <a:ext cx="2230159" cy="849592"/>
      </dsp:txXfrm>
    </dsp:sp>
    <dsp:sp modelId="{A16E967B-CB65-455E-A8CD-C330DB8F85A2}">
      <dsp:nvSpPr>
        <dsp:cNvPr id="0" name=""/>
        <dsp:cNvSpPr/>
      </dsp:nvSpPr>
      <dsp:spPr>
        <a:xfrm>
          <a:off x="7429285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347 834 614.00</a:t>
          </a:r>
          <a:endParaRPr lang="ru-RU" sz="1400" kern="1200" dirty="0"/>
        </a:p>
      </dsp:txBody>
      <dsp:txXfrm>
        <a:off x="7455717" y="3004203"/>
        <a:ext cx="2230159" cy="849592"/>
      </dsp:txXfrm>
    </dsp:sp>
    <dsp:sp modelId="{BEF7F6C7-3297-4A38-BCC6-594DC3927494}">
      <dsp:nvSpPr>
        <dsp:cNvPr id="0" name=""/>
        <dsp:cNvSpPr/>
      </dsp:nvSpPr>
      <dsp:spPr>
        <a:xfrm>
          <a:off x="7429285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167 695 028.40</a:t>
          </a:r>
          <a:endParaRPr lang="ru-RU" sz="1400" kern="1200" dirty="0"/>
        </a:p>
      </dsp:txBody>
      <dsp:txXfrm>
        <a:off x="7455717" y="3996504"/>
        <a:ext cx="2230159" cy="849592"/>
      </dsp:txXfrm>
    </dsp:sp>
    <dsp:sp modelId="{CB9FBF90-1DE6-4220-A156-F21181D954DF}">
      <dsp:nvSpPr>
        <dsp:cNvPr id="0" name=""/>
        <dsp:cNvSpPr/>
      </dsp:nvSpPr>
      <dsp:spPr>
        <a:xfrm>
          <a:off x="7429285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261 876 731.80</a:t>
          </a:r>
          <a:endParaRPr lang="ru-RU" sz="1400" kern="1200" dirty="0"/>
        </a:p>
      </dsp:txBody>
      <dsp:txXfrm>
        <a:off x="7455717" y="4988805"/>
        <a:ext cx="2230159" cy="849592"/>
      </dsp:txXfrm>
    </dsp:sp>
    <dsp:sp modelId="{C0E12ADF-C0C6-4363-B2A6-9E37B4ACD32B}">
      <dsp:nvSpPr>
        <dsp:cNvPr id="0" name=""/>
        <dsp:cNvSpPr/>
      </dsp:nvSpPr>
      <dsp:spPr>
        <a:xfrm>
          <a:off x="7429285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7455717" y="5981107"/>
        <a:ext cx="2230159" cy="849592"/>
      </dsp:txXfrm>
    </dsp:sp>
    <dsp:sp modelId="{AC1E6A61-9183-4503-8B0F-CCDF98C27E8E}">
      <dsp:nvSpPr>
        <dsp:cNvPr id="0" name=""/>
        <dsp:cNvSpPr/>
      </dsp:nvSpPr>
      <dsp:spPr>
        <a:xfrm>
          <a:off x="9904083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Итого</a:t>
          </a:r>
        </a:p>
      </dsp:txBody>
      <dsp:txXfrm>
        <a:off x="9930515" y="1019601"/>
        <a:ext cx="2230159" cy="849592"/>
      </dsp:txXfrm>
    </dsp:sp>
    <dsp:sp modelId="{76CCCA09-45C7-4D43-AA06-282642E6321A}">
      <dsp:nvSpPr>
        <dsp:cNvPr id="0" name=""/>
        <dsp:cNvSpPr/>
      </dsp:nvSpPr>
      <dsp:spPr>
        <a:xfrm>
          <a:off x="9904083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1 699 038 971.60</a:t>
          </a:r>
          <a:endParaRPr lang="ru-RU" sz="1800" kern="1200" dirty="0"/>
        </a:p>
      </dsp:txBody>
      <dsp:txXfrm>
        <a:off x="9930515" y="2011902"/>
        <a:ext cx="2230159" cy="849592"/>
      </dsp:txXfrm>
    </dsp:sp>
    <dsp:sp modelId="{F8C58C8F-DCA8-4E9E-95FE-097E7D09D214}">
      <dsp:nvSpPr>
        <dsp:cNvPr id="0" name=""/>
        <dsp:cNvSpPr/>
      </dsp:nvSpPr>
      <dsp:spPr>
        <a:xfrm>
          <a:off x="9904083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1 156 976 969.70</a:t>
          </a:r>
          <a:endParaRPr lang="ru-RU" sz="1400" kern="1200" dirty="0"/>
        </a:p>
      </dsp:txBody>
      <dsp:txXfrm>
        <a:off x="9930515" y="3004203"/>
        <a:ext cx="2230159" cy="849592"/>
      </dsp:txXfrm>
    </dsp:sp>
    <dsp:sp modelId="{0E5A0C1A-9397-42CC-8A59-2B64221E1034}">
      <dsp:nvSpPr>
        <dsp:cNvPr id="0" name=""/>
        <dsp:cNvSpPr/>
      </dsp:nvSpPr>
      <dsp:spPr>
        <a:xfrm>
          <a:off x="9904083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498 315 400.10</a:t>
          </a:r>
        </a:p>
      </dsp:txBody>
      <dsp:txXfrm>
        <a:off x="9930515" y="3996504"/>
        <a:ext cx="2230159" cy="849592"/>
      </dsp:txXfrm>
    </dsp:sp>
    <dsp:sp modelId="{009C68CF-0CBC-4436-AB02-37E9E04D9347}">
      <dsp:nvSpPr>
        <dsp:cNvPr id="0" name=""/>
        <dsp:cNvSpPr/>
      </dsp:nvSpPr>
      <dsp:spPr>
        <a:xfrm>
          <a:off x="9904083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881 325 641.50</a:t>
          </a:r>
          <a:endParaRPr lang="ru-RU" sz="1400" b="1" kern="1200" dirty="0"/>
        </a:p>
      </dsp:txBody>
      <dsp:txXfrm>
        <a:off x="9930515" y="4988805"/>
        <a:ext cx="2230159" cy="849592"/>
      </dsp:txXfrm>
    </dsp:sp>
    <dsp:sp modelId="{2FA59269-0D33-4DB6-BEB2-35CCABA5F8A3}">
      <dsp:nvSpPr>
        <dsp:cNvPr id="0" name=""/>
        <dsp:cNvSpPr/>
      </dsp:nvSpPr>
      <dsp:spPr>
        <a:xfrm>
          <a:off x="9904083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9930515" y="5981107"/>
        <a:ext cx="2230159" cy="849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609D6-EA7A-4BC3-839E-42A0D96F26D7}">
      <dsp:nvSpPr>
        <dsp:cNvPr id="0" name=""/>
        <dsp:cNvSpPr/>
      </dsp:nvSpPr>
      <dsp:spPr>
        <a:xfrm>
          <a:off x="0" y="2652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2C6B3-A7C6-4824-A834-A82B980ACDD5}">
      <dsp:nvSpPr>
        <dsp:cNvPr id="0" name=""/>
        <dsp:cNvSpPr/>
      </dsp:nvSpPr>
      <dsp:spPr>
        <a:xfrm>
          <a:off x="0" y="2652"/>
          <a:ext cx="1719333" cy="54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sz="2600" kern="1200" dirty="0">
            <a:solidFill>
              <a:srgbClr val="00B0F0"/>
            </a:solidFill>
            <a:latin typeface="Circe-Light"/>
          </a:endParaRPr>
        </a:p>
      </dsp:txBody>
      <dsp:txXfrm>
        <a:off x="0" y="2652"/>
        <a:ext cx="1719333" cy="5426457"/>
      </dsp:txXfrm>
    </dsp:sp>
    <dsp:sp modelId="{6AAAA71E-6577-4226-A62A-2A63D89FFA23}">
      <dsp:nvSpPr>
        <dsp:cNvPr id="0" name=""/>
        <dsp:cNvSpPr/>
      </dsp:nvSpPr>
      <dsp:spPr>
        <a:xfrm>
          <a:off x="1848283" y="2103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разрешительной деятельности и межведомственного взаимодействия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ru-RU" sz="900" kern="1200" dirty="0"/>
        </a:p>
      </dsp:txBody>
      <dsp:txXfrm>
        <a:off x="1848283" y="21034"/>
        <a:ext cx="6748384" cy="367637"/>
      </dsp:txXfrm>
    </dsp:sp>
    <dsp:sp modelId="{23EF3A28-B51E-4F90-9585-01586AD98BDB}">
      <dsp:nvSpPr>
        <dsp:cNvPr id="0" name=""/>
        <dsp:cNvSpPr/>
      </dsp:nvSpPr>
      <dsp:spPr>
        <a:xfrm>
          <a:off x="1719333" y="38867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BA1D-FEBC-4260-A734-2D5138DCC6D9}">
      <dsp:nvSpPr>
        <dsp:cNvPr id="0" name=""/>
        <dsp:cNvSpPr/>
      </dsp:nvSpPr>
      <dsp:spPr>
        <a:xfrm>
          <a:off x="1848283" y="40705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Административный департамент</a:t>
          </a:r>
          <a:endParaRPr lang="ru-RU" sz="1200" b="1" kern="1200" dirty="0"/>
        </a:p>
      </dsp:txBody>
      <dsp:txXfrm>
        <a:off x="1848283" y="407053"/>
        <a:ext cx="6748384" cy="367637"/>
      </dsp:txXfrm>
    </dsp:sp>
    <dsp:sp modelId="{A2FE9D66-0948-494C-AB65-C3B5C50C6B9B}">
      <dsp:nvSpPr>
        <dsp:cNvPr id="0" name=""/>
        <dsp:cNvSpPr/>
      </dsp:nvSpPr>
      <dsp:spPr>
        <a:xfrm>
          <a:off x="1719333" y="77469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B419-D5F4-46D3-B375-7161B838F2AF}">
      <dsp:nvSpPr>
        <dsp:cNvPr id="0" name=""/>
        <dsp:cNvSpPr/>
      </dsp:nvSpPr>
      <dsp:spPr>
        <a:xfrm>
          <a:off x="1848283" y="79307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Правовой департамент</a:t>
          </a:r>
          <a:endParaRPr lang="ru-RU" sz="1200" b="1" kern="1200" dirty="0"/>
        </a:p>
      </dsp:txBody>
      <dsp:txXfrm>
        <a:off x="1848283" y="793072"/>
        <a:ext cx="6748384" cy="367637"/>
      </dsp:txXfrm>
    </dsp:sp>
    <dsp:sp modelId="{D6380809-248A-451F-B3B1-EBEFD30E0006}">
      <dsp:nvSpPr>
        <dsp:cNvPr id="0" name=""/>
        <dsp:cNvSpPr/>
      </dsp:nvSpPr>
      <dsp:spPr>
        <a:xfrm>
          <a:off x="1719333" y="116070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5F0A4-2F3D-454C-8261-9C316F8A2F96}">
      <dsp:nvSpPr>
        <dsp:cNvPr id="0" name=""/>
        <dsp:cNvSpPr/>
      </dsp:nvSpPr>
      <dsp:spPr>
        <a:xfrm>
          <a:off x="1848283" y="117909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финансов и имущественных отношений</a:t>
          </a:r>
        </a:p>
      </dsp:txBody>
      <dsp:txXfrm>
        <a:off x="1848283" y="1179091"/>
        <a:ext cx="6748384" cy="367637"/>
      </dsp:txXfrm>
    </dsp:sp>
    <dsp:sp modelId="{3137E9D4-4947-4FA5-9A93-691121F2D430}">
      <dsp:nvSpPr>
        <dsp:cNvPr id="0" name=""/>
        <dsp:cNvSpPr/>
      </dsp:nvSpPr>
      <dsp:spPr>
        <a:xfrm>
          <a:off x="1719333" y="1546728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4A445-7B10-4158-AC5A-659E97AD1D8E}">
      <dsp:nvSpPr>
        <dsp:cNvPr id="0" name=""/>
        <dsp:cNvSpPr/>
      </dsp:nvSpPr>
      <dsp:spPr>
        <a:xfrm>
          <a:off x="1848283" y="1565110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промышленного и гражданского строительства</a:t>
          </a:r>
        </a:p>
      </dsp:txBody>
      <dsp:txXfrm>
        <a:off x="1848283" y="1565110"/>
        <a:ext cx="6748384" cy="367637"/>
      </dsp:txXfrm>
    </dsp:sp>
    <dsp:sp modelId="{6A7DDC9D-085C-4A6F-BEFF-BBF0922F0114}">
      <dsp:nvSpPr>
        <dsp:cNvPr id="0" name=""/>
        <dsp:cNvSpPr/>
      </dsp:nvSpPr>
      <dsp:spPr>
        <a:xfrm>
          <a:off x="1719333" y="1932747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7AC33-7C54-4472-833F-BCC82AE81563}">
      <dsp:nvSpPr>
        <dsp:cNvPr id="0" name=""/>
        <dsp:cNvSpPr/>
      </dsp:nvSpPr>
      <dsp:spPr>
        <a:xfrm>
          <a:off x="1848283" y="1951129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комплексного развития территорий</a:t>
          </a:r>
        </a:p>
      </dsp:txBody>
      <dsp:txXfrm>
        <a:off x="1848283" y="1951129"/>
        <a:ext cx="6748384" cy="367637"/>
      </dsp:txXfrm>
    </dsp:sp>
    <dsp:sp modelId="{6B1D9875-4BA4-42FD-9C44-FF5CEA020170}">
      <dsp:nvSpPr>
        <dsp:cNvPr id="0" name=""/>
        <dsp:cNvSpPr/>
      </dsp:nvSpPr>
      <dsp:spPr>
        <a:xfrm>
          <a:off x="1719333" y="2318766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FCAF9-A2C0-46E0-83DA-9CE0A133B64E}">
      <dsp:nvSpPr>
        <dsp:cNvPr id="0" name=""/>
        <dsp:cNvSpPr/>
      </dsp:nvSpPr>
      <dsp:spPr>
        <a:xfrm>
          <a:off x="1848283" y="2337148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цифрового развития</a:t>
          </a:r>
        </a:p>
      </dsp:txBody>
      <dsp:txXfrm>
        <a:off x="1848283" y="2337148"/>
        <a:ext cx="6748384" cy="367637"/>
      </dsp:txXfrm>
    </dsp:sp>
    <dsp:sp modelId="{4AEABB25-9AD6-4758-83A2-41F5FF6CF2A1}">
      <dsp:nvSpPr>
        <dsp:cNvPr id="0" name=""/>
        <dsp:cNvSpPr/>
      </dsp:nvSpPr>
      <dsp:spPr>
        <a:xfrm>
          <a:off x="1719333" y="2704785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4E002-D893-43FF-9646-293A21030471}">
      <dsp:nvSpPr>
        <dsp:cNvPr id="0" name=""/>
        <dsp:cNvSpPr/>
      </dsp:nvSpPr>
      <dsp:spPr>
        <a:xfrm>
          <a:off x="1848283" y="2723167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i="0" kern="1200" dirty="0"/>
            <a:t>                 Департамент ценообразования и ресурсного обеспечения строительства</a:t>
          </a:r>
          <a:endParaRPr lang="ru-RU" sz="1200" b="0" i="0" kern="1200" dirty="0"/>
        </a:p>
      </dsp:txBody>
      <dsp:txXfrm>
        <a:off x="1848283" y="2723167"/>
        <a:ext cx="6748384" cy="367637"/>
      </dsp:txXfrm>
    </dsp:sp>
    <dsp:sp modelId="{1523A20A-1F6B-4273-B6A2-5808CD639A26}">
      <dsp:nvSpPr>
        <dsp:cNvPr id="0" name=""/>
        <dsp:cNvSpPr/>
      </dsp:nvSpPr>
      <dsp:spPr>
        <a:xfrm>
          <a:off x="1719333" y="3090804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ADC9A-AF45-4611-9A9E-B2502E5B5AAD}">
      <dsp:nvSpPr>
        <dsp:cNvPr id="0" name=""/>
        <dsp:cNvSpPr/>
      </dsp:nvSpPr>
      <dsp:spPr>
        <a:xfrm>
          <a:off x="1848283" y="3109186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жилищной политики</a:t>
          </a:r>
          <a:endParaRPr lang="ru-RU" sz="1200" b="0" i="0" kern="1200" dirty="0"/>
        </a:p>
      </dsp:txBody>
      <dsp:txXfrm>
        <a:off x="1848283" y="3109186"/>
        <a:ext cx="6748384" cy="367637"/>
      </dsp:txXfrm>
    </dsp:sp>
    <dsp:sp modelId="{A0C0E3B1-CE7F-43DB-8644-1230F3FD23A0}">
      <dsp:nvSpPr>
        <dsp:cNvPr id="0" name=""/>
        <dsp:cNvSpPr/>
      </dsp:nvSpPr>
      <dsp:spPr>
        <a:xfrm>
          <a:off x="1719333" y="3476823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AF7BE-1FBA-483F-8422-334ABEC390B4}">
      <dsp:nvSpPr>
        <dsp:cNvPr id="0" name=""/>
        <dsp:cNvSpPr/>
      </dsp:nvSpPr>
      <dsp:spPr>
        <a:xfrm>
          <a:off x="1848283" y="3495205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градостроительной деятельности и архитектуры</a:t>
          </a:r>
          <a:endParaRPr lang="ru-RU" sz="1200" kern="1200" dirty="0"/>
        </a:p>
      </dsp:txBody>
      <dsp:txXfrm>
        <a:off x="1848283" y="3495205"/>
        <a:ext cx="6748384" cy="367637"/>
      </dsp:txXfrm>
    </dsp:sp>
    <dsp:sp modelId="{BDABB049-860E-4AC4-A787-7FC69D797114}">
      <dsp:nvSpPr>
        <dsp:cNvPr id="0" name=""/>
        <dsp:cNvSpPr/>
      </dsp:nvSpPr>
      <dsp:spPr>
        <a:xfrm>
          <a:off x="1719333" y="3862842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317B-2808-44BC-BAAB-2A6CDD47AFF0}">
      <dsp:nvSpPr>
        <dsp:cNvPr id="0" name=""/>
        <dsp:cNvSpPr/>
      </dsp:nvSpPr>
      <dsp:spPr>
        <a:xfrm>
          <a:off x="1848283" y="388122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стратегических проектов</a:t>
          </a:r>
          <a:endParaRPr lang="ru-RU" sz="1200" kern="1200" dirty="0"/>
        </a:p>
      </dsp:txBody>
      <dsp:txXfrm>
        <a:off x="1848283" y="3881224"/>
        <a:ext cx="6748384" cy="367637"/>
      </dsp:txXfrm>
    </dsp:sp>
    <dsp:sp modelId="{7F11A2B6-930F-4A18-B1FF-CB5FD3537420}">
      <dsp:nvSpPr>
        <dsp:cNvPr id="0" name=""/>
        <dsp:cNvSpPr/>
      </dsp:nvSpPr>
      <dsp:spPr>
        <a:xfrm>
          <a:off x="1719333" y="424886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DDC66-4ECD-4182-BF7F-2C59A74F25C7}">
      <dsp:nvSpPr>
        <dsp:cNvPr id="0" name=""/>
        <dsp:cNvSpPr/>
      </dsp:nvSpPr>
      <dsp:spPr>
        <a:xfrm>
          <a:off x="1848283" y="426724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</a:t>
          </a:r>
          <a:r>
            <a:rPr lang="ru-RU" sz="1200" b="1" i="0" kern="1200" dirty="0"/>
            <a:t>Департамент развития жилищно-коммунального хозяйства</a:t>
          </a:r>
          <a:endParaRPr lang="ru-RU" sz="1200" kern="1200" dirty="0"/>
        </a:p>
      </dsp:txBody>
      <dsp:txXfrm>
        <a:off x="1848283" y="4267243"/>
        <a:ext cx="6748384" cy="367637"/>
      </dsp:txXfrm>
    </dsp:sp>
    <dsp:sp modelId="{39C6A6B2-7496-4FFA-8210-73980728C966}">
      <dsp:nvSpPr>
        <dsp:cNvPr id="0" name=""/>
        <dsp:cNvSpPr/>
      </dsp:nvSpPr>
      <dsp:spPr>
        <a:xfrm>
          <a:off x="1719333" y="463488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34C4F-68C5-454E-BE98-490FDC585A68}">
      <dsp:nvSpPr>
        <dsp:cNvPr id="0" name=""/>
        <dsp:cNvSpPr/>
      </dsp:nvSpPr>
      <dsp:spPr>
        <a:xfrm>
          <a:off x="1848283" y="465326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</a:t>
          </a:r>
          <a:r>
            <a:rPr lang="en-US" sz="1100" b="1" i="0" kern="1200" dirty="0"/>
            <a:t>    </a:t>
          </a:r>
          <a:r>
            <a:rPr lang="ru-RU" sz="1200" b="1" i="0" kern="1200" dirty="0"/>
            <a:t>Департамент капитальных вложений</a:t>
          </a:r>
          <a:endParaRPr lang="ru-RU" sz="1200" kern="1200" dirty="0"/>
        </a:p>
      </dsp:txBody>
      <dsp:txXfrm>
        <a:off x="1848283" y="4653262"/>
        <a:ext cx="6748384" cy="367637"/>
      </dsp:txXfrm>
    </dsp:sp>
    <dsp:sp modelId="{B75AC522-B35E-4B35-932D-9FAF99C020C2}">
      <dsp:nvSpPr>
        <dsp:cNvPr id="0" name=""/>
        <dsp:cNvSpPr/>
      </dsp:nvSpPr>
      <dsp:spPr>
        <a:xfrm>
          <a:off x="1719333" y="502089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FFC20-64ED-4F67-9962-B7FDBF9377A1}">
      <dsp:nvSpPr>
        <dsp:cNvPr id="0" name=""/>
        <dsp:cNvSpPr/>
      </dsp:nvSpPr>
      <dsp:spPr>
        <a:xfrm>
          <a:off x="1848283" y="503928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реализации специального инфраструктурного проекта</a:t>
          </a:r>
          <a:endParaRPr lang="ru-RU" sz="1200" kern="1200" dirty="0"/>
        </a:p>
      </dsp:txBody>
      <dsp:txXfrm>
        <a:off x="1848283" y="5039281"/>
        <a:ext cx="6748384" cy="367637"/>
      </dsp:txXfrm>
    </dsp:sp>
    <dsp:sp modelId="{EEE608D4-82E3-4BCE-AFF0-510E20D0704F}">
      <dsp:nvSpPr>
        <dsp:cNvPr id="0" name=""/>
        <dsp:cNvSpPr/>
      </dsp:nvSpPr>
      <dsp:spPr>
        <a:xfrm>
          <a:off x="1719333" y="540691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3A2EA-9D8F-4FD4-BC1E-3BACCBF950A3}">
      <dsp:nvSpPr>
        <dsp:cNvPr id="0" name=""/>
        <dsp:cNvSpPr/>
      </dsp:nvSpPr>
      <dsp:spPr>
        <a:xfrm rot="5400000">
          <a:off x="5898540" y="-239846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sp:txBody>
      <dsp:txXfrm rot="-5400000">
        <a:off x="3377183" y="169814"/>
        <a:ext cx="5956962" cy="867328"/>
      </dsp:txXfrm>
    </dsp:sp>
    <dsp:sp modelId="{93D54A52-EE3E-4226-AC96-68A63F1930C3}">
      <dsp:nvSpPr>
        <dsp:cNvPr id="0" name=""/>
        <dsp:cNvSpPr/>
      </dsp:nvSpPr>
      <dsp:spPr>
        <a:xfrm>
          <a:off x="0" y="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Предынвестиционный </a:t>
          </a:r>
        </a:p>
      </dsp:txBody>
      <dsp:txXfrm>
        <a:off x="58650" y="58650"/>
        <a:ext cx="3259883" cy="1084160"/>
      </dsp:txXfrm>
    </dsp:sp>
    <dsp:sp modelId="{D648D73E-6178-4C71-BC26-E2030AF1D02E}">
      <dsp:nvSpPr>
        <dsp:cNvPr id="0" name=""/>
        <dsp:cNvSpPr/>
      </dsp:nvSpPr>
      <dsp:spPr>
        <a:xfrm rot="5400000">
          <a:off x="5898540" y="-113692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установление завышенной цены относительно рыночной для незаконного вознаграждения поставщика за покупку</a:t>
          </a:r>
        </a:p>
      </dsp:txBody>
      <dsp:txXfrm rot="-5400000">
        <a:off x="3377183" y="1431348"/>
        <a:ext cx="5956962" cy="867328"/>
      </dsp:txXfrm>
    </dsp:sp>
    <dsp:sp modelId="{92D97E24-8672-4F7F-B60E-712B1396326E}">
      <dsp:nvSpPr>
        <dsp:cNvPr id="0" name=""/>
        <dsp:cNvSpPr/>
      </dsp:nvSpPr>
      <dsp:spPr>
        <a:xfrm>
          <a:off x="0" y="1264281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Инвестиционный </a:t>
          </a:r>
        </a:p>
      </dsp:txBody>
      <dsp:txXfrm>
        <a:off x="58650" y="1322931"/>
        <a:ext cx="3259883" cy="1084160"/>
      </dsp:txXfrm>
    </dsp:sp>
    <dsp:sp modelId="{5D231574-F878-42E0-B827-05E6B36787B8}">
      <dsp:nvSpPr>
        <dsp:cNvPr id="0" name=""/>
        <dsp:cNvSpPr/>
      </dsp:nvSpPr>
      <dsp:spPr>
        <a:xfrm rot="5400000">
          <a:off x="5898540" y="12460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затягивание сроков проведения государственной экспертизы проектной документации</a:t>
          </a:r>
        </a:p>
      </dsp:txBody>
      <dsp:txXfrm rot="-5400000">
        <a:off x="3377183" y="2692880"/>
        <a:ext cx="5956962" cy="867328"/>
      </dsp:txXfrm>
    </dsp:sp>
    <dsp:sp modelId="{78122005-D17C-4DB1-9158-2514BDF01CBA}">
      <dsp:nvSpPr>
        <dsp:cNvPr id="0" name=""/>
        <dsp:cNvSpPr/>
      </dsp:nvSpPr>
      <dsp:spPr>
        <a:xfrm>
          <a:off x="0" y="2525814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Проектная</a:t>
          </a:r>
        </a:p>
      </dsp:txBody>
      <dsp:txXfrm>
        <a:off x="58650" y="2584464"/>
        <a:ext cx="3259883" cy="1084160"/>
      </dsp:txXfrm>
    </dsp:sp>
    <dsp:sp modelId="{CB355D98-3B51-4396-B303-CFE11AC1284E}">
      <dsp:nvSpPr>
        <dsp:cNvPr id="0" name=""/>
        <dsp:cNvSpPr/>
      </dsp:nvSpPr>
      <dsp:spPr>
        <a:xfrm rot="5400000">
          <a:off x="5898540" y="1386136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sp:txBody>
      <dsp:txXfrm rot="-5400000">
        <a:off x="3377183" y="3954413"/>
        <a:ext cx="5956962" cy="867328"/>
      </dsp:txXfrm>
    </dsp:sp>
    <dsp:sp modelId="{F565D489-DBDC-42EC-92F0-B0E13C543140}">
      <dsp:nvSpPr>
        <dsp:cNvPr id="0" name=""/>
        <dsp:cNvSpPr/>
      </dsp:nvSpPr>
      <dsp:spPr>
        <a:xfrm>
          <a:off x="0" y="3787347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Строительство и ввод в эксплуатацию:</a:t>
          </a:r>
        </a:p>
      </dsp:txBody>
      <dsp:txXfrm>
        <a:off x="58650" y="3845997"/>
        <a:ext cx="3259883" cy="1084160"/>
      </dsp:txXfrm>
    </dsp:sp>
    <dsp:sp modelId="{2CD9C08E-5F00-4ADB-AA6E-F0AB6F2A1E34}">
      <dsp:nvSpPr>
        <dsp:cNvPr id="0" name=""/>
        <dsp:cNvSpPr/>
      </dsp:nvSpPr>
      <dsp:spPr>
        <a:xfrm rot="5400000">
          <a:off x="5898540" y="264766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sp:txBody>
      <dsp:txXfrm rot="-5400000">
        <a:off x="3377183" y="5215946"/>
        <a:ext cx="5956962" cy="867328"/>
      </dsp:txXfrm>
    </dsp:sp>
    <dsp:sp modelId="{67776B72-3BBC-442A-89B9-617C2D7A6814}">
      <dsp:nvSpPr>
        <dsp:cNvPr id="0" name=""/>
        <dsp:cNvSpPr/>
      </dsp:nvSpPr>
      <dsp:spPr>
        <a:xfrm>
          <a:off x="0" y="504888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Эксплуатационная </a:t>
          </a:r>
        </a:p>
      </dsp:txBody>
      <dsp:txXfrm>
        <a:off x="58650" y="5107530"/>
        <a:ext cx="3259883" cy="1084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B9D4-5D36-494E-A152-38141208FAAF}">
      <dsp:nvSpPr>
        <dsp:cNvPr id="0" name=""/>
        <dsp:cNvSpPr/>
      </dsp:nvSpPr>
      <dsp:spPr>
        <a:xfrm>
          <a:off x="4029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Функция структурного подразделения</a:t>
          </a:r>
        </a:p>
      </dsp:txBody>
      <dsp:txXfrm>
        <a:off x="4029" y="692624"/>
        <a:ext cx="1544713" cy="613697"/>
      </dsp:txXfrm>
    </dsp:sp>
    <dsp:sp modelId="{AE1BE227-A860-4373-A272-3AFFC804A630}">
      <dsp:nvSpPr>
        <dsp:cNvPr id="0" name=""/>
        <dsp:cNvSpPr/>
      </dsp:nvSpPr>
      <dsp:spPr>
        <a:xfrm>
          <a:off x="4029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0" i="0" kern="1200" dirty="0"/>
            <a:t>Выдача разрешений на строительство и разрешений на ввод в эксплуатацию объектов капитального строительства</a:t>
          </a:r>
          <a:endParaRPr lang="ru-RU" sz="1000" kern="1200" dirty="0"/>
        </a:p>
      </dsp:txBody>
      <dsp:txXfrm>
        <a:off x="4029" y="1306322"/>
        <a:ext cx="1544713" cy="1881826"/>
      </dsp:txXfrm>
    </dsp:sp>
    <dsp:sp modelId="{20027475-6FEC-439C-9254-9B745358261F}">
      <dsp:nvSpPr>
        <dsp:cNvPr id="0" name=""/>
        <dsp:cNvSpPr/>
      </dsp:nvSpPr>
      <dsp:spPr>
        <a:xfrm>
          <a:off x="1765003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Источник возникновения коррупционного риска</a:t>
          </a:r>
        </a:p>
      </dsp:txBody>
      <dsp:txXfrm>
        <a:off x="1765003" y="692624"/>
        <a:ext cx="1544713" cy="613697"/>
      </dsp:txXfrm>
    </dsp:sp>
    <dsp:sp modelId="{F83DF972-C0B0-4929-911B-3BAADF6B51AE}">
      <dsp:nvSpPr>
        <dsp:cNvPr id="0" name=""/>
        <dsp:cNvSpPr/>
      </dsp:nvSpPr>
      <dsp:spPr>
        <a:xfrm>
          <a:off x="1765003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Возможность недобросовестной оценки застройщика лицами</a:t>
          </a:r>
          <a:r>
            <a:rPr lang="en-US" sz="1000" kern="1200" dirty="0"/>
            <a:t>,</a:t>
          </a:r>
          <a:r>
            <a:rPr lang="ru-RU" sz="1000" kern="1200" dirty="0"/>
            <a:t> имеющими полномочия по выдаче разрешений на строительство и ввод в эксплуатацию </a:t>
          </a:r>
        </a:p>
      </dsp:txBody>
      <dsp:txXfrm>
        <a:off x="1765003" y="1306322"/>
        <a:ext cx="1544713" cy="1881826"/>
      </dsp:txXfrm>
    </dsp:sp>
    <dsp:sp modelId="{4DEE5970-1AE7-45F4-A0D2-CEC4202E83DE}">
      <dsp:nvSpPr>
        <dsp:cNvPr id="0" name=""/>
        <dsp:cNvSpPr/>
      </dsp:nvSpPr>
      <dsp:spPr>
        <a:xfrm>
          <a:off x="3525977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Форма проявления коррупции</a:t>
          </a:r>
        </a:p>
      </dsp:txBody>
      <dsp:txXfrm>
        <a:off x="3525977" y="692624"/>
        <a:ext cx="1544713" cy="613697"/>
      </dsp:txXfrm>
    </dsp:sp>
    <dsp:sp modelId="{CD4DE0EC-10E7-420C-A53C-392AA2DCF6D6}">
      <dsp:nvSpPr>
        <dsp:cNvPr id="0" name=""/>
        <dsp:cNvSpPr/>
      </dsp:nvSpPr>
      <dsp:spPr>
        <a:xfrm>
          <a:off x="3525977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0" i="0" kern="1200" dirty="0"/>
            <a:t>Несоответствие объекта капитального строительства разрешенному использованию земельного участка и ограничениям, установленным в соответствии с земельным и иным законодательством Российской Федерации</a:t>
          </a:r>
          <a:endParaRPr lang="ru-RU" sz="1000" kern="1200" dirty="0"/>
        </a:p>
      </dsp:txBody>
      <dsp:txXfrm>
        <a:off x="3525977" y="1306322"/>
        <a:ext cx="1544713" cy="1881826"/>
      </dsp:txXfrm>
    </dsp:sp>
    <dsp:sp modelId="{B2B9712E-2265-450C-A539-E37E8D27820B}">
      <dsp:nvSpPr>
        <dsp:cNvPr id="0" name=""/>
        <dsp:cNvSpPr/>
      </dsp:nvSpPr>
      <dsp:spPr>
        <a:xfrm>
          <a:off x="5286950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Мероприятия по устранению коррупционного риска</a:t>
          </a:r>
        </a:p>
      </dsp:txBody>
      <dsp:txXfrm>
        <a:off x="5286950" y="692624"/>
        <a:ext cx="1544713" cy="613697"/>
      </dsp:txXfrm>
    </dsp:sp>
    <dsp:sp modelId="{6BA966ED-6A4B-4084-84E7-5D876DB255B5}">
      <dsp:nvSpPr>
        <dsp:cNvPr id="0" name=""/>
        <dsp:cNvSpPr/>
      </dsp:nvSpPr>
      <dsp:spPr>
        <a:xfrm>
          <a:off x="5286950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Проведение регулярных проверок всех ведущихся строительных проектов на соответствие законодательству</a:t>
          </a:r>
        </a:p>
      </dsp:txBody>
      <dsp:txXfrm>
        <a:off x="5286950" y="1306322"/>
        <a:ext cx="1544713" cy="1881826"/>
      </dsp:txXfrm>
    </dsp:sp>
    <dsp:sp modelId="{8E0F59AC-CE69-4C1D-94FC-D21676D5EFE4}">
      <dsp:nvSpPr>
        <dsp:cNvPr id="0" name=""/>
        <dsp:cNvSpPr/>
      </dsp:nvSpPr>
      <dsp:spPr>
        <a:xfrm>
          <a:off x="7047924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Положительные эффекты от реализации мероприятий</a:t>
          </a:r>
        </a:p>
      </dsp:txBody>
      <dsp:txXfrm>
        <a:off x="7047924" y="692624"/>
        <a:ext cx="1544713" cy="613697"/>
      </dsp:txXfrm>
    </dsp:sp>
    <dsp:sp modelId="{6873CDD8-67BF-49FF-8D81-D811229107A9}">
      <dsp:nvSpPr>
        <dsp:cNvPr id="0" name=""/>
        <dsp:cNvSpPr/>
      </dsp:nvSpPr>
      <dsp:spPr>
        <a:xfrm>
          <a:off x="7047924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Сокращение некачественных и незаконных строек</a:t>
          </a:r>
        </a:p>
      </dsp:txBody>
      <dsp:txXfrm>
        <a:off x="7047924" y="1306322"/>
        <a:ext cx="1544713" cy="1881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B9D4-5D36-494E-A152-38141208FAAF}">
      <dsp:nvSpPr>
        <dsp:cNvPr id="0" name=""/>
        <dsp:cNvSpPr/>
      </dsp:nvSpPr>
      <dsp:spPr>
        <a:xfrm>
          <a:off x="4029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Нормативный акт</a:t>
          </a:r>
        </a:p>
      </dsp:txBody>
      <dsp:txXfrm>
        <a:off x="4029" y="96337"/>
        <a:ext cx="1544713" cy="613697"/>
      </dsp:txXfrm>
    </dsp:sp>
    <dsp:sp modelId="{AE1BE227-A860-4373-A272-3AFFC804A630}">
      <dsp:nvSpPr>
        <dsp:cNvPr id="0" name=""/>
        <dsp:cNvSpPr/>
      </dsp:nvSpPr>
      <dsp:spPr>
        <a:xfrm>
          <a:off x="4029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1" i="0" kern="1200" dirty="0"/>
            <a:t>Об утверждении Порядка проведения квалификационного экзамена, порядка определения результатов квалификационного экзамена, Порядка выдачи, аннулирования квалификационного аттестата, порядка ведения реестра квалификационных аттестатов, формы квалификационного аттестата, перечня вопросов, предлагаемых претенденту на квалификационном экзамене</a:t>
          </a:r>
          <a:endParaRPr lang="ru-RU" sz="1000" kern="1200" dirty="0"/>
        </a:p>
      </dsp:txBody>
      <dsp:txXfrm>
        <a:off x="4029" y="710035"/>
        <a:ext cx="1544713" cy="3074399"/>
      </dsp:txXfrm>
    </dsp:sp>
    <dsp:sp modelId="{20027475-6FEC-439C-9254-9B745358261F}">
      <dsp:nvSpPr>
        <dsp:cNvPr id="0" name=""/>
        <dsp:cNvSpPr/>
      </dsp:nvSpPr>
      <dsp:spPr>
        <a:xfrm>
          <a:off x="1765003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Источник возникновения коррупционного риска</a:t>
          </a:r>
        </a:p>
      </dsp:txBody>
      <dsp:txXfrm>
        <a:off x="1765003" y="96337"/>
        <a:ext cx="1544713" cy="613697"/>
      </dsp:txXfrm>
    </dsp:sp>
    <dsp:sp modelId="{F83DF972-C0B0-4929-911B-3BAADF6B51AE}">
      <dsp:nvSpPr>
        <dsp:cNvPr id="0" name=""/>
        <dsp:cNvSpPr/>
      </dsp:nvSpPr>
      <dsp:spPr>
        <a:xfrm>
          <a:off x="1765003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Факт нахождения лиц входящих в лицензионную комиссию при прохождении претендентом компьютерного тестирования </a:t>
          </a:r>
        </a:p>
      </dsp:txBody>
      <dsp:txXfrm>
        <a:off x="1765003" y="710035"/>
        <a:ext cx="1544713" cy="3074399"/>
      </dsp:txXfrm>
    </dsp:sp>
    <dsp:sp modelId="{4DEE5970-1AE7-45F4-A0D2-CEC4202E83DE}">
      <dsp:nvSpPr>
        <dsp:cNvPr id="0" name=""/>
        <dsp:cNvSpPr/>
      </dsp:nvSpPr>
      <dsp:spPr>
        <a:xfrm>
          <a:off x="3525977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Форма проявления коррупции</a:t>
          </a:r>
        </a:p>
      </dsp:txBody>
      <dsp:txXfrm>
        <a:off x="3525977" y="96337"/>
        <a:ext cx="1544713" cy="613697"/>
      </dsp:txXfrm>
    </dsp:sp>
    <dsp:sp modelId="{CD4DE0EC-10E7-420C-A53C-392AA2DCF6D6}">
      <dsp:nvSpPr>
        <dsp:cNvPr id="0" name=""/>
        <dsp:cNvSpPr/>
      </dsp:nvSpPr>
      <dsp:spPr>
        <a:xfrm>
          <a:off x="3525977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Возможность мухлежа помощи желаемым претендентам лицензионной комиссией во время прохождения тестирования</a:t>
          </a:r>
        </a:p>
      </dsp:txBody>
      <dsp:txXfrm>
        <a:off x="3525977" y="710035"/>
        <a:ext cx="1544713" cy="3074399"/>
      </dsp:txXfrm>
    </dsp:sp>
    <dsp:sp modelId="{B2B9712E-2265-450C-A539-E37E8D27820B}">
      <dsp:nvSpPr>
        <dsp:cNvPr id="0" name=""/>
        <dsp:cNvSpPr/>
      </dsp:nvSpPr>
      <dsp:spPr>
        <a:xfrm>
          <a:off x="5286950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Мероприятия по устранению коррупционного риска</a:t>
          </a:r>
        </a:p>
      </dsp:txBody>
      <dsp:txXfrm>
        <a:off x="5286950" y="96337"/>
        <a:ext cx="1544713" cy="613697"/>
      </dsp:txXfrm>
    </dsp:sp>
    <dsp:sp modelId="{6BA966ED-6A4B-4084-84E7-5D876DB255B5}">
      <dsp:nvSpPr>
        <dsp:cNvPr id="0" name=""/>
        <dsp:cNvSpPr/>
      </dsp:nvSpPr>
      <dsp:spPr>
        <a:xfrm>
          <a:off x="5286950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Проведение тестирования для каждого претендента в изолированных от любого внешнего влияния помещениях</a:t>
          </a:r>
        </a:p>
      </dsp:txBody>
      <dsp:txXfrm>
        <a:off x="5286950" y="710035"/>
        <a:ext cx="1544713" cy="3074399"/>
      </dsp:txXfrm>
    </dsp:sp>
    <dsp:sp modelId="{8E0F59AC-CE69-4C1D-94FC-D21676D5EFE4}">
      <dsp:nvSpPr>
        <dsp:cNvPr id="0" name=""/>
        <dsp:cNvSpPr/>
      </dsp:nvSpPr>
      <dsp:spPr>
        <a:xfrm>
          <a:off x="7047924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Положительные эффекты от реализации мероприятий</a:t>
          </a:r>
        </a:p>
      </dsp:txBody>
      <dsp:txXfrm>
        <a:off x="7047924" y="96337"/>
        <a:ext cx="1544713" cy="613697"/>
      </dsp:txXfrm>
    </dsp:sp>
    <dsp:sp modelId="{6873CDD8-67BF-49FF-8D81-D811229107A9}">
      <dsp:nvSpPr>
        <dsp:cNvPr id="0" name=""/>
        <dsp:cNvSpPr/>
      </dsp:nvSpPr>
      <dsp:spPr>
        <a:xfrm>
          <a:off x="7047924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Устранение риска прохождения некомпетентными претендентами на должность</a:t>
          </a:r>
        </a:p>
      </dsp:txBody>
      <dsp:txXfrm>
        <a:off x="7047924" y="710035"/>
        <a:ext cx="1544713" cy="3074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EE88-1032-4708-BFC6-D9F0AB1A7B1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92E-40B1-4325-A4C1-04918DE9C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6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4B92E-40B1-4325-A4C1-04918DE9C4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3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48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34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CDFC-D9D2-448B-BE32-9C4844ACA2E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F1-50B9-4F1D-A70E-001E4058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59" y="201801"/>
            <a:ext cx="8788086" cy="802465"/>
          </a:xfrm>
        </p:spPr>
        <p:txBody>
          <a:bodyPr anchor="ctr"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Г. В. Плеханова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КИБЕРТЕХНОЛОГИЙ МАТЕМАТИКИ И СТАТИСТИКИ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556FE1-74D7-4029-BCD4-09156A587B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733" y="5385733"/>
            <a:ext cx="1472267" cy="14722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2963778-8C19-4DEE-BA3D-504A9BC6984B}"/>
              </a:ext>
            </a:extLst>
          </p:cNvPr>
          <p:cNvSpPr txBox="1">
            <a:spLocks/>
          </p:cNvSpPr>
          <p:nvPr/>
        </p:nvSpPr>
        <p:spPr>
          <a:xfrm>
            <a:off x="1508058" y="6438158"/>
            <a:ext cx="8788085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C2A957E-01C9-43A1-B5CA-F1AE8BB90958}"/>
              </a:ext>
            </a:extLst>
          </p:cNvPr>
          <p:cNvSpPr txBox="1">
            <a:spLocks/>
          </p:cNvSpPr>
          <p:nvPr/>
        </p:nvSpPr>
        <p:spPr>
          <a:xfrm>
            <a:off x="1508059" y="1117918"/>
            <a:ext cx="8788086" cy="147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«Государственная антикоррупционная политика»</a:t>
            </a:r>
          </a:p>
          <a:p>
            <a:endParaRPr lang="ru-RU" sz="1800" b="1" dirty="0">
              <a:solidFill>
                <a:srgbClr val="1A23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DD7BDBB-34A4-4165-BA30-29E5B78480C4}"/>
              </a:ext>
            </a:extLst>
          </p:cNvPr>
          <p:cNvSpPr txBox="1">
            <a:spLocks/>
          </p:cNvSpPr>
          <p:nvPr/>
        </p:nvSpPr>
        <p:spPr>
          <a:xfrm>
            <a:off x="1508059" y="3010825"/>
            <a:ext cx="8788086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КОРРУПЦИОННЫЕ РИСКИ В СФЕРЕ ЖИЛИЩНОГО СТРОИТЕЛЬСТВА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1E5482D-0A60-4085-981C-A287AD53F8FF}"/>
              </a:ext>
            </a:extLst>
          </p:cNvPr>
          <p:cNvSpPr txBox="1">
            <a:spLocks/>
          </p:cNvSpPr>
          <p:nvPr/>
        </p:nvSpPr>
        <p:spPr>
          <a:xfrm>
            <a:off x="1508058" y="4792142"/>
            <a:ext cx="8788086" cy="80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1 курса группы 15.27Д-ИСТ15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Андрей Николаевич</a:t>
            </a:r>
          </a:p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         Носенко Ксения Романовна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97602-1B54-F89C-EE96-35E28BA1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46" y="582908"/>
            <a:ext cx="8596668" cy="1320800"/>
          </a:xfrm>
        </p:spPr>
        <p:txBody>
          <a:bodyPr anchor="t">
            <a:noAutofit/>
          </a:bodyPr>
          <a:lstStyle/>
          <a:p>
            <a:r>
              <a:rPr lang="ru-RU" sz="20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Сфера жилищного строительства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</a:t>
            </a: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en-US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Жилищная сфера </a:t>
            </a:r>
            <a:r>
              <a:rPr lang="ru-RU" sz="2000" dirty="0">
                <a:solidFill>
                  <a:srgbClr val="0D1D4A"/>
                </a:solidFill>
                <a:latin typeface="Circe-Light"/>
              </a:rPr>
              <a:t>имеет </a:t>
            </a: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</a:t>
            </a: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Именно поэтому в 2019 году государством был предпринят национальный проект 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irce-Light"/>
              </a:rPr>
              <a:t>“</a:t>
            </a:r>
            <a:r>
              <a:rPr lang="ru-RU" sz="2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Жильё и городская среда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”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40C14-AC63-039D-5823-9E808548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406" y="3282253"/>
            <a:ext cx="8596668" cy="388077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B9B2-C2C0-2F34-D127-A8C4956F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B0F0"/>
                </a:solidFill>
                <a:effectLst/>
                <a:latin typeface="Circe-Light"/>
              </a:rPr>
              <a:t>Министерство строительства и жилищно-коммунального хозяйства Российской Федерации 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– орган власти</a:t>
            </a:r>
            <a:r>
              <a:rPr lang="en-US" b="1" i="0" dirty="0">
                <a:solidFill>
                  <a:srgbClr val="202122"/>
                </a:solidFill>
                <a:effectLst/>
                <a:latin typeface="Circe-Light"/>
              </a:rPr>
              <a:t>,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 ответственный за сферу жилищного строительства</a:t>
            </a:r>
            <a:endParaRPr lang="ru-RU" dirty="0">
              <a:latin typeface="Circe-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A8CAC-00D7-DF79-C121-F2C9919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" y="3245677"/>
            <a:ext cx="8596668" cy="388077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0075E-F027-117A-8826-6885E128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3ADF326-436C-1EA5-7D10-A0976B652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478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ABA05CFE-E2DA-7ED7-162D-18EB64EF4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590164"/>
              </p:ext>
            </p:extLst>
          </p:nvPr>
        </p:nvGraphicFramePr>
        <p:xfrm>
          <a:off x="677334" y="609600"/>
          <a:ext cx="8596668" cy="543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DEB6B7C2-1670-F1AB-7F30-ECE30FC5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444" y="1107972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1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C566A-57DF-A7F9-9E14-F5871069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1" y="0"/>
            <a:ext cx="9531538" cy="1209822"/>
          </a:xfrm>
        </p:spPr>
        <p:txBody>
          <a:bodyPr>
            <a:normAutofit/>
          </a:bodyPr>
          <a:lstStyle/>
          <a:p>
            <a:r>
              <a:rPr lang="ru-RU" dirty="0"/>
              <a:t>Коррупционные риски в отрасли по этапам: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7E53F0-AB2D-3AA7-0E33-5A7DA2D8E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42883"/>
              </p:ext>
            </p:extLst>
          </p:nvPr>
        </p:nvGraphicFramePr>
        <p:xfrm>
          <a:off x="52301" y="604911"/>
          <a:ext cx="9381066" cy="625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2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E34C-4783-8948-C342-1461372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Организационные коррупционные риски в </a:t>
            </a:r>
            <a:r>
              <a:rPr lang="ru-RU" sz="3600" i="0" dirty="0"/>
              <a:t>Департаменте разрешительной деятельности и межведомственного взаимодействия:</a:t>
            </a:r>
            <a:br>
              <a:rPr lang="ru-RU" sz="3600" b="1" i="0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8DD92DC-CF10-5C18-2B9F-80251BB7E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4195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0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4C1C2-DF8A-AE0B-A155-6FDF0FA5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Коррупционные риски в нормативном регулировании отрасли: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3DA20-FDB9-20ED-6BAA-DE04563E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843" y="2312988"/>
            <a:ext cx="8596668" cy="3880773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D5677D-F6BF-FE60-DDCF-409BC0AB4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734140"/>
              </p:ext>
            </p:extLst>
          </p:nvPr>
        </p:nvGraphicFramePr>
        <p:xfrm>
          <a:off x="677334" y="2312988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0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EA601-B220-69AA-2B86-539B7BD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устранению коррупционных рисков: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1052C-0F2F-EBF7-56BC-64B8611F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Максимальное устранение </a:t>
            </a:r>
            <a:r>
              <a:rPr lang="ru-RU" dirty="0" err="1"/>
              <a:t>человеского</a:t>
            </a:r>
            <a:r>
              <a:rPr lang="ru-RU" dirty="0"/>
              <a:t> фактора на всех стадиях ведения строительства.</a:t>
            </a:r>
          </a:p>
          <a:p>
            <a:r>
              <a:rPr lang="ru-RU" dirty="0"/>
              <a:t>Цифровизация все документационной деятельности для упрощения процедуры проверки ее на законность </a:t>
            </a:r>
            <a:r>
              <a:rPr lang="ru-RU"/>
              <a:t>и подлинность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5968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1651</TotalTime>
  <Words>633</Words>
  <Application>Microsoft Office PowerPoint</Application>
  <PresentationFormat>Широкоэкранный</PresentationFormat>
  <Paragraphs>100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Circe-Light</vt:lpstr>
      <vt:lpstr>Linux Libertine</vt:lpstr>
      <vt:lpstr>Times New Roman</vt:lpstr>
      <vt:lpstr>Trebuchet MS</vt:lpstr>
      <vt:lpstr>Wingdings 3</vt:lpstr>
      <vt:lpstr>Аспект</vt:lpstr>
      <vt:lpstr>РОССИЙСКИЙ ЭКОНОМИЧЕСКИЙ УНИВЕРСИТЕТ имени Г. В. Плеханова ВЫСШАЯ ШКОЛА КИБЕРТЕХНОЛОГИЙ МАТЕМАТИКИ И СТАТИСТИКИ</vt:lpstr>
      <vt:lpstr>Сфера жилищного строительства:  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    Жилищная сфера имеет 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    Именно поэтому в 2019 году государством был предпринят национальный проект “Жильё и городская среда”</vt:lpstr>
      <vt:lpstr>Министерство строительства и жилищно-коммунального хозяйства Российской Федерации – орган власти, ответственный за сферу жилищного строительства</vt:lpstr>
      <vt:lpstr>Презентация PowerPoint</vt:lpstr>
      <vt:lpstr>Презентация PowerPoint</vt:lpstr>
      <vt:lpstr>Коррупционные риски в отрасли по этапам:</vt:lpstr>
      <vt:lpstr>Организационные коррупционные риски в Департаменте разрешительной деятельности и межведомственного взаимодействия: </vt:lpstr>
      <vt:lpstr>Коррупционные риски в нормативном регулировании отрасли:</vt:lpstr>
      <vt:lpstr>Рекомендации по устранению коррупционных рисков: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ЭКОНОМИЧЕСКИЙ УНИВЕРСИТЕТ имени Г. В. Плеханова ФАКУЛЬТЕТ ДИСТАНЦИОННОГО ОБУЧЕНИЯ</dc:title>
  <dc:creator>Сочалин Евгений Андреевич</dc:creator>
  <cp:lastModifiedBy>andre</cp:lastModifiedBy>
  <cp:revision>25</cp:revision>
  <dcterms:created xsi:type="dcterms:W3CDTF">2021-09-16T11:37:15Z</dcterms:created>
  <dcterms:modified xsi:type="dcterms:W3CDTF">2022-10-21T08:28:07Z</dcterms:modified>
</cp:coreProperties>
</file>