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4" r:id="rId4"/>
    <p:sldId id="265" r:id="rId5"/>
    <p:sldId id="272" r:id="rId6"/>
    <p:sldId id="266" r:id="rId7"/>
    <p:sldId id="273" r:id="rId8"/>
    <p:sldId id="261" r:id="rId9"/>
    <p:sldId id="267" r:id="rId10"/>
    <p:sldId id="259" r:id="rId11"/>
    <p:sldId id="260" r:id="rId12"/>
    <p:sldId id="271" r:id="rId13"/>
    <p:sldId id="262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973AD-4733-41FE-907D-FBC1457323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33A478-4ADA-4D07-9A98-EF5CEE31499E}">
      <dgm:prSet phldrT="[Текст]"/>
      <dgm:spPr/>
      <dgm:t>
        <a:bodyPr/>
        <a:lstStyle/>
        <a:p>
          <a:r>
            <a:rPr lang="ru-RU" dirty="0"/>
            <a:t>Душа </a:t>
          </a:r>
        </a:p>
      </dgm:t>
    </dgm:pt>
    <dgm:pt modelId="{5F508EC6-7F50-4CF4-896E-7491163FB0DE}" type="parTrans" cxnId="{C279223C-7ED9-4690-8F5F-007073BC9FA1}">
      <dgm:prSet/>
      <dgm:spPr/>
      <dgm:t>
        <a:bodyPr/>
        <a:lstStyle/>
        <a:p>
          <a:endParaRPr lang="ru-RU"/>
        </a:p>
      </dgm:t>
    </dgm:pt>
    <dgm:pt modelId="{A7920F49-6142-4298-AC10-1067DFFD948E}" type="sibTrans" cxnId="{C279223C-7ED9-4690-8F5F-007073BC9FA1}">
      <dgm:prSet/>
      <dgm:spPr/>
      <dgm:t>
        <a:bodyPr/>
        <a:lstStyle/>
        <a:p>
          <a:endParaRPr lang="ru-RU"/>
        </a:p>
      </dgm:t>
    </dgm:pt>
    <dgm:pt modelId="{39960D52-F332-4BED-966C-4EF34DAC8AA7}">
      <dgm:prSet phldrT="[Текст]"/>
      <dgm:spPr/>
      <dgm:t>
        <a:bodyPr/>
        <a:lstStyle/>
        <a:p>
          <a:r>
            <a:rPr lang="ru-RU" dirty="0" err="1"/>
            <a:t>Раузмная</a:t>
          </a:r>
          <a:endParaRPr lang="ru-RU" dirty="0"/>
        </a:p>
      </dgm:t>
    </dgm:pt>
    <dgm:pt modelId="{1F546421-FD95-4AB6-8EE3-C0680FB93E0F}" type="parTrans" cxnId="{EB84D7C0-E939-44F9-938E-6C732975B0F8}">
      <dgm:prSet/>
      <dgm:spPr/>
      <dgm:t>
        <a:bodyPr/>
        <a:lstStyle/>
        <a:p>
          <a:endParaRPr lang="ru-RU"/>
        </a:p>
      </dgm:t>
    </dgm:pt>
    <dgm:pt modelId="{DF8E9B33-DDD4-43BF-B3B4-CEBD9CD9B67F}" type="sibTrans" cxnId="{EB84D7C0-E939-44F9-938E-6C732975B0F8}">
      <dgm:prSet/>
      <dgm:spPr/>
      <dgm:t>
        <a:bodyPr/>
        <a:lstStyle/>
        <a:p>
          <a:endParaRPr lang="ru-RU"/>
        </a:p>
      </dgm:t>
    </dgm:pt>
    <dgm:pt modelId="{A2618B5C-827C-40BC-9F0D-15C37CCAD5AA}">
      <dgm:prSet phldrT="[Текст]"/>
      <dgm:spPr/>
      <dgm:t>
        <a:bodyPr/>
        <a:lstStyle/>
        <a:p>
          <a:r>
            <a:rPr lang="ru-RU" dirty="0"/>
            <a:t>Алчущая</a:t>
          </a:r>
        </a:p>
      </dgm:t>
    </dgm:pt>
    <dgm:pt modelId="{A2D3ACE0-6935-4B70-91B7-7985479AE33B}" type="parTrans" cxnId="{D0B9C303-C565-479A-88F4-52F92CCD68AE}">
      <dgm:prSet/>
      <dgm:spPr/>
      <dgm:t>
        <a:bodyPr/>
        <a:lstStyle/>
        <a:p>
          <a:endParaRPr lang="ru-RU"/>
        </a:p>
      </dgm:t>
    </dgm:pt>
    <dgm:pt modelId="{FBEB3F40-8140-4F38-845E-3F4102D3F418}" type="sibTrans" cxnId="{D0B9C303-C565-479A-88F4-52F92CCD68AE}">
      <dgm:prSet/>
      <dgm:spPr/>
      <dgm:t>
        <a:bodyPr/>
        <a:lstStyle/>
        <a:p>
          <a:endParaRPr lang="ru-RU"/>
        </a:p>
      </dgm:t>
    </dgm:pt>
    <dgm:pt modelId="{7517EC93-4399-43A1-9893-40780B82B15A}">
      <dgm:prSet phldrT="[Текст]"/>
      <dgm:spPr/>
      <dgm:t>
        <a:bodyPr/>
        <a:lstStyle/>
        <a:p>
          <a:r>
            <a:rPr lang="ru-RU" dirty="0"/>
            <a:t>Мужественная</a:t>
          </a:r>
        </a:p>
      </dgm:t>
    </dgm:pt>
    <dgm:pt modelId="{A5B3AA09-1C34-4FB3-BE31-3869BE51646C}" type="parTrans" cxnId="{BF14D8AD-C187-46C0-BD25-53E05104FA08}">
      <dgm:prSet/>
      <dgm:spPr/>
      <dgm:t>
        <a:bodyPr/>
        <a:lstStyle/>
        <a:p>
          <a:endParaRPr lang="ru-RU"/>
        </a:p>
      </dgm:t>
    </dgm:pt>
    <dgm:pt modelId="{2265D135-B293-41FD-99F6-ACB7EEB70D52}" type="sibTrans" cxnId="{BF14D8AD-C187-46C0-BD25-53E05104FA08}">
      <dgm:prSet/>
      <dgm:spPr/>
      <dgm:t>
        <a:bodyPr/>
        <a:lstStyle/>
        <a:p>
          <a:endParaRPr lang="ru-RU"/>
        </a:p>
      </dgm:t>
    </dgm:pt>
    <dgm:pt modelId="{82D279FA-9515-4FC5-BA74-7B2637088CD6}" type="pres">
      <dgm:prSet presAssocID="{614973AD-4733-41FE-907D-FBC1457323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D39DF6-5D2E-4B52-B254-4B170C06CF12}" type="pres">
      <dgm:prSet presAssocID="{7033A478-4ADA-4D07-9A98-EF5CEE31499E}" presName="hierRoot1" presStyleCnt="0">
        <dgm:presLayoutVars>
          <dgm:hierBranch val="init"/>
        </dgm:presLayoutVars>
      </dgm:prSet>
      <dgm:spPr/>
    </dgm:pt>
    <dgm:pt modelId="{F97FE96E-8794-41F4-B987-0F66412E124F}" type="pres">
      <dgm:prSet presAssocID="{7033A478-4ADA-4D07-9A98-EF5CEE31499E}" presName="rootComposite1" presStyleCnt="0"/>
      <dgm:spPr/>
    </dgm:pt>
    <dgm:pt modelId="{D0DDB9CB-31D8-4BCC-9A71-0DFA42BE91A6}" type="pres">
      <dgm:prSet presAssocID="{7033A478-4ADA-4D07-9A98-EF5CEE31499E}" presName="rootText1" presStyleLbl="node0" presStyleIdx="0" presStyleCnt="1">
        <dgm:presLayoutVars>
          <dgm:chPref val="3"/>
        </dgm:presLayoutVars>
      </dgm:prSet>
      <dgm:spPr/>
    </dgm:pt>
    <dgm:pt modelId="{B6AAC742-03DF-4D31-892D-1DC5A5D9914B}" type="pres">
      <dgm:prSet presAssocID="{7033A478-4ADA-4D07-9A98-EF5CEE31499E}" presName="rootConnector1" presStyleLbl="node1" presStyleIdx="0" presStyleCnt="0"/>
      <dgm:spPr/>
    </dgm:pt>
    <dgm:pt modelId="{B5CF2807-D7D2-47B7-988C-11E3B10AB6CF}" type="pres">
      <dgm:prSet presAssocID="{7033A478-4ADA-4D07-9A98-EF5CEE31499E}" presName="hierChild2" presStyleCnt="0"/>
      <dgm:spPr/>
    </dgm:pt>
    <dgm:pt modelId="{D1F873AC-A56A-4C89-9BD6-9D344C031273}" type="pres">
      <dgm:prSet presAssocID="{1F546421-FD95-4AB6-8EE3-C0680FB93E0F}" presName="Name37" presStyleLbl="parChTrans1D2" presStyleIdx="0" presStyleCnt="3"/>
      <dgm:spPr/>
    </dgm:pt>
    <dgm:pt modelId="{2CE675C5-5409-4A2C-BA30-76A268FFFD37}" type="pres">
      <dgm:prSet presAssocID="{39960D52-F332-4BED-966C-4EF34DAC8AA7}" presName="hierRoot2" presStyleCnt="0">
        <dgm:presLayoutVars>
          <dgm:hierBranch val="init"/>
        </dgm:presLayoutVars>
      </dgm:prSet>
      <dgm:spPr/>
    </dgm:pt>
    <dgm:pt modelId="{9FFA51B5-91F1-4B34-9CD8-8E7730F5054B}" type="pres">
      <dgm:prSet presAssocID="{39960D52-F332-4BED-966C-4EF34DAC8AA7}" presName="rootComposite" presStyleCnt="0"/>
      <dgm:spPr/>
    </dgm:pt>
    <dgm:pt modelId="{13339AC5-36A2-4D28-B309-8DB60ACC9B7D}" type="pres">
      <dgm:prSet presAssocID="{39960D52-F332-4BED-966C-4EF34DAC8AA7}" presName="rootText" presStyleLbl="node2" presStyleIdx="0" presStyleCnt="3">
        <dgm:presLayoutVars>
          <dgm:chPref val="3"/>
        </dgm:presLayoutVars>
      </dgm:prSet>
      <dgm:spPr/>
    </dgm:pt>
    <dgm:pt modelId="{3E5E65E6-E5E5-4122-803F-3A15B9E4BD5F}" type="pres">
      <dgm:prSet presAssocID="{39960D52-F332-4BED-966C-4EF34DAC8AA7}" presName="rootConnector" presStyleLbl="node2" presStyleIdx="0" presStyleCnt="3"/>
      <dgm:spPr/>
    </dgm:pt>
    <dgm:pt modelId="{88883AA5-7861-48AC-BD8A-55D9B5769030}" type="pres">
      <dgm:prSet presAssocID="{39960D52-F332-4BED-966C-4EF34DAC8AA7}" presName="hierChild4" presStyleCnt="0"/>
      <dgm:spPr/>
    </dgm:pt>
    <dgm:pt modelId="{F0AFD92E-FBA4-44C0-B375-0C886060A8E1}" type="pres">
      <dgm:prSet presAssocID="{39960D52-F332-4BED-966C-4EF34DAC8AA7}" presName="hierChild5" presStyleCnt="0"/>
      <dgm:spPr/>
    </dgm:pt>
    <dgm:pt modelId="{9F5ED5E0-1F81-4465-ACAF-9465385B7295}" type="pres">
      <dgm:prSet presAssocID="{A2D3ACE0-6935-4B70-91B7-7985479AE33B}" presName="Name37" presStyleLbl="parChTrans1D2" presStyleIdx="1" presStyleCnt="3"/>
      <dgm:spPr/>
    </dgm:pt>
    <dgm:pt modelId="{13B913C3-6894-431E-B7AF-0AC55F16B236}" type="pres">
      <dgm:prSet presAssocID="{A2618B5C-827C-40BC-9F0D-15C37CCAD5AA}" presName="hierRoot2" presStyleCnt="0">
        <dgm:presLayoutVars>
          <dgm:hierBranch val="init"/>
        </dgm:presLayoutVars>
      </dgm:prSet>
      <dgm:spPr/>
    </dgm:pt>
    <dgm:pt modelId="{47688D4B-5A7F-4C9B-A80B-35204A1594D5}" type="pres">
      <dgm:prSet presAssocID="{A2618B5C-827C-40BC-9F0D-15C37CCAD5AA}" presName="rootComposite" presStyleCnt="0"/>
      <dgm:spPr/>
    </dgm:pt>
    <dgm:pt modelId="{D291A922-366D-4BD3-937C-ADE69E2D75AA}" type="pres">
      <dgm:prSet presAssocID="{A2618B5C-827C-40BC-9F0D-15C37CCAD5AA}" presName="rootText" presStyleLbl="node2" presStyleIdx="1" presStyleCnt="3">
        <dgm:presLayoutVars>
          <dgm:chPref val="3"/>
        </dgm:presLayoutVars>
      </dgm:prSet>
      <dgm:spPr/>
    </dgm:pt>
    <dgm:pt modelId="{437575F6-4E33-4690-A8D6-CF7D2D565927}" type="pres">
      <dgm:prSet presAssocID="{A2618B5C-827C-40BC-9F0D-15C37CCAD5AA}" presName="rootConnector" presStyleLbl="node2" presStyleIdx="1" presStyleCnt="3"/>
      <dgm:spPr/>
    </dgm:pt>
    <dgm:pt modelId="{10CFCBCB-6531-42D1-B117-EBCA20BA7133}" type="pres">
      <dgm:prSet presAssocID="{A2618B5C-827C-40BC-9F0D-15C37CCAD5AA}" presName="hierChild4" presStyleCnt="0"/>
      <dgm:spPr/>
    </dgm:pt>
    <dgm:pt modelId="{C7E457EF-B2A4-4F0D-B04C-0517071C7AD2}" type="pres">
      <dgm:prSet presAssocID="{A2618B5C-827C-40BC-9F0D-15C37CCAD5AA}" presName="hierChild5" presStyleCnt="0"/>
      <dgm:spPr/>
    </dgm:pt>
    <dgm:pt modelId="{AA2EA777-9770-446A-A584-87DF66D46D97}" type="pres">
      <dgm:prSet presAssocID="{A5B3AA09-1C34-4FB3-BE31-3869BE51646C}" presName="Name37" presStyleLbl="parChTrans1D2" presStyleIdx="2" presStyleCnt="3"/>
      <dgm:spPr/>
    </dgm:pt>
    <dgm:pt modelId="{06A97228-FE02-431B-A5C1-A5034B8052F9}" type="pres">
      <dgm:prSet presAssocID="{7517EC93-4399-43A1-9893-40780B82B15A}" presName="hierRoot2" presStyleCnt="0">
        <dgm:presLayoutVars>
          <dgm:hierBranch val="init"/>
        </dgm:presLayoutVars>
      </dgm:prSet>
      <dgm:spPr/>
    </dgm:pt>
    <dgm:pt modelId="{5C9CAA78-FAA6-4E61-8A97-F05F204A6FE2}" type="pres">
      <dgm:prSet presAssocID="{7517EC93-4399-43A1-9893-40780B82B15A}" presName="rootComposite" presStyleCnt="0"/>
      <dgm:spPr/>
    </dgm:pt>
    <dgm:pt modelId="{E31A028E-91C1-4AC3-AC64-7D76188B705A}" type="pres">
      <dgm:prSet presAssocID="{7517EC93-4399-43A1-9893-40780B82B15A}" presName="rootText" presStyleLbl="node2" presStyleIdx="2" presStyleCnt="3">
        <dgm:presLayoutVars>
          <dgm:chPref val="3"/>
        </dgm:presLayoutVars>
      </dgm:prSet>
      <dgm:spPr/>
    </dgm:pt>
    <dgm:pt modelId="{9125467A-AB50-4615-915E-B52F5D9D71A8}" type="pres">
      <dgm:prSet presAssocID="{7517EC93-4399-43A1-9893-40780B82B15A}" presName="rootConnector" presStyleLbl="node2" presStyleIdx="2" presStyleCnt="3"/>
      <dgm:spPr/>
    </dgm:pt>
    <dgm:pt modelId="{B17133CA-4472-4BB3-9B95-DC63646B2D63}" type="pres">
      <dgm:prSet presAssocID="{7517EC93-4399-43A1-9893-40780B82B15A}" presName="hierChild4" presStyleCnt="0"/>
      <dgm:spPr/>
    </dgm:pt>
    <dgm:pt modelId="{696C8467-34A4-45C4-A2D6-0C14AEA41C32}" type="pres">
      <dgm:prSet presAssocID="{7517EC93-4399-43A1-9893-40780B82B15A}" presName="hierChild5" presStyleCnt="0"/>
      <dgm:spPr/>
    </dgm:pt>
    <dgm:pt modelId="{30B02C53-0628-4F5C-89A2-833C26F5788D}" type="pres">
      <dgm:prSet presAssocID="{7033A478-4ADA-4D07-9A98-EF5CEE31499E}" presName="hierChild3" presStyleCnt="0"/>
      <dgm:spPr/>
    </dgm:pt>
  </dgm:ptLst>
  <dgm:cxnLst>
    <dgm:cxn modelId="{D0B9C303-C565-479A-88F4-52F92CCD68AE}" srcId="{7033A478-4ADA-4D07-9A98-EF5CEE31499E}" destId="{A2618B5C-827C-40BC-9F0D-15C37CCAD5AA}" srcOrd="1" destOrd="0" parTransId="{A2D3ACE0-6935-4B70-91B7-7985479AE33B}" sibTransId="{FBEB3F40-8140-4F38-845E-3F4102D3F418}"/>
    <dgm:cxn modelId="{DE0FB123-7405-417C-A12E-0EF1E0C241E5}" type="presOf" srcId="{39960D52-F332-4BED-966C-4EF34DAC8AA7}" destId="{3E5E65E6-E5E5-4122-803F-3A15B9E4BD5F}" srcOrd="1" destOrd="0" presId="urn:microsoft.com/office/officeart/2005/8/layout/orgChart1"/>
    <dgm:cxn modelId="{3B897837-65EF-409A-B84E-E4855E73AA3E}" type="presOf" srcId="{A5B3AA09-1C34-4FB3-BE31-3869BE51646C}" destId="{AA2EA777-9770-446A-A584-87DF66D46D97}" srcOrd="0" destOrd="0" presId="urn:microsoft.com/office/officeart/2005/8/layout/orgChart1"/>
    <dgm:cxn modelId="{C279223C-7ED9-4690-8F5F-007073BC9FA1}" srcId="{614973AD-4733-41FE-907D-FBC145732330}" destId="{7033A478-4ADA-4D07-9A98-EF5CEE31499E}" srcOrd="0" destOrd="0" parTransId="{5F508EC6-7F50-4CF4-896E-7491163FB0DE}" sibTransId="{A7920F49-6142-4298-AC10-1067DFFD948E}"/>
    <dgm:cxn modelId="{08897541-F807-48DC-860E-76297D6440D3}" type="presOf" srcId="{7033A478-4ADA-4D07-9A98-EF5CEE31499E}" destId="{D0DDB9CB-31D8-4BCC-9A71-0DFA42BE91A6}" srcOrd="0" destOrd="0" presId="urn:microsoft.com/office/officeart/2005/8/layout/orgChart1"/>
    <dgm:cxn modelId="{45C89159-5439-4537-BF69-BC352EB229C7}" type="presOf" srcId="{A2D3ACE0-6935-4B70-91B7-7985479AE33B}" destId="{9F5ED5E0-1F81-4465-ACAF-9465385B7295}" srcOrd="0" destOrd="0" presId="urn:microsoft.com/office/officeart/2005/8/layout/orgChart1"/>
    <dgm:cxn modelId="{81184484-DC00-4C5C-849C-5DDA20647000}" type="presOf" srcId="{A2618B5C-827C-40BC-9F0D-15C37CCAD5AA}" destId="{D291A922-366D-4BD3-937C-ADE69E2D75AA}" srcOrd="0" destOrd="0" presId="urn:microsoft.com/office/officeart/2005/8/layout/orgChart1"/>
    <dgm:cxn modelId="{2E26FC95-AC45-4697-9E94-C656DB4AC6D5}" type="presOf" srcId="{39960D52-F332-4BED-966C-4EF34DAC8AA7}" destId="{13339AC5-36A2-4D28-B309-8DB60ACC9B7D}" srcOrd="0" destOrd="0" presId="urn:microsoft.com/office/officeart/2005/8/layout/orgChart1"/>
    <dgm:cxn modelId="{C5F5EEA9-7F0A-4B80-A6F2-DB85CF616904}" type="presOf" srcId="{1F546421-FD95-4AB6-8EE3-C0680FB93E0F}" destId="{D1F873AC-A56A-4C89-9BD6-9D344C031273}" srcOrd="0" destOrd="0" presId="urn:microsoft.com/office/officeart/2005/8/layout/orgChart1"/>
    <dgm:cxn modelId="{BF14D8AD-C187-46C0-BD25-53E05104FA08}" srcId="{7033A478-4ADA-4D07-9A98-EF5CEE31499E}" destId="{7517EC93-4399-43A1-9893-40780B82B15A}" srcOrd="2" destOrd="0" parTransId="{A5B3AA09-1C34-4FB3-BE31-3869BE51646C}" sibTransId="{2265D135-B293-41FD-99F6-ACB7EEB70D52}"/>
    <dgm:cxn modelId="{716B57B3-9BDB-4068-9DBF-9D5B01C62F08}" type="presOf" srcId="{7517EC93-4399-43A1-9893-40780B82B15A}" destId="{E31A028E-91C1-4AC3-AC64-7D76188B705A}" srcOrd="0" destOrd="0" presId="urn:microsoft.com/office/officeart/2005/8/layout/orgChart1"/>
    <dgm:cxn modelId="{EB84D7C0-E939-44F9-938E-6C732975B0F8}" srcId="{7033A478-4ADA-4D07-9A98-EF5CEE31499E}" destId="{39960D52-F332-4BED-966C-4EF34DAC8AA7}" srcOrd="0" destOrd="0" parTransId="{1F546421-FD95-4AB6-8EE3-C0680FB93E0F}" sibTransId="{DF8E9B33-DDD4-43BF-B3B4-CEBD9CD9B67F}"/>
    <dgm:cxn modelId="{63F838C2-4AA5-4BB7-A423-00F075A35561}" type="presOf" srcId="{614973AD-4733-41FE-907D-FBC145732330}" destId="{82D279FA-9515-4FC5-BA74-7B2637088CD6}" srcOrd="0" destOrd="0" presId="urn:microsoft.com/office/officeart/2005/8/layout/orgChart1"/>
    <dgm:cxn modelId="{3C14A2C9-A612-4BC2-B603-8CD7FE9A5647}" type="presOf" srcId="{7033A478-4ADA-4D07-9A98-EF5CEE31499E}" destId="{B6AAC742-03DF-4D31-892D-1DC5A5D9914B}" srcOrd="1" destOrd="0" presId="urn:microsoft.com/office/officeart/2005/8/layout/orgChart1"/>
    <dgm:cxn modelId="{8CD195DA-2A5C-450E-9FBB-538701114845}" type="presOf" srcId="{7517EC93-4399-43A1-9893-40780B82B15A}" destId="{9125467A-AB50-4615-915E-B52F5D9D71A8}" srcOrd="1" destOrd="0" presId="urn:microsoft.com/office/officeart/2005/8/layout/orgChart1"/>
    <dgm:cxn modelId="{B253DCF9-DB82-4764-BCBB-B02F583192D3}" type="presOf" srcId="{A2618B5C-827C-40BC-9F0D-15C37CCAD5AA}" destId="{437575F6-4E33-4690-A8D6-CF7D2D565927}" srcOrd="1" destOrd="0" presId="urn:microsoft.com/office/officeart/2005/8/layout/orgChart1"/>
    <dgm:cxn modelId="{FD466383-EB3D-42C3-A865-074A3F7D38BE}" type="presParOf" srcId="{82D279FA-9515-4FC5-BA74-7B2637088CD6}" destId="{1BD39DF6-5D2E-4B52-B254-4B170C06CF12}" srcOrd="0" destOrd="0" presId="urn:microsoft.com/office/officeart/2005/8/layout/orgChart1"/>
    <dgm:cxn modelId="{F3A70C6A-260A-4B31-A691-BA8AB5CD046C}" type="presParOf" srcId="{1BD39DF6-5D2E-4B52-B254-4B170C06CF12}" destId="{F97FE96E-8794-41F4-B987-0F66412E124F}" srcOrd="0" destOrd="0" presId="urn:microsoft.com/office/officeart/2005/8/layout/orgChart1"/>
    <dgm:cxn modelId="{B1DF1B54-D3FF-4A30-A557-BBF3C4ED52FD}" type="presParOf" srcId="{F97FE96E-8794-41F4-B987-0F66412E124F}" destId="{D0DDB9CB-31D8-4BCC-9A71-0DFA42BE91A6}" srcOrd="0" destOrd="0" presId="urn:microsoft.com/office/officeart/2005/8/layout/orgChart1"/>
    <dgm:cxn modelId="{52002EDC-BA0B-470D-AC76-F4EE06B563E0}" type="presParOf" srcId="{F97FE96E-8794-41F4-B987-0F66412E124F}" destId="{B6AAC742-03DF-4D31-892D-1DC5A5D9914B}" srcOrd="1" destOrd="0" presId="urn:microsoft.com/office/officeart/2005/8/layout/orgChart1"/>
    <dgm:cxn modelId="{622E9004-F325-46C4-A46E-6E390E27EB0B}" type="presParOf" srcId="{1BD39DF6-5D2E-4B52-B254-4B170C06CF12}" destId="{B5CF2807-D7D2-47B7-988C-11E3B10AB6CF}" srcOrd="1" destOrd="0" presId="urn:microsoft.com/office/officeart/2005/8/layout/orgChart1"/>
    <dgm:cxn modelId="{77F0FD16-24AE-42E5-A69A-5119FAE08C50}" type="presParOf" srcId="{B5CF2807-D7D2-47B7-988C-11E3B10AB6CF}" destId="{D1F873AC-A56A-4C89-9BD6-9D344C031273}" srcOrd="0" destOrd="0" presId="urn:microsoft.com/office/officeart/2005/8/layout/orgChart1"/>
    <dgm:cxn modelId="{AD57A23E-A2CD-447B-B776-8DD2940D66F3}" type="presParOf" srcId="{B5CF2807-D7D2-47B7-988C-11E3B10AB6CF}" destId="{2CE675C5-5409-4A2C-BA30-76A268FFFD37}" srcOrd="1" destOrd="0" presId="urn:microsoft.com/office/officeart/2005/8/layout/orgChart1"/>
    <dgm:cxn modelId="{7C60040C-1677-46F5-B045-FC24736E9997}" type="presParOf" srcId="{2CE675C5-5409-4A2C-BA30-76A268FFFD37}" destId="{9FFA51B5-91F1-4B34-9CD8-8E7730F5054B}" srcOrd="0" destOrd="0" presId="urn:microsoft.com/office/officeart/2005/8/layout/orgChart1"/>
    <dgm:cxn modelId="{163B50EF-514B-4302-B56C-742E2263E12E}" type="presParOf" srcId="{9FFA51B5-91F1-4B34-9CD8-8E7730F5054B}" destId="{13339AC5-36A2-4D28-B309-8DB60ACC9B7D}" srcOrd="0" destOrd="0" presId="urn:microsoft.com/office/officeart/2005/8/layout/orgChart1"/>
    <dgm:cxn modelId="{3CF349CD-5C35-4A1D-B620-7E983681BADA}" type="presParOf" srcId="{9FFA51B5-91F1-4B34-9CD8-8E7730F5054B}" destId="{3E5E65E6-E5E5-4122-803F-3A15B9E4BD5F}" srcOrd="1" destOrd="0" presId="urn:microsoft.com/office/officeart/2005/8/layout/orgChart1"/>
    <dgm:cxn modelId="{ED8E3691-04C9-434A-B2FD-8870FFBA45E9}" type="presParOf" srcId="{2CE675C5-5409-4A2C-BA30-76A268FFFD37}" destId="{88883AA5-7861-48AC-BD8A-55D9B5769030}" srcOrd="1" destOrd="0" presId="urn:microsoft.com/office/officeart/2005/8/layout/orgChart1"/>
    <dgm:cxn modelId="{08FD319A-3547-4A79-A98B-895FF964C795}" type="presParOf" srcId="{2CE675C5-5409-4A2C-BA30-76A268FFFD37}" destId="{F0AFD92E-FBA4-44C0-B375-0C886060A8E1}" srcOrd="2" destOrd="0" presId="urn:microsoft.com/office/officeart/2005/8/layout/orgChart1"/>
    <dgm:cxn modelId="{6EAC4E51-27CD-4846-AB0F-71FE517FEB07}" type="presParOf" srcId="{B5CF2807-D7D2-47B7-988C-11E3B10AB6CF}" destId="{9F5ED5E0-1F81-4465-ACAF-9465385B7295}" srcOrd="2" destOrd="0" presId="urn:microsoft.com/office/officeart/2005/8/layout/orgChart1"/>
    <dgm:cxn modelId="{7DDE0C60-5A03-49F5-8AF5-E86F4ADD1FDE}" type="presParOf" srcId="{B5CF2807-D7D2-47B7-988C-11E3B10AB6CF}" destId="{13B913C3-6894-431E-B7AF-0AC55F16B236}" srcOrd="3" destOrd="0" presId="urn:microsoft.com/office/officeart/2005/8/layout/orgChart1"/>
    <dgm:cxn modelId="{4DCE7AF0-8E5B-4D20-BA89-994C8C8375EC}" type="presParOf" srcId="{13B913C3-6894-431E-B7AF-0AC55F16B236}" destId="{47688D4B-5A7F-4C9B-A80B-35204A1594D5}" srcOrd="0" destOrd="0" presId="urn:microsoft.com/office/officeart/2005/8/layout/orgChart1"/>
    <dgm:cxn modelId="{17635699-1EEF-4A5E-9618-5F2C2FB506CA}" type="presParOf" srcId="{47688D4B-5A7F-4C9B-A80B-35204A1594D5}" destId="{D291A922-366D-4BD3-937C-ADE69E2D75AA}" srcOrd="0" destOrd="0" presId="urn:microsoft.com/office/officeart/2005/8/layout/orgChart1"/>
    <dgm:cxn modelId="{2F4D28CC-C968-4E13-BB92-6EBE373B1B3C}" type="presParOf" srcId="{47688D4B-5A7F-4C9B-A80B-35204A1594D5}" destId="{437575F6-4E33-4690-A8D6-CF7D2D565927}" srcOrd="1" destOrd="0" presId="urn:microsoft.com/office/officeart/2005/8/layout/orgChart1"/>
    <dgm:cxn modelId="{B5D3CB40-362F-443F-9794-9574C0276AE1}" type="presParOf" srcId="{13B913C3-6894-431E-B7AF-0AC55F16B236}" destId="{10CFCBCB-6531-42D1-B117-EBCA20BA7133}" srcOrd="1" destOrd="0" presId="urn:microsoft.com/office/officeart/2005/8/layout/orgChart1"/>
    <dgm:cxn modelId="{3A690CF5-70F1-41E6-9895-01A111F4966A}" type="presParOf" srcId="{13B913C3-6894-431E-B7AF-0AC55F16B236}" destId="{C7E457EF-B2A4-4F0D-B04C-0517071C7AD2}" srcOrd="2" destOrd="0" presId="urn:microsoft.com/office/officeart/2005/8/layout/orgChart1"/>
    <dgm:cxn modelId="{5F46E7E2-306B-48F2-88BD-55C1DB55A115}" type="presParOf" srcId="{B5CF2807-D7D2-47B7-988C-11E3B10AB6CF}" destId="{AA2EA777-9770-446A-A584-87DF66D46D97}" srcOrd="4" destOrd="0" presId="urn:microsoft.com/office/officeart/2005/8/layout/orgChart1"/>
    <dgm:cxn modelId="{F9E16A51-BF0B-474D-83E7-E8C2E6CB2B26}" type="presParOf" srcId="{B5CF2807-D7D2-47B7-988C-11E3B10AB6CF}" destId="{06A97228-FE02-431B-A5C1-A5034B8052F9}" srcOrd="5" destOrd="0" presId="urn:microsoft.com/office/officeart/2005/8/layout/orgChart1"/>
    <dgm:cxn modelId="{0C3563A9-2658-49D0-A6DC-58C7DFDB7FC0}" type="presParOf" srcId="{06A97228-FE02-431B-A5C1-A5034B8052F9}" destId="{5C9CAA78-FAA6-4E61-8A97-F05F204A6FE2}" srcOrd="0" destOrd="0" presId="urn:microsoft.com/office/officeart/2005/8/layout/orgChart1"/>
    <dgm:cxn modelId="{767AEEF3-7930-4460-A523-579A899DCFD6}" type="presParOf" srcId="{5C9CAA78-FAA6-4E61-8A97-F05F204A6FE2}" destId="{E31A028E-91C1-4AC3-AC64-7D76188B705A}" srcOrd="0" destOrd="0" presId="urn:microsoft.com/office/officeart/2005/8/layout/orgChart1"/>
    <dgm:cxn modelId="{FE8920AB-624C-44FC-80E8-BD296516426F}" type="presParOf" srcId="{5C9CAA78-FAA6-4E61-8A97-F05F204A6FE2}" destId="{9125467A-AB50-4615-915E-B52F5D9D71A8}" srcOrd="1" destOrd="0" presId="urn:microsoft.com/office/officeart/2005/8/layout/orgChart1"/>
    <dgm:cxn modelId="{94C95CBD-475E-490D-AEC8-1AB3DB7CF939}" type="presParOf" srcId="{06A97228-FE02-431B-A5C1-A5034B8052F9}" destId="{B17133CA-4472-4BB3-9B95-DC63646B2D63}" srcOrd="1" destOrd="0" presId="urn:microsoft.com/office/officeart/2005/8/layout/orgChart1"/>
    <dgm:cxn modelId="{9122DE54-DDF8-4B4F-AC6C-9216EE0F89EE}" type="presParOf" srcId="{06A97228-FE02-431B-A5C1-A5034B8052F9}" destId="{696C8467-34A4-45C4-A2D6-0C14AEA41C32}" srcOrd="2" destOrd="0" presId="urn:microsoft.com/office/officeart/2005/8/layout/orgChart1"/>
    <dgm:cxn modelId="{FF55B684-084F-4EDD-936C-78F825D4A9D5}" type="presParOf" srcId="{1BD39DF6-5D2E-4B52-B254-4B170C06CF12}" destId="{30B02C53-0628-4F5C-89A2-833C26F578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BA655-3F07-4991-B4AB-3E2B6CC19D9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2FD49B-B839-4AA1-97DF-EE1B737CB3D7}">
      <dgm:prSet phldrT="[Текст]"/>
      <dgm:spPr/>
      <dgm:t>
        <a:bodyPr/>
        <a:lstStyle/>
        <a:p>
          <a:r>
            <a:rPr lang="ru-RU" dirty="0"/>
            <a:t>Поведение</a:t>
          </a:r>
        </a:p>
      </dgm:t>
    </dgm:pt>
    <dgm:pt modelId="{9C37A234-131C-4DF7-93B1-8B5357378D18}" type="parTrans" cxnId="{0DC5FC78-9B17-40B6-AF9D-F65C6AD54CF8}">
      <dgm:prSet/>
      <dgm:spPr/>
      <dgm:t>
        <a:bodyPr/>
        <a:lstStyle/>
        <a:p>
          <a:endParaRPr lang="ru-RU"/>
        </a:p>
      </dgm:t>
    </dgm:pt>
    <dgm:pt modelId="{C64EC40F-07A8-4C76-967C-AB3E6FF17C23}" type="sibTrans" cxnId="{0DC5FC78-9B17-40B6-AF9D-F65C6AD54CF8}">
      <dgm:prSet/>
      <dgm:spPr/>
      <dgm:t>
        <a:bodyPr/>
        <a:lstStyle/>
        <a:p>
          <a:endParaRPr lang="ru-RU"/>
        </a:p>
      </dgm:t>
    </dgm:pt>
    <dgm:pt modelId="{FC26FBE5-A4BD-433F-A975-AD127C5617B7}">
      <dgm:prSet phldrT="[Текст]"/>
      <dgm:spPr/>
      <dgm:t>
        <a:bodyPr/>
        <a:lstStyle/>
        <a:p>
          <a:r>
            <a:rPr lang="ru-RU" dirty="0"/>
            <a:t>Разум (рациональность)</a:t>
          </a:r>
        </a:p>
      </dgm:t>
    </dgm:pt>
    <dgm:pt modelId="{DC964DE2-23BE-43B0-AE02-DDC346B29DE0}" type="parTrans" cxnId="{28470DDB-4E97-44B2-9ECF-DF658F473235}">
      <dgm:prSet/>
      <dgm:spPr/>
      <dgm:t>
        <a:bodyPr/>
        <a:lstStyle/>
        <a:p>
          <a:endParaRPr lang="ru-RU"/>
        </a:p>
      </dgm:t>
    </dgm:pt>
    <dgm:pt modelId="{F3DEDA3A-6F07-4A34-9BD8-D1A992C17337}" type="sibTrans" cxnId="{28470DDB-4E97-44B2-9ECF-DF658F473235}">
      <dgm:prSet/>
      <dgm:spPr/>
      <dgm:t>
        <a:bodyPr/>
        <a:lstStyle/>
        <a:p>
          <a:endParaRPr lang="ru-RU"/>
        </a:p>
      </dgm:t>
    </dgm:pt>
    <dgm:pt modelId="{3F8750C5-2787-43C1-8C4B-4F316ECF9B72}">
      <dgm:prSet phldrT="[Текст]"/>
      <dgm:spPr/>
      <dgm:t>
        <a:bodyPr/>
        <a:lstStyle/>
        <a:p>
          <a:r>
            <a:rPr lang="ru-RU" dirty="0"/>
            <a:t>Желание (эмоция)</a:t>
          </a:r>
        </a:p>
      </dgm:t>
    </dgm:pt>
    <dgm:pt modelId="{8DCD0114-F5E6-4D7B-AF33-D9D399B7A400}" type="parTrans" cxnId="{4A578C0B-9CAF-45B4-9815-B7DED5A508F7}">
      <dgm:prSet/>
      <dgm:spPr/>
      <dgm:t>
        <a:bodyPr/>
        <a:lstStyle/>
        <a:p>
          <a:endParaRPr lang="ru-RU"/>
        </a:p>
      </dgm:t>
    </dgm:pt>
    <dgm:pt modelId="{A7786E6A-EA1F-4213-A2CB-E4A819EE0743}" type="sibTrans" cxnId="{4A578C0B-9CAF-45B4-9815-B7DED5A508F7}">
      <dgm:prSet/>
      <dgm:spPr/>
      <dgm:t>
        <a:bodyPr/>
        <a:lstStyle/>
        <a:p>
          <a:endParaRPr lang="ru-RU"/>
        </a:p>
      </dgm:t>
    </dgm:pt>
    <dgm:pt modelId="{8C8988BF-99D7-43B8-BF0E-AF2FF9DBCD94}" type="pres">
      <dgm:prSet presAssocID="{78CBA655-3F07-4991-B4AB-3E2B6CC19D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9EF0A0-5BA0-496B-B6A1-B52942348AB0}" type="pres">
      <dgm:prSet presAssocID="{632FD49B-B839-4AA1-97DF-EE1B737CB3D7}" presName="hierRoot1" presStyleCnt="0">
        <dgm:presLayoutVars>
          <dgm:hierBranch val="init"/>
        </dgm:presLayoutVars>
      </dgm:prSet>
      <dgm:spPr/>
    </dgm:pt>
    <dgm:pt modelId="{3A8833CA-6402-40C6-AF31-423E6E3647E4}" type="pres">
      <dgm:prSet presAssocID="{632FD49B-B839-4AA1-97DF-EE1B737CB3D7}" presName="rootComposite1" presStyleCnt="0"/>
      <dgm:spPr/>
    </dgm:pt>
    <dgm:pt modelId="{68F3CB05-4BEC-4CD2-A8CA-51F15935E540}" type="pres">
      <dgm:prSet presAssocID="{632FD49B-B839-4AA1-97DF-EE1B737CB3D7}" presName="rootText1" presStyleLbl="node0" presStyleIdx="0" presStyleCnt="1">
        <dgm:presLayoutVars>
          <dgm:chPref val="3"/>
        </dgm:presLayoutVars>
      </dgm:prSet>
      <dgm:spPr/>
    </dgm:pt>
    <dgm:pt modelId="{B7F6B483-F8B8-425B-A6CB-8111193338A4}" type="pres">
      <dgm:prSet presAssocID="{632FD49B-B839-4AA1-97DF-EE1B737CB3D7}" presName="rootConnector1" presStyleLbl="node1" presStyleIdx="0" presStyleCnt="0"/>
      <dgm:spPr/>
    </dgm:pt>
    <dgm:pt modelId="{E326B73B-A2E6-4A95-A69A-FD04442F7C92}" type="pres">
      <dgm:prSet presAssocID="{632FD49B-B839-4AA1-97DF-EE1B737CB3D7}" presName="hierChild2" presStyleCnt="0"/>
      <dgm:spPr/>
    </dgm:pt>
    <dgm:pt modelId="{8F9F2830-3C05-4DDE-B1CC-7AAF7C96E81A}" type="pres">
      <dgm:prSet presAssocID="{DC964DE2-23BE-43B0-AE02-DDC346B29DE0}" presName="Name37" presStyleLbl="parChTrans1D2" presStyleIdx="0" presStyleCnt="2"/>
      <dgm:spPr/>
    </dgm:pt>
    <dgm:pt modelId="{9EB3CDF5-B120-4510-9A76-CBB27F97009D}" type="pres">
      <dgm:prSet presAssocID="{FC26FBE5-A4BD-433F-A975-AD127C5617B7}" presName="hierRoot2" presStyleCnt="0">
        <dgm:presLayoutVars>
          <dgm:hierBranch val="init"/>
        </dgm:presLayoutVars>
      </dgm:prSet>
      <dgm:spPr/>
    </dgm:pt>
    <dgm:pt modelId="{E849C017-5D16-4D92-9C72-0566ECA165BD}" type="pres">
      <dgm:prSet presAssocID="{FC26FBE5-A4BD-433F-A975-AD127C5617B7}" presName="rootComposite" presStyleCnt="0"/>
      <dgm:spPr/>
    </dgm:pt>
    <dgm:pt modelId="{E76C3BD1-D301-4843-8E7B-23A25F0BC769}" type="pres">
      <dgm:prSet presAssocID="{FC26FBE5-A4BD-433F-A975-AD127C5617B7}" presName="rootText" presStyleLbl="node2" presStyleIdx="0" presStyleCnt="2">
        <dgm:presLayoutVars>
          <dgm:chPref val="3"/>
        </dgm:presLayoutVars>
      </dgm:prSet>
      <dgm:spPr/>
    </dgm:pt>
    <dgm:pt modelId="{E76296C2-9893-4941-A24F-6B11B36417C0}" type="pres">
      <dgm:prSet presAssocID="{FC26FBE5-A4BD-433F-A975-AD127C5617B7}" presName="rootConnector" presStyleLbl="node2" presStyleIdx="0" presStyleCnt="2"/>
      <dgm:spPr/>
    </dgm:pt>
    <dgm:pt modelId="{287EB1B7-21B4-4321-8797-29225298961D}" type="pres">
      <dgm:prSet presAssocID="{FC26FBE5-A4BD-433F-A975-AD127C5617B7}" presName="hierChild4" presStyleCnt="0"/>
      <dgm:spPr/>
    </dgm:pt>
    <dgm:pt modelId="{2164D10E-71A3-465A-9828-C52525B1904E}" type="pres">
      <dgm:prSet presAssocID="{FC26FBE5-A4BD-433F-A975-AD127C5617B7}" presName="hierChild5" presStyleCnt="0"/>
      <dgm:spPr/>
    </dgm:pt>
    <dgm:pt modelId="{DFAAA455-9AB1-4F7B-91E8-0297237CF495}" type="pres">
      <dgm:prSet presAssocID="{8DCD0114-F5E6-4D7B-AF33-D9D399B7A400}" presName="Name37" presStyleLbl="parChTrans1D2" presStyleIdx="1" presStyleCnt="2"/>
      <dgm:spPr/>
    </dgm:pt>
    <dgm:pt modelId="{DCA89E1B-05FE-41CB-821B-D50A2652E703}" type="pres">
      <dgm:prSet presAssocID="{3F8750C5-2787-43C1-8C4B-4F316ECF9B72}" presName="hierRoot2" presStyleCnt="0">
        <dgm:presLayoutVars>
          <dgm:hierBranch val="init"/>
        </dgm:presLayoutVars>
      </dgm:prSet>
      <dgm:spPr/>
    </dgm:pt>
    <dgm:pt modelId="{0B968024-354D-47A2-8E0B-67A052E55E25}" type="pres">
      <dgm:prSet presAssocID="{3F8750C5-2787-43C1-8C4B-4F316ECF9B72}" presName="rootComposite" presStyleCnt="0"/>
      <dgm:spPr/>
    </dgm:pt>
    <dgm:pt modelId="{DD912CB7-F9BE-4632-AB9B-EE60912F83DF}" type="pres">
      <dgm:prSet presAssocID="{3F8750C5-2787-43C1-8C4B-4F316ECF9B72}" presName="rootText" presStyleLbl="node2" presStyleIdx="1" presStyleCnt="2">
        <dgm:presLayoutVars>
          <dgm:chPref val="3"/>
        </dgm:presLayoutVars>
      </dgm:prSet>
      <dgm:spPr/>
    </dgm:pt>
    <dgm:pt modelId="{ADDBC52F-4FCA-4B47-A6CE-F09E60267925}" type="pres">
      <dgm:prSet presAssocID="{3F8750C5-2787-43C1-8C4B-4F316ECF9B72}" presName="rootConnector" presStyleLbl="node2" presStyleIdx="1" presStyleCnt="2"/>
      <dgm:spPr/>
    </dgm:pt>
    <dgm:pt modelId="{5059BAD3-138B-498C-8B1E-63CC2EA8AF34}" type="pres">
      <dgm:prSet presAssocID="{3F8750C5-2787-43C1-8C4B-4F316ECF9B72}" presName="hierChild4" presStyleCnt="0"/>
      <dgm:spPr/>
    </dgm:pt>
    <dgm:pt modelId="{D86B6970-60B8-4154-AFFD-5CBB95141A23}" type="pres">
      <dgm:prSet presAssocID="{3F8750C5-2787-43C1-8C4B-4F316ECF9B72}" presName="hierChild5" presStyleCnt="0"/>
      <dgm:spPr/>
    </dgm:pt>
    <dgm:pt modelId="{F094F3F9-D50E-482F-B267-606DC0EC4AF8}" type="pres">
      <dgm:prSet presAssocID="{632FD49B-B839-4AA1-97DF-EE1B737CB3D7}" presName="hierChild3" presStyleCnt="0"/>
      <dgm:spPr/>
    </dgm:pt>
  </dgm:ptLst>
  <dgm:cxnLst>
    <dgm:cxn modelId="{15614009-5585-481D-B59F-B0AD9A021949}" type="presOf" srcId="{3F8750C5-2787-43C1-8C4B-4F316ECF9B72}" destId="{ADDBC52F-4FCA-4B47-A6CE-F09E60267925}" srcOrd="1" destOrd="0" presId="urn:microsoft.com/office/officeart/2005/8/layout/orgChart1"/>
    <dgm:cxn modelId="{4A578C0B-9CAF-45B4-9815-B7DED5A508F7}" srcId="{632FD49B-B839-4AA1-97DF-EE1B737CB3D7}" destId="{3F8750C5-2787-43C1-8C4B-4F316ECF9B72}" srcOrd="1" destOrd="0" parTransId="{8DCD0114-F5E6-4D7B-AF33-D9D399B7A400}" sibTransId="{A7786E6A-EA1F-4213-A2CB-E4A819EE0743}"/>
    <dgm:cxn modelId="{AC1EAF62-1A6B-4440-8D43-4025FE79E01F}" type="presOf" srcId="{632FD49B-B839-4AA1-97DF-EE1B737CB3D7}" destId="{B7F6B483-F8B8-425B-A6CB-8111193338A4}" srcOrd="1" destOrd="0" presId="urn:microsoft.com/office/officeart/2005/8/layout/orgChart1"/>
    <dgm:cxn modelId="{002CC048-398C-48E2-A73F-F70C5B8214A8}" type="presOf" srcId="{78CBA655-3F07-4991-B4AB-3E2B6CC19D92}" destId="{8C8988BF-99D7-43B8-BF0E-AF2FF9DBCD94}" srcOrd="0" destOrd="0" presId="urn:microsoft.com/office/officeart/2005/8/layout/orgChart1"/>
    <dgm:cxn modelId="{E7A00178-2A29-41EA-9C8D-5CE740BBF50C}" type="presOf" srcId="{3F8750C5-2787-43C1-8C4B-4F316ECF9B72}" destId="{DD912CB7-F9BE-4632-AB9B-EE60912F83DF}" srcOrd="0" destOrd="0" presId="urn:microsoft.com/office/officeart/2005/8/layout/orgChart1"/>
    <dgm:cxn modelId="{0DC5FC78-9B17-40B6-AF9D-F65C6AD54CF8}" srcId="{78CBA655-3F07-4991-B4AB-3E2B6CC19D92}" destId="{632FD49B-B839-4AA1-97DF-EE1B737CB3D7}" srcOrd="0" destOrd="0" parTransId="{9C37A234-131C-4DF7-93B1-8B5357378D18}" sibTransId="{C64EC40F-07A8-4C76-967C-AB3E6FF17C23}"/>
    <dgm:cxn modelId="{01E5F95A-08C1-46AD-AB9B-00C4999AD152}" type="presOf" srcId="{FC26FBE5-A4BD-433F-A975-AD127C5617B7}" destId="{E76296C2-9893-4941-A24F-6B11B36417C0}" srcOrd="1" destOrd="0" presId="urn:microsoft.com/office/officeart/2005/8/layout/orgChart1"/>
    <dgm:cxn modelId="{1DDA10A0-5600-4E1C-98C4-3000B439A834}" type="presOf" srcId="{DC964DE2-23BE-43B0-AE02-DDC346B29DE0}" destId="{8F9F2830-3C05-4DDE-B1CC-7AAF7C96E81A}" srcOrd="0" destOrd="0" presId="urn:microsoft.com/office/officeart/2005/8/layout/orgChart1"/>
    <dgm:cxn modelId="{A33B26AD-C15D-41D7-8867-76A299E0F4AA}" type="presOf" srcId="{8DCD0114-F5E6-4D7B-AF33-D9D399B7A400}" destId="{DFAAA455-9AB1-4F7B-91E8-0297237CF495}" srcOrd="0" destOrd="0" presId="urn:microsoft.com/office/officeart/2005/8/layout/orgChart1"/>
    <dgm:cxn modelId="{28470DDB-4E97-44B2-9ECF-DF658F473235}" srcId="{632FD49B-B839-4AA1-97DF-EE1B737CB3D7}" destId="{FC26FBE5-A4BD-433F-A975-AD127C5617B7}" srcOrd="0" destOrd="0" parTransId="{DC964DE2-23BE-43B0-AE02-DDC346B29DE0}" sibTransId="{F3DEDA3A-6F07-4A34-9BD8-D1A992C17337}"/>
    <dgm:cxn modelId="{1D004DE4-C43E-4E9B-A192-4325A1530DEB}" type="presOf" srcId="{FC26FBE5-A4BD-433F-A975-AD127C5617B7}" destId="{E76C3BD1-D301-4843-8E7B-23A25F0BC769}" srcOrd="0" destOrd="0" presId="urn:microsoft.com/office/officeart/2005/8/layout/orgChart1"/>
    <dgm:cxn modelId="{1C60C5F7-5BAA-4AAF-AD21-95601084EB48}" type="presOf" srcId="{632FD49B-B839-4AA1-97DF-EE1B737CB3D7}" destId="{68F3CB05-4BEC-4CD2-A8CA-51F15935E540}" srcOrd="0" destOrd="0" presId="urn:microsoft.com/office/officeart/2005/8/layout/orgChart1"/>
    <dgm:cxn modelId="{4CA6F00F-53C5-4BAE-9EB1-E990BA3EC46C}" type="presParOf" srcId="{8C8988BF-99D7-43B8-BF0E-AF2FF9DBCD94}" destId="{009EF0A0-5BA0-496B-B6A1-B52942348AB0}" srcOrd="0" destOrd="0" presId="urn:microsoft.com/office/officeart/2005/8/layout/orgChart1"/>
    <dgm:cxn modelId="{0F165EF4-7506-4B8D-A1DE-AC2A928C94CA}" type="presParOf" srcId="{009EF0A0-5BA0-496B-B6A1-B52942348AB0}" destId="{3A8833CA-6402-40C6-AF31-423E6E3647E4}" srcOrd="0" destOrd="0" presId="urn:microsoft.com/office/officeart/2005/8/layout/orgChart1"/>
    <dgm:cxn modelId="{2C268B29-6AE4-4A1E-834F-E647B556A94E}" type="presParOf" srcId="{3A8833CA-6402-40C6-AF31-423E6E3647E4}" destId="{68F3CB05-4BEC-4CD2-A8CA-51F15935E540}" srcOrd="0" destOrd="0" presId="urn:microsoft.com/office/officeart/2005/8/layout/orgChart1"/>
    <dgm:cxn modelId="{EA3AF326-BCA3-4C0B-9FB4-E69C4F3472AC}" type="presParOf" srcId="{3A8833CA-6402-40C6-AF31-423E6E3647E4}" destId="{B7F6B483-F8B8-425B-A6CB-8111193338A4}" srcOrd="1" destOrd="0" presId="urn:microsoft.com/office/officeart/2005/8/layout/orgChart1"/>
    <dgm:cxn modelId="{FD79B0F0-8FB9-4F6F-BEEC-E8A65712BD9A}" type="presParOf" srcId="{009EF0A0-5BA0-496B-B6A1-B52942348AB0}" destId="{E326B73B-A2E6-4A95-A69A-FD04442F7C92}" srcOrd="1" destOrd="0" presId="urn:microsoft.com/office/officeart/2005/8/layout/orgChart1"/>
    <dgm:cxn modelId="{5F0C636B-76CB-4B7F-82FD-2DB3A889D636}" type="presParOf" srcId="{E326B73B-A2E6-4A95-A69A-FD04442F7C92}" destId="{8F9F2830-3C05-4DDE-B1CC-7AAF7C96E81A}" srcOrd="0" destOrd="0" presId="urn:microsoft.com/office/officeart/2005/8/layout/orgChart1"/>
    <dgm:cxn modelId="{7BEC7A35-5467-4132-AEAE-A253B616382F}" type="presParOf" srcId="{E326B73B-A2E6-4A95-A69A-FD04442F7C92}" destId="{9EB3CDF5-B120-4510-9A76-CBB27F97009D}" srcOrd="1" destOrd="0" presId="urn:microsoft.com/office/officeart/2005/8/layout/orgChart1"/>
    <dgm:cxn modelId="{F7AF9EF0-10D0-43BD-9CDD-A2D1556C7FCF}" type="presParOf" srcId="{9EB3CDF5-B120-4510-9A76-CBB27F97009D}" destId="{E849C017-5D16-4D92-9C72-0566ECA165BD}" srcOrd="0" destOrd="0" presId="urn:microsoft.com/office/officeart/2005/8/layout/orgChart1"/>
    <dgm:cxn modelId="{C14E08E6-8887-463F-97D0-41E405CE44BB}" type="presParOf" srcId="{E849C017-5D16-4D92-9C72-0566ECA165BD}" destId="{E76C3BD1-D301-4843-8E7B-23A25F0BC769}" srcOrd="0" destOrd="0" presId="urn:microsoft.com/office/officeart/2005/8/layout/orgChart1"/>
    <dgm:cxn modelId="{85160C7C-3C28-4032-82B2-B6F7C0FFF654}" type="presParOf" srcId="{E849C017-5D16-4D92-9C72-0566ECA165BD}" destId="{E76296C2-9893-4941-A24F-6B11B36417C0}" srcOrd="1" destOrd="0" presId="urn:microsoft.com/office/officeart/2005/8/layout/orgChart1"/>
    <dgm:cxn modelId="{530A3F14-7B19-48A5-8880-2230FC3F3419}" type="presParOf" srcId="{9EB3CDF5-B120-4510-9A76-CBB27F97009D}" destId="{287EB1B7-21B4-4321-8797-29225298961D}" srcOrd="1" destOrd="0" presId="urn:microsoft.com/office/officeart/2005/8/layout/orgChart1"/>
    <dgm:cxn modelId="{A67A2268-D9A2-40B3-A759-D643C281386F}" type="presParOf" srcId="{9EB3CDF5-B120-4510-9A76-CBB27F97009D}" destId="{2164D10E-71A3-465A-9828-C52525B1904E}" srcOrd="2" destOrd="0" presId="urn:microsoft.com/office/officeart/2005/8/layout/orgChart1"/>
    <dgm:cxn modelId="{E419DE0A-9EDE-4B62-B577-B9B133D0504A}" type="presParOf" srcId="{E326B73B-A2E6-4A95-A69A-FD04442F7C92}" destId="{DFAAA455-9AB1-4F7B-91E8-0297237CF495}" srcOrd="2" destOrd="0" presId="urn:microsoft.com/office/officeart/2005/8/layout/orgChart1"/>
    <dgm:cxn modelId="{99A52654-8AD4-4D20-AC0C-329247D0F0A7}" type="presParOf" srcId="{E326B73B-A2E6-4A95-A69A-FD04442F7C92}" destId="{DCA89E1B-05FE-41CB-821B-D50A2652E703}" srcOrd="3" destOrd="0" presId="urn:microsoft.com/office/officeart/2005/8/layout/orgChart1"/>
    <dgm:cxn modelId="{8BF18927-B9B5-410A-9013-F142E110B869}" type="presParOf" srcId="{DCA89E1B-05FE-41CB-821B-D50A2652E703}" destId="{0B968024-354D-47A2-8E0B-67A052E55E25}" srcOrd="0" destOrd="0" presId="urn:microsoft.com/office/officeart/2005/8/layout/orgChart1"/>
    <dgm:cxn modelId="{2140B340-51A1-4B50-B582-0E409A900379}" type="presParOf" srcId="{0B968024-354D-47A2-8E0B-67A052E55E25}" destId="{DD912CB7-F9BE-4632-AB9B-EE60912F83DF}" srcOrd="0" destOrd="0" presId="urn:microsoft.com/office/officeart/2005/8/layout/orgChart1"/>
    <dgm:cxn modelId="{FD678E95-DDD4-426D-B5EA-E0981F9D9C90}" type="presParOf" srcId="{0B968024-354D-47A2-8E0B-67A052E55E25}" destId="{ADDBC52F-4FCA-4B47-A6CE-F09E60267925}" srcOrd="1" destOrd="0" presId="urn:microsoft.com/office/officeart/2005/8/layout/orgChart1"/>
    <dgm:cxn modelId="{5B5FE622-79C6-47DA-AE61-9637497F5A9A}" type="presParOf" srcId="{DCA89E1B-05FE-41CB-821B-D50A2652E703}" destId="{5059BAD3-138B-498C-8B1E-63CC2EA8AF34}" srcOrd="1" destOrd="0" presId="urn:microsoft.com/office/officeart/2005/8/layout/orgChart1"/>
    <dgm:cxn modelId="{11011FCC-33F5-4917-A827-B3521D2E031F}" type="presParOf" srcId="{DCA89E1B-05FE-41CB-821B-D50A2652E703}" destId="{D86B6970-60B8-4154-AFFD-5CBB95141A23}" srcOrd="2" destOrd="0" presId="urn:microsoft.com/office/officeart/2005/8/layout/orgChart1"/>
    <dgm:cxn modelId="{83FDC185-14D6-488C-8688-7A76A23AB695}" type="presParOf" srcId="{009EF0A0-5BA0-496B-B6A1-B52942348AB0}" destId="{F094F3F9-D50E-482F-B267-606DC0EC4A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EA777-9770-446A-A584-87DF66D46D97}">
      <dsp:nvSpPr>
        <dsp:cNvPr id="0" name=""/>
        <dsp:cNvSpPr/>
      </dsp:nvSpPr>
      <dsp:spPr>
        <a:xfrm>
          <a:off x="2803727" y="2537197"/>
          <a:ext cx="1983657" cy="344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35"/>
              </a:lnTo>
              <a:lnTo>
                <a:pt x="1983657" y="172135"/>
              </a:lnTo>
              <a:lnTo>
                <a:pt x="1983657" y="34427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ED5E0-1F81-4465-ACAF-9465385B7295}">
      <dsp:nvSpPr>
        <dsp:cNvPr id="0" name=""/>
        <dsp:cNvSpPr/>
      </dsp:nvSpPr>
      <dsp:spPr>
        <a:xfrm>
          <a:off x="2758007" y="2537197"/>
          <a:ext cx="91440" cy="344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27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873AC-A56A-4C89-9BD6-9D344C031273}">
      <dsp:nvSpPr>
        <dsp:cNvPr id="0" name=""/>
        <dsp:cNvSpPr/>
      </dsp:nvSpPr>
      <dsp:spPr>
        <a:xfrm>
          <a:off x="820069" y="2537197"/>
          <a:ext cx="1983657" cy="344271"/>
        </a:xfrm>
        <a:custGeom>
          <a:avLst/>
          <a:gdLst/>
          <a:ahLst/>
          <a:cxnLst/>
          <a:rect l="0" t="0" r="0" b="0"/>
          <a:pathLst>
            <a:path>
              <a:moveTo>
                <a:pt x="1983657" y="0"/>
              </a:moveTo>
              <a:lnTo>
                <a:pt x="1983657" y="172135"/>
              </a:lnTo>
              <a:lnTo>
                <a:pt x="0" y="172135"/>
              </a:lnTo>
              <a:lnTo>
                <a:pt x="0" y="34427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DB9CB-31D8-4BCC-9A71-0DFA42BE91A6}">
      <dsp:nvSpPr>
        <dsp:cNvPr id="0" name=""/>
        <dsp:cNvSpPr/>
      </dsp:nvSpPr>
      <dsp:spPr>
        <a:xfrm>
          <a:off x="1984034" y="1717504"/>
          <a:ext cx="1639386" cy="819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Душа </a:t>
          </a:r>
        </a:p>
      </dsp:txBody>
      <dsp:txXfrm>
        <a:off x="1984034" y="1717504"/>
        <a:ext cx="1639386" cy="819693"/>
      </dsp:txXfrm>
    </dsp:sp>
    <dsp:sp modelId="{13339AC5-36A2-4D28-B309-8DB60ACC9B7D}">
      <dsp:nvSpPr>
        <dsp:cNvPr id="0" name=""/>
        <dsp:cNvSpPr/>
      </dsp:nvSpPr>
      <dsp:spPr>
        <a:xfrm>
          <a:off x="376" y="2881469"/>
          <a:ext cx="1639386" cy="819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Раузмная</a:t>
          </a:r>
          <a:endParaRPr lang="ru-RU" sz="2000" kern="1200" dirty="0"/>
        </a:p>
      </dsp:txBody>
      <dsp:txXfrm>
        <a:off x="376" y="2881469"/>
        <a:ext cx="1639386" cy="819693"/>
      </dsp:txXfrm>
    </dsp:sp>
    <dsp:sp modelId="{D291A922-366D-4BD3-937C-ADE69E2D75AA}">
      <dsp:nvSpPr>
        <dsp:cNvPr id="0" name=""/>
        <dsp:cNvSpPr/>
      </dsp:nvSpPr>
      <dsp:spPr>
        <a:xfrm>
          <a:off x="1984034" y="2881469"/>
          <a:ext cx="1639386" cy="819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Алчущая</a:t>
          </a:r>
        </a:p>
      </dsp:txBody>
      <dsp:txXfrm>
        <a:off x="1984034" y="2881469"/>
        <a:ext cx="1639386" cy="819693"/>
      </dsp:txXfrm>
    </dsp:sp>
    <dsp:sp modelId="{E31A028E-91C1-4AC3-AC64-7D76188B705A}">
      <dsp:nvSpPr>
        <dsp:cNvPr id="0" name=""/>
        <dsp:cNvSpPr/>
      </dsp:nvSpPr>
      <dsp:spPr>
        <a:xfrm>
          <a:off x="3967691" y="2881469"/>
          <a:ext cx="1639386" cy="819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Мужественная</a:t>
          </a:r>
        </a:p>
      </dsp:txBody>
      <dsp:txXfrm>
        <a:off x="3967691" y="2881469"/>
        <a:ext cx="1639386" cy="819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AA455-9AB1-4F7B-91E8-0297237CF495}">
      <dsp:nvSpPr>
        <dsp:cNvPr id="0" name=""/>
        <dsp:cNvSpPr/>
      </dsp:nvSpPr>
      <dsp:spPr>
        <a:xfrm>
          <a:off x="2690266" y="1315594"/>
          <a:ext cx="1472241" cy="511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12"/>
              </a:lnTo>
              <a:lnTo>
                <a:pt x="1472241" y="255512"/>
              </a:lnTo>
              <a:lnTo>
                <a:pt x="1472241" y="51102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F2830-3C05-4DDE-B1CC-7AAF7C96E81A}">
      <dsp:nvSpPr>
        <dsp:cNvPr id="0" name=""/>
        <dsp:cNvSpPr/>
      </dsp:nvSpPr>
      <dsp:spPr>
        <a:xfrm>
          <a:off x="1218025" y="1315594"/>
          <a:ext cx="1472241" cy="511025"/>
        </a:xfrm>
        <a:custGeom>
          <a:avLst/>
          <a:gdLst/>
          <a:ahLst/>
          <a:cxnLst/>
          <a:rect l="0" t="0" r="0" b="0"/>
          <a:pathLst>
            <a:path>
              <a:moveTo>
                <a:pt x="1472241" y="0"/>
              </a:moveTo>
              <a:lnTo>
                <a:pt x="1472241" y="255512"/>
              </a:lnTo>
              <a:lnTo>
                <a:pt x="0" y="255512"/>
              </a:lnTo>
              <a:lnTo>
                <a:pt x="0" y="51102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3CB05-4BEC-4CD2-A8CA-51F15935E540}">
      <dsp:nvSpPr>
        <dsp:cNvPr id="0" name=""/>
        <dsp:cNvSpPr/>
      </dsp:nvSpPr>
      <dsp:spPr>
        <a:xfrm>
          <a:off x="1473538" y="98865"/>
          <a:ext cx="2433456" cy="1216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Поведение</a:t>
          </a:r>
        </a:p>
      </dsp:txBody>
      <dsp:txXfrm>
        <a:off x="1473538" y="98865"/>
        <a:ext cx="2433456" cy="1216728"/>
      </dsp:txXfrm>
    </dsp:sp>
    <dsp:sp modelId="{E76C3BD1-D301-4843-8E7B-23A25F0BC769}">
      <dsp:nvSpPr>
        <dsp:cNvPr id="0" name=""/>
        <dsp:cNvSpPr/>
      </dsp:nvSpPr>
      <dsp:spPr>
        <a:xfrm>
          <a:off x="1297" y="1826619"/>
          <a:ext cx="2433456" cy="1216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Разум (рациональность)</a:t>
          </a:r>
        </a:p>
      </dsp:txBody>
      <dsp:txXfrm>
        <a:off x="1297" y="1826619"/>
        <a:ext cx="2433456" cy="1216728"/>
      </dsp:txXfrm>
    </dsp:sp>
    <dsp:sp modelId="{DD912CB7-F9BE-4632-AB9B-EE60912F83DF}">
      <dsp:nvSpPr>
        <dsp:cNvPr id="0" name=""/>
        <dsp:cNvSpPr/>
      </dsp:nvSpPr>
      <dsp:spPr>
        <a:xfrm>
          <a:off x="2945779" y="1826619"/>
          <a:ext cx="2433456" cy="1216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Желание (эмоция)</a:t>
          </a:r>
        </a:p>
      </dsp:txBody>
      <dsp:txXfrm>
        <a:off x="2945779" y="1826619"/>
        <a:ext cx="2433456" cy="121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530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1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5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559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87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43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6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126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4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5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DD735-7568-B707-2D04-BBBD3F1F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742" y="33055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История развития социально-психологической адаптации и коммуникации.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F5A938-00B8-9DB2-F06E-C9FBC951F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454" y="5693197"/>
            <a:ext cx="6831673" cy="1086237"/>
          </a:xfrm>
        </p:spPr>
        <p:txBody>
          <a:bodyPr/>
          <a:lstStyle/>
          <a:p>
            <a:r>
              <a:rPr lang="ru-RU" dirty="0"/>
              <a:t>Презентацию подготовлена Лукьяновым Андреем Николаевичем. ВШКМиС</a:t>
            </a:r>
            <a:r>
              <a:rPr lang="en-US" dirty="0"/>
              <a:t>,</a:t>
            </a:r>
            <a:r>
              <a:rPr lang="ru-RU" dirty="0"/>
              <a:t> ИСиТ 4115.</a:t>
            </a:r>
          </a:p>
        </p:txBody>
      </p:sp>
    </p:spTree>
    <p:extLst>
      <p:ext uri="{BB962C8B-B14F-4D97-AF65-F5344CB8AC3E}">
        <p14:creationId xmlns:p14="http://schemas.microsoft.com/office/powerpoint/2010/main" val="198793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38C348C-840B-8779-673D-EA10C1D1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192505"/>
            <a:ext cx="4094500" cy="5984458"/>
          </a:xfrm>
        </p:spPr>
        <p:txBody>
          <a:bodyPr/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-apple-system"/>
              </a:rPr>
              <a:t>Понятие «социальная адаптация» было введено в научный оборот американскими социологами У. Томасом и Ф.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-apple-system"/>
              </a:rPr>
              <a:t>Знанецким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-apple-system"/>
              </a:rPr>
              <a:t> в начале XX века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  <a:endParaRPr lang="ru-RU" sz="36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61BEB7-6690-F797-5162-CC0CF2E3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43" y="697832"/>
            <a:ext cx="3641557" cy="546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534049-4829-1633-1295-752639F3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32" y="694925"/>
            <a:ext cx="3758111" cy="54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55EFB-397E-F8ED-B534-8DAED0E8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336883"/>
            <a:ext cx="7014411" cy="6521117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600" b="0" i="0" dirty="0">
                <a:solidFill>
                  <a:srgbClr val="000000"/>
                </a:solidFill>
                <a:effectLst/>
                <a:latin typeface="-apple-system"/>
              </a:rPr>
              <a:t>Большое влияние на исследование социальной адаптации оказали работы Э. Дюркгейма. Он определил понятие социальной адаптации как внутреннее соответствие индивида существующим в обществе моральным нормам, а также ввел понятие аномии как общего состояния дезорганизации, возникающей при резких общественных изменениях.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ДЮРКГЕЙМ • Большая российская энциклопедия - электронная версия">
            <a:extLst>
              <a:ext uri="{FF2B5EF4-FFF2-40B4-BE49-F238E27FC236}">
                <a16:creationId xmlns:a16="http://schemas.microsoft.com/office/drawing/2014/main" id="{3D400509-A745-ADAC-40A7-05EFA03E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243" y="-17278"/>
            <a:ext cx="4479758" cy="68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1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489A8D-997F-8E76-51AB-5F646B69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0"/>
            <a:ext cx="7460974" cy="6858000"/>
          </a:xfrm>
        </p:spPr>
        <p:txBody>
          <a:bodyPr>
            <a:noAutofit/>
          </a:bodyPr>
          <a:lstStyle/>
          <a:p>
            <a:r>
              <a:rPr lang="ru-RU" sz="3600" dirty="0"/>
              <a:t>Несоизмеримый вклад в развитие всех</a:t>
            </a:r>
            <a:r>
              <a:rPr lang="en-US" sz="3600" dirty="0"/>
              <a:t>,</a:t>
            </a:r>
            <a:r>
              <a:rPr lang="ru-RU" sz="3600" dirty="0"/>
              <a:t> как социологических</a:t>
            </a:r>
            <a:r>
              <a:rPr lang="en-US" sz="3600" dirty="0"/>
              <a:t>,</a:t>
            </a:r>
            <a:r>
              <a:rPr lang="ru-RU" sz="3600" dirty="0"/>
              <a:t> так и психологических наук</a:t>
            </a:r>
            <a:r>
              <a:rPr lang="en-US" sz="3600" dirty="0"/>
              <a:t>,</a:t>
            </a:r>
            <a:r>
              <a:rPr lang="ru-RU" sz="3600" dirty="0"/>
              <a:t> внес немецкий ученый Зигмунд Фрейд. Вместе с Шандором Ференци и Францем Александром  он разбил понятие адаптации на два вида:</a:t>
            </a:r>
          </a:p>
          <a:p>
            <a:r>
              <a:rPr lang="ru-RU" sz="3600" dirty="0" err="1"/>
              <a:t>Автопластическую</a:t>
            </a:r>
            <a:r>
              <a:rPr lang="ru-RU" sz="3600" dirty="0"/>
              <a:t> – субъект пытается поменять себя.</a:t>
            </a:r>
          </a:p>
          <a:p>
            <a:r>
              <a:rPr lang="ru-RU" sz="3600" dirty="0"/>
              <a:t>Аллопластическую – субъект пытается поменять окружающую среду.</a:t>
            </a:r>
          </a:p>
        </p:txBody>
      </p:sp>
      <p:pic>
        <p:nvPicPr>
          <p:cNvPr id="1026" name="Picture 2" descr="Если хочешь вынести жизнь, готовься к смерти» – Weekend – Коммерсантъ">
            <a:extLst>
              <a:ext uri="{FF2B5EF4-FFF2-40B4-BE49-F238E27FC236}">
                <a16:creationId xmlns:a16="http://schemas.microsoft.com/office/drawing/2014/main" id="{FBEA4245-787E-B58D-50A6-F0C5A20F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36" y="324255"/>
            <a:ext cx="4143464" cy="62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76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1BF0A5D-D5C8-A9DE-E3B5-24440238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6" y="-1"/>
            <a:ext cx="7531767" cy="6858001"/>
          </a:xfrm>
        </p:spPr>
        <p:txBody>
          <a:bodyPr>
            <a:normAutofit fontScale="92500"/>
          </a:bodyPr>
          <a:lstStyle/>
          <a:p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В период новейшего времени один из наиболее больших вкладов в развитие теории социально-психологической адаптации сделал Элвин </a:t>
            </a:r>
            <a:r>
              <a:rPr lang="ru-RU" sz="3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Тоффлер</a:t>
            </a:r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. Он утверждает, что люди столкнутся с проблемами адаптации к новым условиям существования. Общество будет переживать некий «</a:t>
            </a:r>
            <a:r>
              <a:rPr lang="ru-RU" sz="3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футурошок</a:t>
            </a:r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». Главная задача перед обществом – это суметь адаптироваться не только к уже имеющимся изменениям, но и к тем, которые только планируются.</a:t>
            </a:r>
          </a:p>
        </p:txBody>
      </p:sp>
      <p:pic>
        <p:nvPicPr>
          <p:cNvPr id="8194" name="Picture 2" descr="Элвин Тоффлер: Третья волна – Гуманитарный портал">
            <a:extLst>
              <a:ext uri="{FF2B5EF4-FFF2-40B4-BE49-F238E27FC236}">
                <a16:creationId xmlns:a16="http://schemas.microsoft.com/office/drawing/2014/main" id="{BBB05A33-E065-7A0A-B518-BAD1534E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63" y="721392"/>
            <a:ext cx="3938337" cy="541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7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C41349-C06B-9340-92C0-C7A207A9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0"/>
            <a:ext cx="10262937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На последок хочется сказать</a:t>
            </a:r>
            <a:r>
              <a:rPr lang="en-US" sz="3600" dirty="0"/>
              <a:t>,</a:t>
            </a:r>
            <a:r>
              <a:rPr lang="ru-RU" sz="3600" dirty="0"/>
              <a:t> что исследования в сфере социально-психологической адаптации и коммуникации не только не потеряли своей актуальности</a:t>
            </a:r>
            <a:r>
              <a:rPr lang="en-US" sz="3600" dirty="0"/>
              <a:t>,</a:t>
            </a:r>
            <a:r>
              <a:rPr lang="ru-RU" sz="3600" dirty="0"/>
              <a:t> а наоборот</a:t>
            </a:r>
            <a:r>
              <a:rPr lang="en-US" sz="3600" dirty="0"/>
              <a:t>,</a:t>
            </a:r>
            <a:r>
              <a:rPr lang="ru-RU" sz="3600" dirty="0"/>
              <a:t> с развитием цифровых технологий стали как никогда значимы и важны. Ведь благодаря интернету</a:t>
            </a:r>
            <a:r>
              <a:rPr lang="en-US" sz="3600" dirty="0"/>
              <a:t>,</a:t>
            </a:r>
            <a:r>
              <a:rPr lang="ru-RU" sz="3600" dirty="0"/>
              <a:t> социальное поведение а также психологический  миллиардов человек теперь могут быть подвергнуты анализу.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На этом все 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1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ill the Batman (The Joker meets the Mob) | The Dark Knight [4k, HDR, IMAX]  - YouTube">
            <a:extLst>
              <a:ext uri="{FF2B5EF4-FFF2-40B4-BE49-F238E27FC236}">
                <a16:creationId xmlns:a16="http://schemas.microsoft.com/office/drawing/2014/main" id="{031ECF85-219A-9F13-79EB-EA5FE5D9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22" y="-12032"/>
            <a:ext cx="12276221" cy="68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EEEFA07-C432-FCD6-9730-3B9F4E9E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223" y="5137484"/>
            <a:ext cx="12276221" cy="172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- </a:t>
            </a:r>
            <a:r>
              <a:rPr lang="ru-RU" sz="5400" dirty="0">
                <a:solidFill>
                  <a:schemeClr val="bg1"/>
                </a:solidFill>
              </a:rPr>
              <a:t>Пример человека</a:t>
            </a:r>
            <a:r>
              <a:rPr lang="en-US" sz="5400" dirty="0">
                <a:solidFill>
                  <a:schemeClr val="bg1"/>
                </a:solidFill>
              </a:rPr>
              <a:t>,</a:t>
            </a:r>
            <a:r>
              <a:rPr lang="ru-RU" sz="5400" dirty="0">
                <a:solidFill>
                  <a:schemeClr val="bg1"/>
                </a:solidFill>
              </a:rPr>
              <a:t> подвергшегося социальной дезадаптации</a:t>
            </a:r>
          </a:p>
        </p:txBody>
      </p:sp>
    </p:spTree>
    <p:extLst>
      <p:ext uri="{BB962C8B-B14F-4D97-AF65-F5344CB8AC3E}">
        <p14:creationId xmlns:p14="http://schemas.microsoft.com/office/powerpoint/2010/main" val="140050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25A9FF-311B-F5F2-A43D-1298ACA8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1" y="1638300"/>
            <a:ext cx="10262937" cy="35814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За начало развития социально-психологического знания можно взять философские и социологические идеи времен Античности.</a:t>
            </a:r>
          </a:p>
        </p:txBody>
      </p:sp>
    </p:spTree>
    <p:extLst>
      <p:ext uri="{BB962C8B-B14F-4D97-AF65-F5344CB8AC3E}">
        <p14:creationId xmlns:p14="http://schemas.microsoft.com/office/powerpoint/2010/main" val="391954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3EFD46-175D-2115-C291-11240DD8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92506"/>
            <a:ext cx="9601200" cy="35814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Основоположниками античных взглядов в социально-психологической сфере науки являются Платон и Аристотель.</a:t>
            </a:r>
          </a:p>
          <a:p>
            <a:endParaRPr lang="ru-RU" sz="36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3074" name="Picture 2" descr="Платон — Википедия">
            <a:extLst>
              <a:ext uri="{FF2B5EF4-FFF2-40B4-BE49-F238E27FC236}">
                <a16:creationId xmlns:a16="http://schemas.microsoft.com/office/drawing/2014/main" id="{F42787CE-27EF-5BC4-F1F5-F3E370D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" y="2458954"/>
            <a:ext cx="4644191" cy="43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Философия Аристотеля | ГРЕЦИЯ - ΕΛΛΆΔΑ">
            <a:extLst>
              <a:ext uri="{FF2B5EF4-FFF2-40B4-BE49-F238E27FC236}">
                <a16:creationId xmlns:a16="http://schemas.microsoft.com/office/drawing/2014/main" id="{4ECE7C14-0E19-3C33-D7B6-9A433B505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49" y="2515352"/>
            <a:ext cx="5222706" cy="434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13ED78-1983-51AA-28A6-3E8598EC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2" y="0"/>
            <a:ext cx="6448927" cy="6858000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Платон исходил из его физиологической природы, объединяющей в себе три части: голову, сердце и живот. </a:t>
            </a:r>
            <a:endParaRPr lang="ru-RU" sz="3600" dirty="0"/>
          </a:p>
        </p:txBody>
      </p:sp>
      <p:pic>
        <p:nvPicPr>
          <p:cNvPr id="4098" name="Picture 2" descr="Платон | Воины и военная техника вики | Fandom">
            <a:extLst>
              <a:ext uri="{FF2B5EF4-FFF2-40B4-BE49-F238E27FC236}">
                <a16:creationId xmlns:a16="http://schemas.microsoft.com/office/drawing/2014/main" id="{05403C96-3401-3BFA-3317-D322C341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98" y="0"/>
            <a:ext cx="51051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E012F98-70E4-7965-8BAF-E0166A847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847524"/>
              </p:ext>
            </p:extLst>
          </p:nvPr>
        </p:nvGraphicFramePr>
        <p:xfrm>
          <a:off x="1094653" y="1582185"/>
          <a:ext cx="56074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4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F22981-C00C-B71E-97ED-6DFA51C0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0"/>
            <a:ext cx="9601200" cy="3581400"/>
          </a:xfrm>
        </p:spPr>
        <p:txBody>
          <a:bodyPr>
            <a:normAutofit/>
          </a:bodyPr>
          <a:lstStyle/>
          <a:p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В зависимости от преобладания той или иной части различаются и индивидуальные характеры людей. Так, у философов преобладает ум, у воинов – мужество, у ремесленников – телесные вожделения</a:t>
            </a:r>
            <a:r>
              <a:rPr lang="ru-RU" sz="3600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5521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2AB973-C397-FDDD-FDE1-F3E3FBF94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0"/>
            <a:ext cx="7964905" cy="6858000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Философию Аристотеля в целом называют иногда "социологически ориентированной", поскольку он рассматривал человека как "социальное животное". Он разделял общество на лидеров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,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средний класс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и массы. </a:t>
            </a:r>
            <a:endParaRPr lang="ru-RU" sz="3600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5126" name="Picture 6" descr="Аристотель - биография, философия, факты">
            <a:extLst>
              <a:ext uri="{FF2B5EF4-FFF2-40B4-BE49-F238E27FC236}">
                <a16:creationId xmlns:a16="http://schemas.microsoft.com/office/drawing/2014/main" id="{481416DC-BB7D-88D5-6364-664F7321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16" y="854242"/>
            <a:ext cx="3613484" cy="514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0621183D-7C24-429E-8DE9-352E99623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906075"/>
              </p:ext>
            </p:extLst>
          </p:nvPr>
        </p:nvGraphicFramePr>
        <p:xfrm>
          <a:off x="1376948" y="3631660"/>
          <a:ext cx="5380533" cy="3142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83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6F0FA8-A481-FE6F-0231-19C8AF1A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34" y="0"/>
            <a:ext cx="9601200" cy="3581400"/>
          </a:xfrm>
        </p:spPr>
        <p:txBody>
          <a:bodyPr>
            <a:normAutofit/>
          </a:bodyPr>
          <a:lstStyle/>
          <a:p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При этом принадлежность к тому или иному социальному классу обусловлена врожденными свойствами человека. Когда он действует в роли, соответствующей его природному складу, то испытывает счастье.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7210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782572-4286-F594-6F10-D0D3AAA9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481263"/>
            <a:ext cx="6472989" cy="5695700"/>
          </a:xfrm>
        </p:spPr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Впервые термин «адаптация» был введен немецким физиологом Г.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Аубертом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в 1865 году, в переводе с латинского «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adaptatio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» - приспособляю.</a:t>
            </a:r>
          </a:p>
          <a:p>
            <a:endParaRPr lang="ru-RU" sz="3600" dirty="0">
              <a:solidFill>
                <a:srgbClr val="00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ru-RU" sz="3600" dirty="0">
              <a:solidFill>
                <a:srgbClr val="00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E936A82-5BC5-3C0A-1361-B6CF3AAE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0"/>
            <a:ext cx="5272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6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6330B9-6E16-FB03-7164-DA970F7D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78" y="-1"/>
            <a:ext cx="4093822" cy="6858000"/>
          </a:xfrm>
        </p:spPr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В конце XIX века представители органической школы (Г. Спенсер, П.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Лилиенфельд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, А.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Шеффле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и др.) начали использовать понятие «адаптация» в социальных науках.</a:t>
            </a:r>
            <a:endParaRPr lang="ru-RU" sz="3600" dirty="0"/>
          </a:p>
        </p:txBody>
      </p:sp>
      <p:pic>
        <p:nvPicPr>
          <p:cNvPr id="7170" name="Picture 2" descr="Лилиенфельд-Тоаль, Павел Фёдорович — Википедия">
            <a:extLst>
              <a:ext uri="{FF2B5EF4-FFF2-40B4-BE49-F238E27FC236}">
                <a16:creationId xmlns:a16="http://schemas.microsoft.com/office/drawing/2014/main" id="{5C5AA8D2-2FB8-E042-4A2A-CEF2BAC5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80" y="1162004"/>
            <a:ext cx="3694363" cy="45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eWiki &gt; Albert Schäffle">
            <a:extLst>
              <a:ext uri="{FF2B5EF4-FFF2-40B4-BE49-F238E27FC236}">
                <a16:creationId xmlns:a16="http://schemas.microsoft.com/office/drawing/2014/main" id="{0CA77E46-379E-D607-0594-93B7FB6A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343" y="1162004"/>
            <a:ext cx="3886278" cy="45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91336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148</TotalTime>
  <Words>466</Words>
  <Application>Microsoft Office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Yu Gothic UI</vt:lpstr>
      <vt:lpstr>-apple-system</vt:lpstr>
      <vt:lpstr>Arial</vt:lpstr>
      <vt:lpstr>Franklin Gothic Book</vt:lpstr>
      <vt:lpstr>Roboto</vt:lpstr>
      <vt:lpstr>Уголки</vt:lpstr>
      <vt:lpstr>История развития социально-психологической адаптации и коммуникации.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социально-психологической адаптации и коммуникации.</dc:title>
  <dc:creator>andre</dc:creator>
  <cp:lastModifiedBy>andre</cp:lastModifiedBy>
  <cp:revision>5</cp:revision>
  <dcterms:created xsi:type="dcterms:W3CDTF">2022-10-27T15:13:56Z</dcterms:created>
  <dcterms:modified xsi:type="dcterms:W3CDTF">2022-10-28T06:51:15Z</dcterms:modified>
</cp:coreProperties>
</file>