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2" d="100"/>
          <a:sy n="92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AEE0-0657-4354-9E1E-0A10D0F9B61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91A9-2428-45EE-98F8-5D083C975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Profit por Ano e Mês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84e495-352d-4776-ad44-e6a7eb91d4e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84e495-352d-4776-ad44-e6a7eb91d4e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84e495-352d-4776-ad44-e6a7eb91d4e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clusteredColumnChart ,stackedArea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Soma de Profit por Ano e Mês ,pie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textbox ,treemap ,map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92</Words>
  <Application>Microsoft Office PowerPoint</Application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Paulo Tuppy</cp:lastModifiedBy>
  <cp:revision>5</cp:revision>
  <dcterms:created xsi:type="dcterms:W3CDTF">2016-09-04T11:54:55Z</dcterms:created>
  <dcterms:modified xsi:type="dcterms:W3CDTF">2023-08-03T18:57:39Z</dcterms:modified>
</cp:coreProperties>
</file>