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67" r:id="rId5"/>
    <p:sldId id="283" r:id="rId6"/>
    <p:sldId id="285" r:id="rId7"/>
    <p:sldId id="287" r:id="rId8"/>
    <p:sldId id="284" r:id="rId9"/>
    <p:sldId id="286" r:id="rId10"/>
    <p:sldId id="261" r:id="rId11"/>
    <p:sldId id="259" r:id="rId12"/>
    <p:sldId id="260" r:id="rId13"/>
    <p:sldId id="262" r:id="rId14"/>
    <p:sldId id="263" r:id="rId15"/>
    <p:sldId id="264" r:id="rId16"/>
    <p:sldId id="265" r:id="rId17"/>
    <p:sldId id="266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5143500" type="screen16x9"/>
  <p:notesSz cx="6858000" cy="9144000"/>
  <p:embeddedFontLst>
    <p:embeddedFont>
      <p:font typeface="IBM Plex Sans Condensed" panose="020B0604020202020204" charset="-18"/>
      <p:regular r:id="rId35"/>
      <p:bold r:id="rId36"/>
      <p:italic r:id="rId37"/>
      <p:boldItalic r:id="rId38"/>
    </p:embeddedFont>
    <p:embeddedFont>
      <p:font typeface="IBM Plex Sans Condensed SemiBold" panose="020B0604020202020204" charset="-18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kcja domyślna" id="{6F70DA8E-7070-451A-8C01-D073E6283E21}">
          <p14:sldIdLst>
            <p14:sldId id="256"/>
          </p14:sldIdLst>
        </p14:section>
        <p14:section name="Sekcja bez tytułu" id="{1B682C0D-0C2C-4466-B359-415E92AD9CBA}">
          <p14:sldIdLst>
            <p14:sldId id="257"/>
            <p14:sldId id="258"/>
            <p14:sldId id="267"/>
            <p14:sldId id="283"/>
            <p14:sldId id="285"/>
            <p14:sldId id="287"/>
            <p14:sldId id="284"/>
            <p14:sldId id="286"/>
            <p14:sldId id="261"/>
            <p14:sldId id="259"/>
            <p14:sldId id="260"/>
            <p14:sldId id="262"/>
            <p14:sldId id="263"/>
            <p14:sldId id="264"/>
            <p14:sldId id="265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73A9"/>
    <a:srgbClr val="BAACCC"/>
    <a:srgbClr val="DFD9E7"/>
    <a:srgbClr val="5A4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3FEB36-6321-488D-B822-4B8CBE897B88}">
  <a:tblStyle styleId="{A03FEB36-6321-488D-B822-4B8CBE897B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8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100" y="100"/>
            <a:ext cx="9144000" cy="16653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9200" y="1665500"/>
            <a:ext cx="91440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5400000" flipH="1">
            <a:off x="4455737" y="-3015113"/>
            <a:ext cx="232525" cy="91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08725" y="2090950"/>
            <a:ext cx="7126800" cy="30525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ertical decoration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1328200" y="-9200"/>
            <a:ext cx="7815900" cy="51528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-9200" y="-9200"/>
            <a:ext cx="13374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-1162539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ertical half">
  <p:cSld name="BLANK_2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2"/>
          <p:cNvSpPr/>
          <p:nvPr/>
        </p:nvSpPr>
        <p:spPr>
          <a:xfrm>
            <a:off x="4572000" y="-9200"/>
            <a:ext cx="4572000" cy="51528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2"/>
          <p:cNvSpPr/>
          <p:nvPr/>
        </p:nvSpPr>
        <p:spPr>
          <a:xfrm>
            <a:off x="-9200" y="-9200"/>
            <a:ext cx="45720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79" name="Google Shape;79;p12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2081250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orizontal decoration">
  <p:cSld name="BLANK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 flipH="1">
            <a:off x="100" y="4078500"/>
            <a:ext cx="9144000" cy="10650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/>
          <p:nvPr/>
        </p:nvSpPr>
        <p:spPr>
          <a:xfrm rot="10800000" flipH="1">
            <a:off x="-9200" y="2208500"/>
            <a:ext cx="9144000" cy="18699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5400000">
            <a:off x="4455737" y="-371788"/>
            <a:ext cx="232525" cy="91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rot="10800000">
            <a:off x="100" y="100"/>
            <a:ext cx="9144000" cy="16653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-9200" y="1665500"/>
            <a:ext cx="91440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5400000" flipH="1">
            <a:off x="4455737" y="-3015113"/>
            <a:ext cx="232525" cy="91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388250" y="2192950"/>
            <a:ext cx="6367500" cy="1159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388250" y="2992455"/>
            <a:ext cx="6367500" cy="78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 rot="10800000">
            <a:off x="100" y="-9200"/>
            <a:ext cx="9144000" cy="10650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-9200" y="1055900"/>
            <a:ext cx="91440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867650" y="1476000"/>
            <a:ext cx="5408700" cy="8199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▫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5400000" flipH="1">
            <a:off x="4455737" y="-3624713"/>
            <a:ext cx="232525" cy="91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/>
          <p:nvPr/>
        </p:nvSpPr>
        <p:spPr>
          <a:xfrm>
            <a:off x="4299980" y="662200"/>
            <a:ext cx="544041" cy="3936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IBM Plex Sans Condensed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2838400" y="-9200"/>
            <a:ext cx="6305700" cy="51528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-9200" y="-9200"/>
            <a:ext cx="28476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30" name="Google Shape;30;p5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347636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0250" y="557250"/>
            <a:ext cx="1928700" cy="4061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74425" y="557250"/>
            <a:ext cx="5512500" cy="4061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▫"/>
              <a:defRPr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2686000" y="-9200"/>
            <a:ext cx="6458100" cy="25857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-9200" y="-9200"/>
            <a:ext cx="4581300" cy="51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37" name="Google Shape;37;p6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2081250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306400" y="481050"/>
            <a:ext cx="3815700" cy="10437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306400" y="1600950"/>
            <a:ext cx="3815700" cy="3018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2686000" y="-9200"/>
            <a:ext cx="6458100" cy="51528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-9200" y="-9200"/>
            <a:ext cx="26952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195236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3172775" y="557250"/>
            <a:ext cx="2676300" cy="4061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▫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6010374" y="557250"/>
            <a:ext cx="2676300" cy="4061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▫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2686000" y="-9200"/>
            <a:ext cx="6458100" cy="51528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-9200" y="-9200"/>
            <a:ext cx="26952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52" name="Google Shape;52;p8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195236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2990400" y="557250"/>
            <a:ext cx="1874100" cy="4061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2"/>
          </p:nvPr>
        </p:nvSpPr>
        <p:spPr>
          <a:xfrm>
            <a:off x="4960619" y="557250"/>
            <a:ext cx="1874100" cy="4061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3"/>
          </p:nvPr>
        </p:nvSpPr>
        <p:spPr>
          <a:xfrm>
            <a:off x="6930838" y="557250"/>
            <a:ext cx="1874100" cy="4061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2686000" y="-9200"/>
            <a:ext cx="6458100" cy="51528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-9200" y="-9200"/>
            <a:ext cx="26952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61" name="Google Shape;61;p9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195236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 flipH="1">
            <a:off x="100" y="4078500"/>
            <a:ext cx="9144000" cy="10650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/>
          <p:nvPr/>
        </p:nvSpPr>
        <p:spPr>
          <a:xfrm rot="10800000" flipH="1">
            <a:off x="-9200" y="2208500"/>
            <a:ext cx="9144000" cy="18699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67" name="Google Shape;67;p10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5400000">
            <a:off x="4455737" y="-371788"/>
            <a:ext cx="232525" cy="91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457200" y="4078501"/>
            <a:ext cx="8229600" cy="10650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77588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10C16">
                <a:alpha val="15000"/>
              </a:srgbClr>
            </a:outerShdw>
          </a:effectLst>
        </p:spPr>
        <p:txBody>
          <a:bodyPr spcFirstLastPara="1" wrap="square" lIns="0" tIns="0" rIns="0" bIns="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74425" y="557250"/>
            <a:ext cx="5512500" cy="40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BM/plex/tree/master/IBM-Plex-Sans/fonts/complete/ot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1008725" y="2090950"/>
            <a:ext cx="7126800" cy="305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P4 – strategia 2019-2029</a:t>
            </a:r>
            <a:endParaRPr dirty="0"/>
          </a:p>
        </p:txBody>
      </p:sp>
      <p:grpSp>
        <p:nvGrpSpPr>
          <p:cNvPr id="90" name="Google Shape;90;p14"/>
          <p:cNvGrpSpPr/>
          <p:nvPr/>
        </p:nvGrpSpPr>
        <p:grpSpPr>
          <a:xfrm>
            <a:off x="4071999" y="719803"/>
            <a:ext cx="1000013" cy="947853"/>
            <a:chOff x="4071999" y="719803"/>
            <a:chExt cx="1000013" cy="947853"/>
          </a:xfrm>
        </p:grpSpPr>
        <p:grpSp>
          <p:nvGrpSpPr>
            <p:cNvPr id="91" name="Google Shape;91;p14"/>
            <p:cNvGrpSpPr/>
            <p:nvPr/>
          </p:nvGrpSpPr>
          <p:grpSpPr>
            <a:xfrm>
              <a:off x="4228481" y="1473432"/>
              <a:ext cx="687049" cy="194223"/>
              <a:chOff x="4521818" y="1511728"/>
              <a:chExt cx="551315" cy="155852"/>
            </a:xfrm>
          </p:grpSpPr>
          <p:sp>
            <p:nvSpPr>
              <p:cNvPr id="92" name="Google Shape;92;p14"/>
              <p:cNvSpPr/>
              <p:nvPr/>
            </p:nvSpPr>
            <p:spPr>
              <a:xfrm>
                <a:off x="4521818" y="1511728"/>
                <a:ext cx="116377" cy="155852"/>
              </a:xfrm>
              <a:custGeom>
                <a:avLst/>
                <a:gdLst/>
                <a:ahLst/>
                <a:cxnLst/>
                <a:rect l="l" t="t" r="r" b="b"/>
                <a:pathLst>
                  <a:path w="2444" h="3273" extrusionOk="0">
                    <a:moveTo>
                      <a:pt x="1344" y="0"/>
                    </a:moveTo>
                    <a:lnTo>
                      <a:pt x="50" y="2565"/>
                    </a:lnTo>
                    <a:lnTo>
                      <a:pt x="25" y="2638"/>
                    </a:lnTo>
                    <a:lnTo>
                      <a:pt x="1" y="2736"/>
                    </a:lnTo>
                    <a:lnTo>
                      <a:pt x="1" y="2833"/>
                    </a:lnTo>
                    <a:lnTo>
                      <a:pt x="25" y="2931"/>
                    </a:lnTo>
                    <a:lnTo>
                      <a:pt x="74" y="3004"/>
                    </a:lnTo>
                    <a:lnTo>
                      <a:pt x="123" y="3102"/>
                    </a:lnTo>
                    <a:lnTo>
                      <a:pt x="196" y="3151"/>
                    </a:lnTo>
                    <a:lnTo>
                      <a:pt x="269" y="3224"/>
                    </a:lnTo>
                    <a:lnTo>
                      <a:pt x="392" y="3248"/>
                    </a:lnTo>
                    <a:lnTo>
                      <a:pt x="489" y="3273"/>
                    </a:lnTo>
                    <a:lnTo>
                      <a:pt x="636" y="3248"/>
                    </a:lnTo>
                    <a:lnTo>
                      <a:pt x="758" y="3200"/>
                    </a:lnTo>
                    <a:lnTo>
                      <a:pt x="856" y="3102"/>
                    </a:lnTo>
                    <a:lnTo>
                      <a:pt x="929" y="3004"/>
                    </a:lnTo>
                    <a:lnTo>
                      <a:pt x="24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reflection stA="50000" endPos="8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4956804" y="1511728"/>
                <a:ext cx="116330" cy="155852"/>
              </a:xfrm>
              <a:custGeom>
                <a:avLst/>
                <a:gdLst/>
                <a:ahLst/>
                <a:cxnLst/>
                <a:rect l="l" t="t" r="r" b="b"/>
                <a:pathLst>
                  <a:path w="2443" h="3273" extrusionOk="0">
                    <a:moveTo>
                      <a:pt x="0" y="0"/>
                    </a:moveTo>
                    <a:lnTo>
                      <a:pt x="1514" y="3004"/>
                    </a:lnTo>
                    <a:lnTo>
                      <a:pt x="1588" y="3102"/>
                    </a:lnTo>
                    <a:lnTo>
                      <a:pt x="1685" y="3200"/>
                    </a:lnTo>
                    <a:lnTo>
                      <a:pt x="1807" y="3248"/>
                    </a:lnTo>
                    <a:lnTo>
                      <a:pt x="1954" y="3273"/>
                    </a:lnTo>
                    <a:lnTo>
                      <a:pt x="2052" y="3248"/>
                    </a:lnTo>
                    <a:lnTo>
                      <a:pt x="2174" y="3224"/>
                    </a:lnTo>
                    <a:lnTo>
                      <a:pt x="2247" y="3151"/>
                    </a:lnTo>
                    <a:lnTo>
                      <a:pt x="2320" y="3102"/>
                    </a:lnTo>
                    <a:lnTo>
                      <a:pt x="2369" y="3004"/>
                    </a:lnTo>
                    <a:lnTo>
                      <a:pt x="2418" y="2931"/>
                    </a:lnTo>
                    <a:lnTo>
                      <a:pt x="2442" y="2833"/>
                    </a:lnTo>
                    <a:lnTo>
                      <a:pt x="2442" y="2736"/>
                    </a:lnTo>
                    <a:lnTo>
                      <a:pt x="2418" y="2638"/>
                    </a:lnTo>
                    <a:lnTo>
                      <a:pt x="2393" y="2565"/>
                    </a:lnTo>
                    <a:lnTo>
                      <a:pt x="10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reflection stA="50000" endPos="8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14"/>
            <p:cNvGrpSpPr/>
            <p:nvPr/>
          </p:nvGrpSpPr>
          <p:grpSpPr>
            <a:xfrm>
              <a:off x="4071999" y="719803"/>
              <a:ext cx="1000013" cy="724671"/>
              <a:chOff x="4396251" y="906986"/>
              <a:chExt cx="802450" cy="581505"/>
            </a:xfrm>
          </p:grpSpPr>
          <p:sp>
            <p:nvSpPr>
              <p:cNvPr id="95" name="Google Shape;95;p14"/>
              <p:cNvSpPr/>
              <p:nvPr/>
            </p:nvSpPr>
            <p:spPr>
              <a:xfrm>
                <a:off x="4396251" y="979079"/>
                <a:ext cx="802450" cy="509412"/>
              </a:xfrm>
              <a:custGeom>
                <a:avLst/>
                <a:gdLst/>
                <a:ahLst/>
                <a:cxnLst/>
                <a:rect l="l" t="t" r="r" b="b"/>
                <a:pathLst>
                  <a:path w="16852" h="10698" extrusionOk="0">
                    <a:moveTo>
                      <a:pt x="16364" y="489"/>
                    </a:moveTo>
                    <a:lnTo>
                      <a:pt x="16364" y="10209"/>
                    </a:lnTo>
                    <a:lnTo>
                      <a:pt x="489" y="10209"/>
                    </a:lnTo>
                    <a:lnTo>
                      <a:pt x="489" y="489"/>
                    </a:lnTo>
                    <a:close/>
                    <a:moveTo>
                      <a:pt x="391" y="0"/>
                    </a:moveTo>
                    <a:lnTo>
                      <a:pt x="293" y="25"/>
                    </a:lnTo>
                    <a:lnTo>
                      <a:pt x="196" y="74"/>
                    </a:lnTo>
                    <a:lnTo>
                      <a:pt x="122" y="147"/>
                    </a:lnTo>
                    <a:lnTo>
                      <a:pt x="73" y="220"/>
                    </a:lnTo>
                    <a:lnTo>
                      <a:pt x="25" y="293"/>
                    </a:lnTo>
                    <a:lnTo>
                      <a:pt x="0" y="391"/>
                    </a:lnTo>
                    <a:lnTo>
                      <a:pt x="0" y="489"/>
                    </a:lnTo>
                    <a:lnTo>
                      <a:pt x="0" y="10209"/>
                    </a:lnTo>
                    <a:lnTo>
                      <a:pt x="0" y="10307"/>
                    </a:lnTo>
                    <a:lnTo>
                      <a:pt x="25" y="10405"/>
                    </a:lnTo>
                    <a:lnTo>
                      <a:pt x="73" y="10478"/>
                    </a:lnTo>
                    <a:lnTo>
                      <a:pt x="122" y="10551"/>
                    </a:lnTo>
                    <a:lnTo>
                      <a:pt x="196" y="10600"/>
                    </a:lnTo>
                    <a:lnTo>
                      <a:pt x="293" y="10649"/>
                    </a:lnTo>
                    <a:lnTo>
                      <a:pt x="391" y="10673"/>
                    </a:lnTo>
                    <a:lnTo>
                      <a:pt x="489" y="10698"/>
                    </a:lnTo>
                    <a:lnTo>
                      <a:pt x="16364" y="10698"/>
                    </a:lnTo>
                    <a:lnTo>
                      <a:pt x="16461" y="10673"/>
                    </a:lnTo>
                    <a:lnTo>
                      <a:pt x="16559" y="10649"/>
                    </a:lnTo>
                    <a:lnTo>
                      <a:pt x="16657" y="10600"/>
                    </a:lnTo>
                    <a:lnTo>
                      <a:pt x="16730" y="10551"/>
                    </a:lnTo>
                    <a:lnTo>
                      <a:pt x="16779" y="10478"/>
                    </a:lnTo>
                    <a:lnTo>
                      <a:pt x="16828" y="10405"/>
                    </a:lnTo>
                    <a:lnTo>
                      <a:pt x="16852" y="10307"/>
                    </a:lnTo>
                    <a:lnTo>
                      <a:pt x="16852" y="10209"/>
                    </a:lnTo>
                    <a:lnTo>
                      <a:pt x="16852" y="489"/>
                    </a:lnTo>
                    <a:lnTo>
                      <a:pt x="16852" y="391"/>
                    </a:lnTo>
                    <a:lnTo>
                      <a:pt x="16828" y="293"/>
                    </a:lnTo>
                    <a:lnTo>
                      <a:pt x="16779" y="220"/>
                    </a:lnTo>
                    <a:lnTo>
                      <a:pt x="16730" y="147"/>
                    </a:lnTo>
                    <a:lnTo>
                      <a:pt x="16657" y="74"/>
                    </a:lnTo>
                    <a:lnTo>
                      <a:pt x="16559" y="25"/>
                    </a:lnTo>
                    <a:lnTo>
                      <a:pt x="164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4774191" y="906986"/>
                <a:ext cx="46570" cy="48856"/>
              </a:xfrm>
              <a:custGeom>
                <a:avLst/>
                <a:gdLst/>
                <a:ahLst/>
                <a:cxnLst/>
                <a:rect l="l" t="t" r="r" b="b"/>
                <a:pathLst>
                  <a:path w="978" h="1026" extrusionOk="0">
                    <a:moveTo>
                      <a:pt x="489" y="0"/>
                    </a:moveTo>
                    <a:lnTo>
                      <a:pt x="391" y="25"/>
                    </a:lnTo>
                    <a:lnTo>
                      <a:pt x="294" y="49"/>
                    </a:lnTo>
                    <a:lnTo>
                      <a:pt x="220" y="98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318"/>
                    </a:lnTo>
                    <a:lnTo>
                      <a:pt x="1" y="391"/>
                    </a:lnTo>
                    <a:lnTo>
                      <a:pt x="1" y="489"/>
                    </a:lnTo>
                    <a:lnTo>
                      <a:pt x="1" y="1026"/>
                    </a:lnTo>
                    <a:lnTo>
                      <a:pt x="978" y="1026"/>
                    </a:lnTo>
                    <a:lnTo>
                      <a:pt x="978" y="489"/>
                    </a:lnTo>
                    <a:lnTo>
                      <a:pt x="978" y="391"/>
                    </a:lnTo>
                    <a:lnTo>
                      <a:pt x="929" y="318"/>
                    </a:lnTo>
                    <a:lnTo>
                      <a:pt x="904" y="220"/>
                    </a:lnTo>
                    <a:lnTo>
                      <a:pt x="831" y="147"/>
                    </a:lnTo>
                    <a:lnTo>
                      <a:pt x="758" y="98"/>
                    </a:lnTo>
                    <a:lnTo>
                      <a:pt x="684" y="49"/>
                    </a:lnTo>
                    <a:lnTo>
                      <a:pt x="587" y="25"/>
                    </a:lnTo>
                    <a:lnTo>
                      <a:pt x="4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4442773" y="1025601"/>
                <a:ext cx="709453" cy="416367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8744" extrusionOk="0">
                    <a:moveTo>
                      <a:pt x="12578" y="1319"/>
                    </a:moveTo>
                    <a:lnTo>
                      <a:pt x="12676" y="1344"/>
                    </a:lnTo>
                    <a:lnTo>
                      <a:pt x="12749" y="1392"/>
                    </a:lnTo>
                    <a:lnTo>
                      <a:pt x="12822" y="1441"/>
                    </a:lnTo>
                    <a:lnTo>
                      <a:pt x="12895" y="1515"/>
                    </a:lnTo>
                    <a:lnTo>
                      <a:pt x="12920" y="1612"/>
                    </a:lnTo>
                    <a:lnTo>
                      <a:pt x="12969" y="1710"/>
                    </a:lnTo>
                    <a:lnTo>
                      <a:pt x="12969" y="1808"/>
                    </a:lnTo>
                    <a:lnTo>
                      <a:pt x="12969" y="4079"/>
                    </a:lnTo>
                    <a:lnTo>
                      <a:pt x="12969" y="4177"/>
                    </a:lnTo>
                    <a:lnTo>
                      <a:pt x="12920" y="4274"/>
                    </a:lnTo>
                    <a:lnTo>
                      <a:pt x="12895" y="4348"/>
                    </a:lnTo>
                    <a:lnTo>
                      <a:pt x="12822" y="4421"/>
                    </a:lnTo>
                    <a:lnTo>
                      <a:pt x="12749" y="4470"/>
                    </a:lnTo>
                    <a:lnTo>
                      <a:pt x="12676" y="4519"/>
                    </a:lnTo>
                    <a:lnTo>
                      <a:pt x="12578" y="4543"/>
                    </a:lnTo>
                    <a:lnTo>
                      <a:pt x="12480" y="4567"/>
                    </a:lnTo>
                    <a:lnTo>
                      <a:pt x="12383" y="4543"/>
                    </a:lnTo>
                    <a:lnTo>
                      <a:pt x="12285" y="4519"/>
                    </a:lnTo>
                    <a:lnTo>
                      <a:pt x="12212" y="4470"/>
                    </a:lnTo>
                    <a:lnTo>
                      <a:pt x="12138" y="4421"/>
                    </a:lnTo>
                    <a:lnTo>
                      <a:pt x="12065" y="4348"/>
                    </a:lnTo>
                    <a:lnTo>
                      <a:pt x="12041" y="4274"/>
                    </a:lnTo>
                    <a:lnTo>
                      <a:pt x="11992" y="4177"/>
                    </a:lnTo>
                    <a:lnTo>
                      <a:pt x="11992" y="4079"/>
                    </a:lnTo>
                    <a:lnTo>
                      <a:pt x="11992" y="3004"/>
                    </a:lnTo>
                    <a:lnTo>
                      <a:pt x="7986" y="7010"/>
                    </a:lnTo>
                    <a:lnTo>
                      <a:pt x="7913" y="7059"/>
                    </a:lnTo>
                    <a:lnTo>
                      <a:pt x="7815" y="7107"/>
                    </a:lnTo>
                    <a:lnTo>
                      <a:pt x="7742" y="7132"/>
                    </a:lnTo>
                    <a:lnTo>
                      <a:pt x="7644" y="7156"/>
                    </a:lnTo>
                    <a:lnTo>
                      <a:pt x="7547" y="7132"/>
                    </a:lnTo>
                    <a:lnTo>
                      <a:pt x="7449" y="7107"/>
                    </a:lnTo>
                    <a:lnTo>
                      <a:pt x="7376" y="7059"/>
                    </a:lnTo>
                    <a:lnTo>
                      <a:pt x="7303" y="7010"/>
                    </a:lnTo>
                    <a:lnTo>
                      <a:pt x="5349" y="5056"/>
                    </a:lnTo>
                    <a:lnTo>
                      <a:pt x="2760" y="7620"/>
                    </a:lnTo>
                    <a:lnTo>
                      <a:pt x="2687" y="7694"/>
                    </a:lnTo>
                    <a:lnTo>
                      <a:pt x="2613" y="7742"/>
                    </a:lnTo>
                    <a:lnTo>
                      <a:pt x="2516" y="7767"/>
                    </a:lnTo>
                    <a:lnTo>
                      <a:pt x="2320" y="7767"/>
                    </a:lnTo>
                    <a:lnTo>
                      <a:pt x="2247" y="7742"/>
                    </a:lnTo>
                    <a:lnTo>
                      <a:pt x="2149" y="7694"/>
                    </a:lnTo>
                    <a:lnTo>
                      <a:pt x="2076" y="7620"/>
                    </a:lnTo>
                    <a:lnTo>
                      <a:pt x="2003" y="7547"/>
                    </a:lnTo>
                    <a:lnTo>
                      <a:pt x="1978" y="7474"/>
                    </a:lnTo>
                    <a:lnTo>
                      <a:pt x="1929" y="7376"/>
                    </a:lnTo>
                    <a:lnTo>
                      <a:pt x="1929" y="7278"/>
                    </a:lnTo>
                    <a:lnTo>
                      <a:pt x="1929" y="7205"/>
                    </a:lnTo>
                    <a:lnTo>
                      <a:pt x="1978" y="7107"/>
                    </a:lnTo>
                    <a:lnTo>
                      <a:pt x="2003" y="7010"/>
                    </a:lnTo>
                    <a:lnTo>
                      <a:pt x="2076" y="6936"/>
                    </a:lnTo>
                    <a:lnTo>
                      <a:pt x="5007" y="4006"/>
                    </a:lnTo>
                    <a:lnTo>
                      <a:pt x="5080" y="3957"/>
                    </a:lnTo>
                    <a:lnTo>
                      <a:pt x="5153" y="3908"/>
                    </a:lnTo>
                    <a:lnTo>
                      <a:pt x="5251" y="3884"/>
                    </a:lnTo>
                    <a:lnTo>
                      <a:pt x="5446" y="3884"/>
                    </a:lnTo>
                    <a:lnTo>
                      <a:pt x="5520" y="3908"/>
                    </a:lnTo>
                    <a:lnTo>
                      <a:pt x="5617" y="3957"/>
                    </a:lnTo>
                    <a:lnTo>
                      <a:pt x="5691" y="4006"/>
                    </a:lnTo>
                    <a:lnTo>
                      <a:pt x="7644" y="5960"/>
                    </a:lnTo>
                    <a:lnTo>
                      <a:pt x="11332" y="2296"/>
                    </a:lnTo>
                    <a:lnTo>
                      <a:pt x="10209" y="2296"/>
                    </a:lnTo>
                    <a:lnTo>
                      <a:pt x="10111" y="2272"/>
                    </a:lnTo>
                    <a:lnTo>
                      <a:pt x="10013" y="2247"/>
                    </a:lnTo>
                    <a:lnTo>
                      <a:pt x="9916" y="2198"/>
                    </a:lnTo>
                    <a:lnTo>
                      <a:pt x="9843" y="2150"/>
                    </a:lnTo>
                    <a:lnTo>
                      <a:pt x="9794" y="2076"/>
                    </a:lnTo>
                    <a:lnTo>
                      <a:pt x="9745" y="1979"/>
                    </a:lnTo>
                    <a:lnTo>
                      <a:pt x="9720" y="1905"/>
                    </a:lnTo>
                    <a:lnTo>
                      <a:pt x="9720" y="1808"/>
                    </a:lnTo>
                    <a:lnTo>
                      <a:pt x="9720" y="1710"/>
                    </a:lnTo>
                    <a:lnTo>
                      <a:pt x="9745" y="1612"/>
                    </a:lnTo>
                    <a:lnTo>
                      <a:pt x="9794" y="1515"/>
                    </a:lnTo>
                    <a:lnTo>
                      <a:pt x="9843" y="1441"/>
                    </a:lnTo>
                    <a:lnTo>
                      <a:pt x="9916" y="1392"/>
                    </a:lnTo>
                    <a:lnTo>
                      <a:pt x="10013" y="1344"/>
                    </a:lnTo>
                    <a:lnTo>
                      <a:pt x="10111" y="1319"/>
                    </a:lnTo>
                    <a:close/>
                    <a:moveTo>
                      <a:pt x="0" y="0"/>
                    </a:moveTo>
                    <a:lnTo>
                      <a:pt x="0" y="8744"/>
                    </a:lnTo>
                    <a:lnTo>
                      <a:pt x="14898" y="8744"/>
                    </a:lnTo>
                    <a:lnTo>
                      <a:pt x="1489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pole tekstowe 1">
            <a:extLst>
              <a:ext uri="{FF2B5EF4-FFF2-40B4-BE49-F238E27FC236}">
                <a16:creationId xmlns:a16="http://schemas.microsoft.com/office/drawing/2014/main" id="{0584502B-9614-41CF-9E26-C691082BD9AB}"/>
              </a:ext>
            </a:extLst>
          </p:cNvPr>
          <p:cNvSpPr txBox="1"/>
          <p:nvPr/>
        </p:nvSpPr>
        <p:spPr>
          <a:xfrm>
            <a:off x="6754090" y="4189343"/>
            <a:ext cx="2389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>
                <a:solidFill>
                  <a:srgbClr val="BAACCC"/>
                </a:solidFill>
              </a:rPr>
              <a:t>Joanna Zalewska</a:t>
            </a:r>
          </a:p>
          <a:p>
            <a:pPr algn="r"/>
            <a:r>
              <a:rPr lang="pl-PL" dirty="0">
                <a:solidFill>
                  <a:srgbClr val="BAACCC"/>
                </a:solidFill>
              </a:rPr>
              <a:t>Adam Krupa</a:t>
            </a:r>
          </a:p>
          <a:p>
            <a:pPr algn="r"/>
            <a:r>
              <a:rPr lang="pl-PL" dirty="0">
                <a:solidFill>
                  <a:srgbClr val="BAACCC"/>
                </a:solidFill>
              </a:rPr>
              <a:t>Krzysztof Sajkowski</a:t>
            </a:r>
          </a:p>
          <a:p>
            <a:pPr algn="r"/>
            <a:r>
              <a:rPr lang="pl-PL" sz="1200" dirty="0">
                <a:solidFill>
                  <a:srgbClr val="BAACCC"/>
                </a:solidFill>
              </a:rPr>
              <a:t>2019-01-09 OST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450250" y="557250"/>
            <a:ext cx="19287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3174425" y="557250"/>
            <a:ext cx="55125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▫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▫"/>
            </a:pPr>
            <a:r>
              <a:rPr lang="en" dirty="0"/>
              <a:t>And some text</a:t>
            </a:r>
            <a:endParaRPr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▫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1867650" y="1476000"/>
            <a:ext cx="54087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Quotations are commonly printed as a means of inspiration and to invoke philosophical thoughts from the reader.</a:t>
            </a:r>
            <a:endParaRPr dirty="0"/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ctrTitle"/>
          </p:nvPr>
        </p:nvSpPr>
        <p:spPr>
          <a:xfrm>
            <a:off x="1388250" y="2192950"/>
            <a:ext cx="63675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"/>
          </p:nvPr>
        </p:nvSpPr>
        <p:spPr>
          <a:xfrm>
            <a:off x="1388250" y="2992455"/>
            <a:ext cx="63675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4252525" y="706708"/>
            <a:ext cx="638950" cy="9570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IBM Plex Sans Condensed"/>
              </a:rPr>
              <a:t>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ctrTitle" idx="4294967295"/>
          </p:nvPr>
        </p:nvSpPr>
        <p:spPr>
          <a:xfrm>
            <a:off x="685800" y="516550"/>
            <a:ext cx="31848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 concept</a:t>
            </a:r>
            <a:endParaRPr sz="7200"/>
          </a:p>
        </p:txBody>
      </p:sp>
      <p:sp>
        <p:nvSpPr>
          <p:cNvPr id="140" name="Google Shape;140;p20"/>
          <p:cNvSpPr txBox="1">
            <a:spLocks noGrp="1"/>
          </p:cNvSpPr>
          <p:nvPr>
            <p:ph type="subTitle" idx="4294967295"/>
          </p:nvPr>
        </p:nvSpPr>
        <p:spPr>
          <a:xfrm>
            <a:off x="685800" y="2801955"/>
            <a:ext cx="3184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7250595" y="3811845"/>
            <a:ext cx="406654" cy="38828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6745705" y="1631031"/>
            <a:ext cx="1742234" cy="1742668"/>
            <a:chOff x="6654650" y="3665275"/>
            <a:chExt cx="409100" cy="409125"/>
          </a:xfrm>
        </p:grpSpPr>
        <p:sp>
          <p:nvSpPr>
            <p:cNvPr id="143" name="Google Shape;143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20"/>
          <p:cNvGrpSpPr/>
          <p:nvPr/>
        </p:nvGrpSpPr>
        <p:grpSpPr>
          <a:xfrm rot="1057069">
            <a:off x="5066709" y="3001344"/>
            <a:ext cx="1151068" cy="1151177"/>
            <a:chOff x="570875" y="4322250"/>
            <a:chExt cx="443300" cy="443325"/>
          </a:xfrm>
        </p:grpSpPr>
        <p:sp>
          <p:nvSpPr>
            <p:cNvPr id="146" name="Google Shape;146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0000">
                <a:alpha val="4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>
                <a:alpha val="4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0000">
                <a:alpha val="4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>
                <a:alpha val="4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20"/>
          <p:cNvSpPr/>
          <p:nvPr/>
        </p:nvSpPr>
        <p:spPr>
          <a:xfrm rot="2466561">
            <a:off x="5195977" y="1969040"/>
            <a:ext cx="564994" cy="53947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 rot="-1609219">
            <a:off x="6022268" y="2308509"/>
            <a:ext cx="406631" cy="38826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 rot="2926231">
            <a:off x="8487685" y="2616075"/>
            <a:ext cx="304511" cy="29075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/>
          <p:nvPr/>
        </p:nvSpPr>
        <p:spPr>
          <a:xfrm rot="-1609604">
            <a:off x="7220523" y="668266"/>
            <a:ext cx="274327" cy="26193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body" idx="1"/>
          </p:nvPr>
        </p:nvSpPr>
        <p:spPr>
          <a:xfrm>
            <a:off x="3172775" y="557250"/>
            <a:ext cx="26763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body" idx="2"/>
          </p:nvPr>
        </p:nvSpPr>
        <p:spPr>
          <a:xfrm>
            <a:off x="6010374" y="557250"/>
            <a:ext cx="26763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body" idx="1"/>
          </p:nvPr>
        </p:nvSpPr>
        <p:spPr>
          <a:xfrm>
            <a:off x="2990400" y="557250"/>
            <a:ext cx="18741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body" idx="2"/>
          </p:nvPr>
        </p:nvSpPr>
        <p:spPr>
          <a:xfrm>
            <a:off x="4960619" y="557250"/>
            <a:ext cx="18741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body" idx="3"/>
          </p:nvPr>
        </p:nvSpPr>
        <p:spPr>
          <a:xfrm>
            <a:off x="6930838" y="557250"/>
            <a:ext cx="18741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>
            <a:spLocks noGrp="1"/>
          </p:cNvSpPr>
          <p:nvPr>
            <p:ph type="title"/>
          </p:nvPr>
        </p:nvSpPr>
        <p:spPr>
          <a:xfrm>
            <a:off x="306400" y="481050"/>
            <a:ext cx="3815700" cy="10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body" idx="1"/>
          </p:nvPr>
        </p:nvSpPr>
        <p:spPr>
          <a:xfrm>
            <a:off x="306400" y="1600950"/>
            <a:ext cx="3815700" cy="301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>
            <a:spLocks noGrp="1"/>
          </p:cNvSpPr>
          <p:nvPr>
            <p:ph type="title" idx="4294967295"/>
          </p:nvPr>
        </p:nvSpPr>
        <p:spPr>
          <a:xfrm>
            <a:off x="5635775" y="304800"/>
            <a:ext cx="3127200" cy="106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/>
              <a:t>Want big impact?</a:t>
            </a:r>
            <a:br>
              <a:rPr lang="en" sz="2400"/>
            </a:br>
            <a:r>
              <a:rPr lang="en" sz="2400"/>
              <a:t>Use big image.</a:t>
            </a:r>
            <a:endParaRPr sz="2400"/>
          </a:p>
        </p:txBody>
      </p:sp>
      <p:sp>
        <p:nvSpPr>
          <p:cNvPr id="184" name="Google Shape;184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185" name="Google Shape;185;p24"/>
          <p:cNvGrpSpPr/>
          <p:nvPr/>
        </p:nvGrpSpPr>
        <p:grpSpPr>
          <a:xfrm>
            <a:off x="377454" y="369117"/>
            <a:ext cx="563969" cy="469482"/>
            <a:chOff x="1244325" y="314425"/>
            <a:chExt cx="444525" cy="370050"/>
          </a:xfrm>
        </p:grpSpPr>
        <p:sp>
          <p:nvSpPr>
            <p:cNvPr id="186" name="Google Shape;186;p24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>
            <a:spLocks noGrp="1"/>
          </p:cNvSpPr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2" name="Google Shape;212;p26"/>
          <p:cNvGraphicFramePr/>
          <p:nvPr/>
        </p:nvGraphicFramePr>
        <p:xfrm>
          <a:off x="3702800" y="644781"/>
          <a:ext cx="4488700" cy="3630300"/>
        </p:xfrm>
        <a:graphic>
          <a:graphicData uri="http://schemas.openxmlformats.org/drawingml/2006/table">
            <a:tbl>
              <a:tblPr>
                <a:noFill/>
                <a:tableStyleId>{A03FEB36-6321-488D-B822-4B8CBE897B88}</a:tableStyleId>
              </a:tblPr>
              <a:tblGrid>
                <a:gridCol w="112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75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Yellow</a:t>
                      </a:r>
                      <a:endParaRPr sz="1100">
                        <a:solidFill>
                          <a:srgbClr val="FFFFFF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IBM Plex Sans Condensed SemiBold"/>
                          <a:ea typeface="IBM Plex Sans Condensed SemiBold"/>
                          <a:cs typeface="IBM Plex Sans Condensed SemiBold"/>
                          <a:sym typeface="IBM Plex Sans Condensed SemiBold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IBM Plex Sans Condensed SemiBold"/>
                        <a:ea typeface="IBM Plex Sans Condensed SemiBold"/>
                        <a:cs typeface="IBM Plex Sans Condensed SemiBold"/>
                        <a:sym typeface="IBM Plex Sans Condensed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IBM Plex Sans Condensed SemiBold"/>
                          <a:ea typeface="IBM Plex Sans Condensed SemiBold"/>
                          <a:cs typeface="IBM Plex Sans Condensed SemiBold"/>
                          <a:sym typeface="IBM Plex Sans Condensed SemiBold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IBM Plex Sans Condensed SemiBold"/>
                        <a:ea typeface="IBM Plex Sans Condensed SemiBold"/>
                        <a:cs typeface="IBM Plex Sans Condensed SemiBold"/>
                        <a:sym typeface="IBM Plex Sans Condensed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IBM Plex Sans Condensed SemiBold"/>
                          <a:ea typeface="IBM Plex Sans Condensed SemiBold"/>
                          <a:cs typeface="IBM Plex Sans Condensed SemiBold"/>
                          <a:sym typeface="IBM Plex Sans Condensed SemiBold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IBM Plex Sans Condensed SemiBold"/>
                        <a:ea typeface="IBM Plex Sans Condensed SemiBold"/>
                        <a:cs typeface="IBM Plex Sans Condensed SemiBold"/>
                        <a:sym typeface="IBM Plex Sans Condensed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75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Blue</a:t>
                      </a:r>
                      <a:endParaRPr sz="1100">
                        <a:solidFill>
                          <a:srgbClr val="FFFFFF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IBM Plex Sans Condensed SemiBold"/>
                          <a:ea typeface="IBM Plex Sans Condensed SemiBold"/>
                          <a:cs typeface="IBM Plex Sans Condensed SemiBold"/>
                          <a:sym typeface="IBM Plex Sans Condensed SemiBold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IBM Plex Sans Condensed SemiBold"/>
                        <a:ea typeface="IBM Plex Sans Condensed SemiBold"/>
                        <a:cs typeface="IBM Plex Sans Condensed SemiBold"/>
                        <a:sym typeface="IBM Plex Sans Condensed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IBM Plex Sans Condensed SemiBold"/>
                          <a:ea typeface="IBM Plex Sans Condensed SemiBold"/>
                          <a:cs typeface="IBM Plex Sans Condensed SemiBold"/>
                          <a:sym typeface="IBM Plex Sans Condensed SemiBold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IBM Plex Sans Condensed SemiBold"/>
                        <a:ea typeface="IBM Plex Sans Condensed SemiBold"/>
                        <a:cs typeface="IBM Plex Sans Condensed SemiBold"/>
                        <a:sym typeface="IBM Plex Sans Condensed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IBM Plex Sans Condensed SemiBold"/>
                          <a:ea typeface="IBM Plex Sans Condensed SemiBold"/>
                          <a:cs typeface="IBM Plex Sans Condensed SemiBold"/>
                          <a:sym typeface="IBM Plex Sans Condensed SemiBold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IBM Plex Sans Condensed SemiBold"/>
                        <a:ea typeface="IBM Plex Sans Condensed SemiBold"/>
                        <a:cs typeface="IBM Plex Sans Condensed SemiBold"/>
                        <a:sym typeface="IBM Plex Sans Condensed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75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Orange</a:t>
                      </a:r>
                      <a:endParaRPr sz="1100">
                        <a:solidFill>
                          <a:srgbClr val="FFFFFF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IBM Plex Sans Condensed SemiBold"/>
                          <a:ea typeface="IBM Plex Sans Condensed SemiBold"/>
                          <a:cs typeface="IBM Plex Sans Condensed SemiBold"/>
                          <a:sym typeface="IBM Plex Sans Condensed SemiBold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IBM Plex Sans Condensed SemiBold"/>
                        <a:ea typeface="IBM Plex Sans Condensed SemiBold"/>
                        <a:cs typeface="IBM Plex Sans Condensed SemiBold"/>
                        <a:sym typeface="IBM Plex Sans Condensed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IBM Plex Sans Condensed SemiBold"/>
                          <a:ea typeface="IBM Plex Sans Condensed SemiBold"/>
                          <a:cs typeface="IBM Plex Sans Condensed SemiBold"/>
                          <a:sym typeface="IBM Plex Sans Condensed SemiBold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IBM Plex Sans Condensed SemiBold"/>
                        <a:ea typeface="IBM Plex Sans Condensed SemiBold"/>
                        <a:cs typeface="IBM Plex Sans Condensed SemiBold"/>
                        <a:sym typeface="IBM Plex Sans Condensed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IBM Plex Sans Condensed SemiBold"/>
                          <a:ea typeface="IBM Plex Sans Condensed SemiBold"/>
                          <a:cs typeface="IBM Plex Sans Condensed SemiBold"/>
                          <a:sym typeface="IBM Plex Sans Condensed SemiBold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IBM Plex Sans Condensed SemiBold"/>
                        <a:ea typeface="IBM Plex Sans Condensed SemiBold"/>
                        <a:cs typeface="IBM Plex Sans Condensed SemiBold"/>
                        <a:sym typeface="IBM Plex Sans Condensed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3" name="Google Shape;213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/>
          <p:nvPr/>
        </p:nvSpPr>
        <p:spPr>
          <a:xfrm>
            <a:off x="764350" y="223300"/>
            <a:ext cx="7672388" cy="3654956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title" idx="4294967295"/>
          </p:nvPr>
        </p:nvSpPr>
        <p:spPr>
          <a:xfrm>
            <a:off x="0" y="4077800"/>
            <a:ext cx="9144000" cy="106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20" name="Google Shape;220;p27"/>
          <p:cNvSpPr/>
          <p:nvPr/>
        </p:nvSpPr>
        <p:spPr>
          <a:xfrm>
            <a:off x="2128300" y="1074225"/>
            <a:ext cx="639600" cy="1902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5740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our office</a:t>
            </a:r>
            <a:endParaRPr sz="8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22" name="Google Shape;222;p27"/>
          <p:cNvSpPr/>
          <p:nvPr/>
        </p:nvSpPr>
        <p:spPr>
          <a:xfrm>
            <a:off x="1410449" y="1306698"/>
            <a:ext cx="143525" cy="1902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C8B1D8"/>
          </a:solidFill>
          <a:ln>
            <a:noFill/>
          </a:ln>
          <a:effectLst>
            <a:outerShdw blurRad="57150" dist="19050" dir="540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7"/>
          <p:cNvSpPr/>
          <p:nvPr/>
        </p:nvSpPr>
        <p:spPr>
          <a:xfrm>
            <a:off x="2954199" y="2813423"/>
            <a:ext cx="143525" cy="1902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C8B1D8"/>
          </a:solidFill>
          <a:ln>
            <a:noFill/>
          </a:ln>
          <a:effectLst>
            <a:outerShdw blurRad="57150" dist="19050" dir="540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7"/>
          <p:cNvSpPr/>
          <p:nvPr/>
        </p:nvSpPr>
        <p:spPr>
          <a:xfrm>
            <a:off x="3928074" y="1116498"/>
            <a:ext cx="143525" cy="1902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C8B1D8"/>
          </a:solidFill>
          <a:ln>
            <a:noFill/>
          </a:ln>
          <a:effectLst>
            <a:outerShdw blurRad="57150" dist="19050" dir="540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7255374" y="3155248"/>
            <a:ext cx="143525" cy="1902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C8B1D8"/>
          </a:solidFill>
          <a:ln>
            <a:noFill/>
          </a:ln>
          <a:effectLst>
            <a:outerShdw blurRad="57150" dist="19050" dir="540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/>
          <p:cNvSpPr/>
          <p:nvPr/>
        </p:nvSpPr>
        <p:spPr>
          <a:xfrm>
            <a:off x="6601099" y="1583273"/>
            <a:ext cx="143525" cy="1902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C8B1D8"/>
          </a:solidFill>
          <a:ln>
            <a:noFill/>
          </a:ln>
          <a:effectLst>
            <a:outerShdw blurRad="57150" dist="19050" dir="540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solidFill>
                  <a:schemeClr val="bg1"/>
                </a:solidFill>
              </a:rPr>
              <a:t>Aktualny stan firmy</a:t>
            </a:r>
            <a:br>
              <a:rPr lang="pl-PL" dirty="0">
                <a:solidFill>
                  <a:schemeClr val="bg1"/>
                </a:solidFill>
              </a:rPr>
            </a:br>
            <a:br>
              <a:rPr lang="pl-PL" dirty="0">
                <a:solidFill>
                  <a:schemeClr val="bg1"/>
                </a:solidFill>
              </a:rPr>
            </a:br>
            <a:r>
              <a:rPr lang="pl-PL" dirty="0">
                <a:solidFill>
                  <a:schemeClr val="bg1"/>
                </a:solidFill>
              </a:rPr>
              <a:t>tytuł chyba trzeba ładniejszy wymyślić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2"/>
          </p:nvPr>
        </p:nvSpPr>
        <p:spPr>
          <a:xfrm>
            <a:off x="2924274" y="3707998"/>
            <a:ext cx="5913326" cy="10418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chemeClr val="bg1">
                  <a:lumMod val="95000"/>
                </a:schemeClr>
              </a:buClr>
              <a:buSzPct val="75000"/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BAACCC"/>
                </a:solidFill>
              </a:rPr>
              <a:t>Telefonia stacjonarna tradycyjna</a:t>
            </a:r>
          </a:p>
          <a:p>
            <a:pPr marL="171450" indent="-171450">
              <a:buClr>
                <a:schemeClr val="bg1">
                  <a:lumMod val="95000"/>
                </a:schemeClr>
              </a:buClr>
              <a:buSzPct val="75000"/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BAACCC"/>
                </a:solidFill>
              </a:rPr>
              <a:t>Sieć światłowodowa</a:t>
            </a:r>
            <a:endParaRPr dirty="0">
              <a:solidFill>
                <a:srgbClr val="BAACCC"/>
              </a:solidFill>
            </a:endParaRPr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2924274" y="557250"/>
            <a:ext cx="5913326" cy="24249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Clr>
                <a:schemeClr val="bg1">
                  <a:lumMod val="95000"/>
                </a:schemeClr>
              </a:buClr>
              <a:buSzPct val="75000"/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FFFFFF"/>
                </a:solidFill>
              </a:rPr>
              <a:t>Największa liczba użytkowników (30% rynku)</a:t>
            </a:r>
          </a:p>
          <a:p>
            <a:pPr marL="342900" indent="-342900">
              <a:buClr>
                <a:schemeClr val="bg1">
                  <a:lumMod val="95000"/>
                </a:schemeClr>
              </a:buClr>
              <a:buSzPct val="75000"/>
              <a:buFont typeface="Arial" panose="020B0604020202020204" pitchFamily="34" charset="0"/>
              <a:buChar char="•"/>
            </a:pPr>
            <a:r>
              <a:rPr lang="pl-PL" dirty="0"/>
              <a:t>Infrastruktura 4G/5G</a:t>
            </a:r>
          </a:p>
          <a:p>
            <a:pPr marL="342900" indent="-342900">
              <a:buClr>
                <a:schemeClr val="bg1">
                  <a:lumMod val="95000"/>
                </a:schemeClr>
              </a:buClr>
              <a:buSzPct val="75000"/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rgbClr val="FFFFFF"/>
                </a:solidFill>
              </a:rPr>
              <a:t>NetBox</a:t>
            </a:r>
            <a:r>
              <a:rPr lang="pl-PL" dirty="0"/>
              <a:t>➡️</a:t>
            </a:r>
            <a:r>
              <a:rPr lang="pl-PL" dirty="0" err="1"/>
              <a:t>Air</a:t>
            </a:r>
            <a:r>
              <a:rPr lang="pl-PL" dirty="0"/>
              <a:t> </a:t>
            </a:r>
            <a:r>
              <a:rPr lang="pl-PL" dirty="0" err="1"/>
              <a:t>Fiber</a:t>
            </a:r>
            <a:endParaRPr lang="pl-PL" b="1" dirty="0"/>
          </a:p>
          <a:p>
            <a:pPr marL="342900" indent="-342900">
              <a:buClr>
                <a:schemeClr val="bg1">
                  <a:lumMod val="95000"/>
                </a:schemeClr>
              </a:buClr>
              <a:buSzPct val="75000"/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FFFFFF"/>
                </a:solidFill>
              </a:rPr>
              <a:t>Play TV </a:t>
            </a:r>
            <a:r>
              <a:rPr lang="pl-PL" dirty="0" err="1">
                <a:solidFill>
                  <a:srgbClr val="FFFFFF"/>
                </a:solidFill>
              </a:rPr>
              <a:t>Now</a:t>
            </a:r>
            <a:r>
              <a:rPr lang="pl-PL" dirty="0"/>
              <a:t> (</a:t>
            </a:r>
            <a:r>
              <a:rPr lang="pl-PL" dirty="0" err="1"/>
              <a:t>Showmax</a:t>
            </a:r>
            <a:r>
              <a:rPr lang="pl-PL" dirty="0"/>
              <a:t> ✖️❌) (iksy można </a:t>
            </a:r>
            <a:r>
              <a:rPr lang="pl-PL" dirty="0" err="1"/>
              <a:t>wyboldować</a:t>
            </a:r>
            <a:r>
              <a:rPr lang="pl-PL" dirty="0"/>
              <a:t>, wybierzcie któryś)</a:t>
            </a:r>
            <a:endParaRPr lang="pl-PL" dirty="0">
              <a:solidFill>
                <a:srgbClr val="FFFFFF"/>
              </a:solidFill>
            </a:endParaRPr>
          </a:p>
          <a:p>
            <a:pPr marL="342900" indent="-342900">
              <a:buClr>
                <a:schemeClr val="bg1">
                  <a:lumMod val="95000"/>
                </a:schemeClr>
              </a:buClr>
              <a:buSzPct val="75000"/>
              <a:buFont typeface="Arial" panose="020B0604020202020204" pitchFamily="34" charset="0"/>
              <a:buChar char="•"/>
            </a:pPr>
            <a:r>
              <a:rPr lang="pl-PL" dirty="0" err="1"/>
              <a:t>VoLTE&amp;WiFi</a:t>
            </a:r>
            <a:r>
              <a:rPr lang="pl-PL" dirty="0"/>
              <a:t> </a:t>
            </a:r>
            <a:r>
              <a:rPr lang="pl-PL" dirty="0" err="1"/>
              <a:t>Calling</a:t>
            </a:r>
            <a:endParaRPr lang="pl-PL" dirty="0">
              <a:solidFill>
                <a:srgbClr val="FFFFFF"/>
              </a:solidFill>
            </a:endParaRPr>
          </a:p>
          <a:p>
            <a:pPr marL="342900" indent="-342900">
              <a:buClr>
                <a:schemeClr val="bg1">
                  <a:lumMod val="95000"/>
                </a:schemeClr>
              </a:buClr>
              <a:buSzPct val="75000"/>
              <a:buFont typeface="Arial" panose="020B0604020202020204" pitchFamily="34" charset="0"/>
              <a:buChar char="•"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44B778F-27B5-4197-B96D-1AFDD95A5D98}"/>
              </a:ext>
            </a:extLst>
          </p:cNvPr>
          <p:cNvSpPr/>
          <p:nvPr/>
        </p:nvSpPr>
        <p:spPr>
          <a:xfrm>
            <a:off x="734703" y="4228924"/>
            <a:ext cx="1486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dirty="0">
                <a:solidFill>
                  <a:srgbClr val="00B0F0"/>
                </a:solidFill>
              </a:rPr>
              <a:t>Zalewska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>
            <a:spLocks noGrp="1"/>
          </p:cNvSpPr>
          <p:nvPr>
            <p:ph type="ctrTitle" idx="4294967295"/>
          </p:nvPr>
        </p:nvSpPr>
        <p:spPr>
          <a:xfrm>
            <a:off x="685800" y="91069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32" name="Google Shape;232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39600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33" name="Google Shape;233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234" name="Google Shape;234;p28"/>
          <p:cNvGrpSpPr/>
          <p:nvPr/>
        </p:nvGrpSpPr>
        <p:grpSpPr>
          <a:xfrm>
            <a:off x="4318820" y="4377161"/>
            <a:ext cx="506539" cy="512362"/>
            <a:chOff x="5297950" y="1632050"/>
            <a:chExt cx="426200" cy="431100"/>
          </a:xfrm>
        </p:grpSpPr>
        <p:sp>
          <p:nvSpPr>
            <p:cNvPr id="235" name="Google Shape;235;p2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>
            <a:spLocks noGrp="1"/>
          </p:cNvSpPr>
          <p:nvPr>
            <p:ph type="ctrTitle" idx="4294967295"/>
          </p:nvPr>
        </p:nvSpPr>
        <p:spPr>
          <a:xfrm>
            <a:off x="1559350" y="571800"/>
            <a:ext cx="68226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42" name="Google Shape;242;p29"/>
          <p:cNvSpPr txBox="1">
            <a:spLocks noGrp="1"/>
          </p:cNvSpPr>
          <p:nvPr>
            <p:ph type="subTitle" idx="4294967295"/>
          </p:nvPr>
        </p:nvSpPr>
        <p:spPr>
          <a:xfrm>
            <a:off x="1559350" y="1182708"/>
            <a:ext cx="6822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43" name="Google Shape;243;p29"/>
          <p:cNvSpPr txBox="1">
            <a:spLocks noGrp="1"/>
          </p:cNvSpPr>
          <p:nvPr>
            <p:ph type="ctrTitle" idx="4294967295"/>
          </p:nvPr>
        </p:nvSpPr>
        <p:spPr>
          <a:xfrm>
            <a:off x="1559350" y="3353093"/>
            <a:ext cx="68226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44" name="Google Shape;244;p29"/>
          <p:cNvSpPr txBox="1">
            <a:spLocks noGrp="1"/>
          </p:cNvSpPr>
          <p:nvPr>
            <p:ph type="subTitle" idx="4294967295"/>
          </p:nvPr>
        </p:nvSpPr>
        <p:spPr>
          <a:xfrm>
            <a:off x="1559350" y="3964000"/>
            <a:ext cx="6822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45" name="Google Shape;245;p29"/>
          <p:cNvSpPr txBox="1">
            <a:spLocks noGrp="1"/>
          </p:cNvSpPr>
          <p:nvPr>
            <p:ph type="ctrTitle" idx="4294967295"/>
          </p:nvPr>
        </p:nvSpPr>
        <p:spPr>
          <a:xfrm>
            <a:off x="1559350" y="1962447"/>
            <a:ext cx="68226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46" name="Google Shape;246;p29"/>
          <p:cNvSpPr txBox="1">
            <a:spLocks noGrp="1"/>
          </p:cNvSpPr>
          <p:nvPr>
            <p:ph type="subTitle" idx="4294967295"/>
          </p:nvPr>
        </p:nvSpPr>
        <p:spPr>
          <a:xfrm>
            <a:off x="1559350" y="2573354"/>
            <a:ext cx="6822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47" name="Google Shape;247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48" name="Google Shape;248;p29"/>
          <p:cNvSpPr/>
          <p:nvPr/>
        </p:nvSpPr>
        <p:spPr>
          <a:xfrm>
            <a:off x="719609" y="2132001"/>
            <a:ext cx="387793" cy="408844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29"/>
          <p:cNvGrpSpPr/>
          <p:nvPr/>
        </p:nvGrpSpPr>
        <p:grpSpPr>
          <a:xfrm>
            <a:off x="681210" y="3530648"/>
            <a:ext cx="426191" cy="393981"/>
            <a:chOff x="5975075" y="2327500"/>
            <a:chExt cx="420100" cy="388350"/>
          </a:xfrm>
        </p:grpSpPr>
        <p:sp>
          <p:nvSpPr>
            <p:cNvPr id="250" name="Google Shape;250;p2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29"/>
          <p:cNvGrpSpPr/>
          <p:nvPr/>
        </p:nvGrpSpPr>
        <p:grpSpPr>
          <a:xfrm>
            <a:off x="647783" y="775029"/>
            <a:ext cx="459619" cy="336992"/>
            <a:chOff x="4610450" y="3703750"/>
            <a:chExt cx="453050" cy="332175"/>
          </a:xfrm>
        </p:grpSpPr>
        <p:sp>
          <p:nvSpPr>
            <p:cNvPr id="253" name="Google Shape;253;p2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60" name="Google Shape;260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261" name="Google Shape;261;p30"/>
          <p:cNvGrpSpPr/>
          <p:nvPr/>
        </p:nvGrpSpPr>
        <p:grpSpPr>
          <a:xfrm>
            <a:off x="7198689" y="2512309"/>
            <a:ext cx="1830511" cy="1216006"/>
            <a:chOff x="6038025" y="2598915"/>
            <a:chExt cx="2084152" cy="1384500"/>
          </a:xfrm>
        </p:grpSpPr>
        <p:cxnSp>
          <p:nvCxnSpPr>
            <p:cNvPr id="262" name="Google Shape;262;p30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3" name="Google Shape;263;p30"/>
            <p:cNvSpPr txBox="1"/>
            <p:nvPr/>
          </p:nvSpPr>
          <p:spPr>
            <a:xfrm>
              <a:off x="6640477" y="2598915"/>
              <a:ext cx="14817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Vestibulum congue tempus</a:t>
              </a:r>
              <a:endParaRPr sz="12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5" name="Google Shape;265;p30"/>
            <p:cNvSpPr txBox="1"/>
            <p:nvPr/>
          </p:nvSpPr>
          <p:spPr>
            <a:xfrm>
              <a:off x="6388899" y="3145991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77588B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3</a:t>
              </a:r>
              <a:endParaRPr sz="800">
                <a:solidFill>
                  <a:srgbClr val="77588B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</p:grpSp>
      <p:grpSp>
        <p:nvGrpSpPr>
          <p:cNvPr id="266" name="Google Shape;266;p30"/>
          <p:cNvGrpSpPr/>
          <p:nvPr/>
        </p:nvGrpSpPr>
        <p:grpSpPr>
          <a:xfrm>
            <a:off x="6206276" y="1042343"/>
            <a:ext cx="2822924" cy="1216006"/>
            <a:chOff x="4908100" y="889955"/>
            <a:chExt cx="3214077" cy="1384500"/>
          </a:xfrm>
        </p:grpSpPr>
        <p:cxnSp>
          <p:nvCxnSpPr>
            <p:cNvPr id="267" name="Google Shape;267;p30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" name="Google Shape;268;p30"/>
            <p:cNvSpPr txBox="1"/>
            <p:nvPr/>
          </p:nvSpPr>
          <p:spPr>
            <a:xfrm>
              <a:off x="6640477" y="889955"/>
              <a:ext cx="14817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Vestibulum congue tempus</a:t>
              </a:r>
              <a:endParaRPr sz="12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0"/>
            <p:cNvSpPr txBox="1"/>
            <p:nvPr/>
          </p:nvSpPr>
          <p:spPr>
            <a:xfrm>
              <a:off x="6392702" y="1426673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77588B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1</a:t>
              </a:r>
              <a:endParaRPr sz="800">
                <a:solidFill>
                  <a:srgbClr val="77588B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</p:grpSp>
      <p:grpSp>
        <p:nvGrpSpPr>
          <p:cNvPr id="271" name="Google Shape;271;p30"/>
          <p:cNvGrpSpPr/>
          <p:nvPr/>
        </p:nvGrpSpPr>
        <p:grpSpPr>
          <a:xfrm>
            <a:off x="4367548" y="1225204"/>
            <a:ext cx="3087059" cy="2856234"/>
            <a:chOff x="2991269" y="1153325"/>
            <a:chExt cx="3514811" cy="3252003"/>
          </a:xfrm>
        </p:grpSpPr>
        <p:sp>
          <p:nvSpPr>
            <p:cNvPr id="272" name="Google Shape;272;p30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000000">
                <a:alpha val="49230"/>
              </a:srgbClr>
            </a:solidFill>
            <a:ln>
              <a:noFill/>
            </a:ln>
          </p:spPr>
        </p:sp>
        <p:sp>
          <p:nvSpPr>
            <p:cNvPr id="273" name="Google Shape;273;p30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574066"/>
            </a:solidFill>
            <a:ln>
              <a:noFill/>
            </a:ln>
          </p:spPr>
        </p:sp>
        <p:sp>
          <p:nvSpPr>
            <p:cNvPr id="274" name="Google Shape;274;p30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77588B"/>
            </a:solidFill>
            <a:ln>
              <a:noFill/>
            </a:ln>
          </p:spPr>
        </p:sp>
        <p:sp>
          <p:nvSpPr>
            <p:cNvPr id="275" name="Google Shape;275;p30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000000">
                <a:alpha val="49230"/>
              </a:srgbClr>
            </a:solidFill>
            <a:ln>
              <a:noFill/>
            </a:ln>
          </p:spPr>
        </p:sp>
        <p:sp>
          <p:nvSpPr>
            <p:cNvPr id="276" name="Google Shape;276;p30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574066"/>
            </a:solidFill>
            <a:ln>
              <a:noFill/>
            </a:ln>
          </p:spPr>
        </p:sp>
        <p:sp>
          <p:nvSpPr>
            <p:cNvPr id="277" name="Google Shape;277;p30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77588B"/>
            </a:solidFill>
            <a:ln>
              <a:noFill/>
            </a:ln>
          </p:spPr>
        </p:sp>
        <p:sp>
          <p:nvSpPr>
            <p:cNvPr id="278" name="Google Shape;278;p30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574066"/>
            </a:solidFill>
            <a:ln>
              <a:noFill/>
            </a:ln>
          </p:spPr>
        </p:sp>
        <p:sp>
          <p:nvSpPr>
            <p:cNvPr id="279" name="Google Shape;279;p30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77588B"/>
            </a:solidFill>
            <a:ln>
              <a:noFill/>
            </a:ln>
          </p:spPr>
        </p:sp>
      </p:grpSp>
      <p:grpSp>
        <p:nvGrpSpPr>
          <p:cNvPr id="280" name="Google Shape;280;p30"/>
          <p:cNvGrpSpPr/>
          <p:nvPr/>
        </p:nvGrpSpPr>
        <p:grpSpPr>
          <a:xfrm>
            <a:off x="2769641" y="1833844"/>
            <a:ext cx="2315002" cy="1216006"/>
            <a:chOff x="995274" y="1844095"/>
            <a:chExt cx="2635776" cy="1384500"/>
          </a:xfrm>
        </p:grpSpPr>
        <p:sp>
          <p:nvSpPr>
            <p:cNvPr id="281" name="Google Shape;281;p30"/>
            <p:cNvSpPr txBox="1"/>
            <p:nvPr/>
          </p:nvSpPr>
          <p:spPr>
            <a:xfrm>
              <a:off x="995274" y="1844095"/>
              <a:ext cx="15084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Vestibulum congue tempus</a:t>
              </a:r>
              <a:endParaRPr sz="12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cxnSp>
          <p:nvCxnSpPr>
            <p:cNvPr id="282" name="Google Shape;282;p30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3" name="Google Shape;283;p30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4" name="Google Shape;284;p30"/>
            <p:cNvSpPr txBox="1"/>
            <p:nvPr/>
          </p:nvSpPr>
          <p:spPr>
            <a:xfrm>
              <a:off x="2488373" y="2363641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77588B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2</a:t>
              </a:r>
              <a:endParaRPr sz="800">
                <a:solidFill>
                  <a:srgbClr val="77588B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>
            <a:spLocks noGrp="1"/>
          </p:cNvSpPr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90" name="Google Shape;290;p31"/>
          <p:cNvSpPr txBox="1">
            <a:spLocks noGrp="1"/>
          </p:cNvSpPr>
          <p:nvPr>
            <p:ph type="body" idx="1"/>
          </p:nvPr>
        </p:nvSpPr>
        <p:spPr>
          <a:xfrm>
            <a:off x="2990400" y="1090650"/>
            <a:ext cx="1874100" cy="16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gold, butter and ripe lemons. In the spectrum of visible light, yellow is found between green and orange.</a:t>
            </a:r>
            <a:endParaRPr sz="1200" dirty="0"/>
          </a:p>
        </p:txBody>
      </p:sp>
      <p:sp>
        <p:nvSpPr>
          <p:cNvPr id="291" name="Google Shape;291;p31"/>
          <p:cNvSpPr txBox="1">
            <a:spLocks noGrp="1"/>
          </p:cNvSpPr>
          <p:nvPr>
            <p:ph type="body" idx="2"/>
          </p:nvPr>
        </p:nvSpPr>
        <p:spPr>
          <a:xfrm>
            <a:off x="4960623" y="1090650"/>
            <a:ext cx="1874100" cy="16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Blue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colour of the clear sky and the deep sea. It is located between violet and green on the optical spectrum.</a:t>
            </a:r>
            <a:endParaRPr sz="1200" dirty="0"/>
          </a:p>
        </p:txBody>
      </p:sp>
      <p:sp>
        <p:nvSpPr>
          <p:cNvPr id="292" name="Google Shape;292;p31"/>
          <p:cNvSpPr txBox="1">
            <a:spLocks noGrp="1"/>
          </p:cNvSpPr>
          <p:nvPr>
            <p:ph type="body" idx="3"/>
          </p:nvPr>
        </p:nvSpPr>
        <p:spPr>
          <a:xfrm>
            <a:off x="6930846" y="1090650"/>
            <a:ext cx="1874100" cy="16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93" name="Google Shape;293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94" name="Google Shape;294;p31"/>
          <p:cNvSpPr txBox="1">
            <a:spLocks noGrp="1"/>
          </p:cNvSpPr>
          <p:nvPr>
            <p:ph type="body" idx="1"/>
          </p:nvPr>
        </p:nvSpPr>
        <p:spPr>
          <a:xfrm>
            <a:off x="2990400" y="3148050"/>
            <a:ext cx="1874100" cy="16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95" name="Google Shape;295;p31"/>
          <p:cNvSpPr txBox="1">
            <a:spLocks noGrp="1"/>
          </p:cNvSpPr>
          <p:nvPr>
            <p:ph type="body" idx="2"/>
          </p:nvPr>
        </p:nvSpPr>
        <p:spPr>
          <a:xfrm>
            <a:off x="4960623" y="3148050"/>
            <a:ext cx="1874100" cy="16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96" name="Google Shape;296;p31"/>
          <p:cNvSpPr txBox="1">
            <a:spLocks noGrp="1"/>
          </p:cNvSpPr>
          <p:nvPr>
            <p:ph type="body" idx="3"/>
          </p:nvPr>
        </p:nvSpPr>
        <p:spPr>
          <a:xfrm>
            <a:off x="6930846" y="3148050"/>
            <a:ext cx="1874100" cy="16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297" name="Google Shape;297;p31"/>
          <p:cNvGrpSpPr/>
          <p:nvPr/>
        </p:nvGrpSpPr>
        <p:grpSpPr>
          <a:xfrm>
            <a:off x="2990393" y="677935"/>
            <a:ext cx="404290" cy="405314"/>
            <a:chOff x="6617400" y="931125"/>
            <a:chExt cx="483600" cy="484825"/>
          </a:xfrm>
        </p:grpSpPr>
        <p:sp>
          <p:nvSpPr>
            <p:cNvPr id="298" name="Google Shape;298;p31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31"/>
          <p:cNvSpPr/>
          <p:nvPr/>
        </p:nvSpPr>
        <p:spPr>
          <a:xfrm>
            <a:off x="6930857" y="747365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31"/>
          <p:cNvGrpSpPr/>
          <p:nvPr/>
        </p:nvGrpSpPr>
        <p:grpSpPr>
          <a:xfrm>
            <a:off x="6930843" y="2830829"/>
            <a:ext cx="427781" cy="316489"/>
            <a:chOff x="5255200" y="3006475"/>
            <a:chExt cx="511700" cy="378575"/>
          </a:xfrm>
        </p:grpSpPr>
        <p:sp>
          <p:nvSpPr>
            <p:cNvPr id="302" name="Google Shape;302;p31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" name="Google Shape;304;p31"/>
          <p:cNvSpPr/>
          <p:nvPr/>
        </p:nvSpPr>
        <p:spPr>
          <a:xfrm>
            <a:off x="4960615" y="695282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" name="Google Shape;305;p31"/>
          <p:cNvGrpSpPr/>
          <p:nvPr/>
        </p:nvGrpSpPr>
        <p:grpSpPr>
          <a:xfrm>
            <a:off x="4987433" y="2732808"/>
            <a:ext cx="318014" cy="414510"/>
            <a:chOff x="2624850" y="4296000"/>
            <a:chExt cx="380400" cy="495825"/>
          </a:xfrm>
        </p:grpSpPr>
        <p:sp>
          <p:nvSpPr>
            <p:cNvPr id="306" name="Google Shape;306;p31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31"/>
          <p:cNvGrpSpPr/>
          <p:nvPr/>
        </p:nvGrpSpPr>
        <p:grpSpPr>
          <a:xfrm>
            <a:off x="2990402" y="2781818"/>
            <a:ext cx="371623" cy="365499"/>
            <a:chOff x="1244325" y="4999400"/>
            <a:chExt cx="444525" cy="437200"/>
          </a:xfrm>
        </p:grpSpPr>
        <p:sp>
          <p:nvSpPr>
            <p:cNvPr id="310" name="Google Shape;310;p31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>
            <a:spLocks noGrp="1"/>
          </p:cNvSpPr>
          <p:nvPr>
            <p:ph type="body" idx="1"/>
          </p:nvPr>
        </p:nvSpPr>
        <p:spPr>
          <a:xfrm>
            <a:off x="457200" y="4078501"/>
            <a:ext cx="8229600" cy="106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insert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0" name="Google Shape;320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321" name="Google Shape;321;p3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6063" y="152400"/>
            <a:ext cx="4311875" cy="377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 txBox="1">
            <a:spLocks noGrp="1"/>
          </p:cNvSpPr>
          <p:nvPr>
            <p:ph type="body" idx="1"/>
          </p:nvPr>
        </p:nvSpPr>
        <p:spPr>
          <a:xfrm>
            <a:off x="306400" y="1600950"/>
            <a:ext cx="3815700" cy="301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27" name="Google Shape;327;p33"/>
          <p:cNvSpPr/>
          <p:nvPr/>
        </p:nvSpPr>
        <p:spPr>
          <a:xfrm>
            <a:off x="58477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Place your screenshot here</a:t>
            </a:r>
            <a:endParaRPr sz="10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328" name="Google Shape;328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329" name="Google Shape;329;p33"/>
          <p:cNvGrpSpPr/>
          <p:nvPr/>
        </p:nvGrpSpPr>
        <p:grpSpPr>
          <a:xfrm>
            <a:off x="5788625" y="373572"/>
            <a:ext cx="2119546" cy="4396359"/>
            <a:chOff x="2547150" y="238125"/>
            <a:chExt cx="2525675" cy="5238750"/>
          </a:xfrm>
        </p:grpSpPr>
        <p:sp>
          <p:nvSpPr>
            <p:cNvPr id="330" name="Google Shape;330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33"/>
          <p:cNvSpPr txBox="1">
            <a:spLocks noGrp="1"/>
          </p:cNvSpPr>
          <p:nvPr>
            <p:ph type="title"/>
          </p:nvPr>
        </p:nvSpPr>
        <p:spPr>
          <a:xfrm>
            <a:off x="306400" y="481050"/>
            <a:ext cx="3815700" cy="10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project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>
            <a:spLocks noGrp="1"/>
          </p:cNvSpPr>
          <p:nvPr>
            <p:ph type="body" idx="1"/>
          </p:nvPr>
        </p:nvSpPr>
        <p:spPr>
          <a:xfrm>
            <a:off x="306400" y="1600950"/>
            <a:ext cx="3815700" cy="301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40" name="Google Shape;340;p34"/>
          <p:cNvSpPr/>
          <p:nvPr/>
        </p:nvSpPr>
        <p:spPr>
          <a:xfrm>
            <a:off x="5547375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Place your screenshot here</a:t>
            </a:r>
            <a:endParaRPr sz="10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341" name="Google Shape;341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342" name="Google Shape;342;p34"/>
          <p:cNvGrpSpPr/>
          <p:nvPr/>
        </p:nvGrpSpPr>
        <p:grpSpPr>
          <a:xfrm>
            <a:off x="5482677" y="465959"/>
            <a:ext cx="2736410" cy="4222433"/>
            <a:chOff x="2112475" y="238125"/>
            <a:chExt cx="3395050" cy="5238750"/>
          </a:xfrm>
        </p:grpSpPr>
        <p:sp>
          <p:nvSpPr>
            <p:cNvPr id="343" name="Google Shape;343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7" name="Google Shape;347;p34"/>
          <p:cNvSpPr txBox="1">
            <a:spLocks noGrp="1"/>
          </p:cNvSpPr>
          <p:nvPr>
            <p:ph type="title"/>
          </p:nvPr>
        </p:nvSpPr>
        <p:spPr>
          <a:xfrm>
            <a:off x="306400" y="481050"/>
            <a:ext cx="3815700" cy="10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"/>
          <p:cNvSpPr/>
          <p:nvPr/>
        </p:nvSpPr>
        <p:spPr>
          <a:xfrm>
            <a:off x="4928200" y="10711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5"/>
          <p:cNvSpPr txBox="1">
            <a:spLocks noGrp="1"/>
          </p:cNvSpPr>
          <p:nvPr>
            <p:ph type="body" idx="1"/>
          </p:nvPr>
        </p:nvSpPr>
        <p:spPr>
          <a:xfrm>
            <a:off x="306400" y="1600950"/>
            <a:ext cx="3815700" cy="301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54" name="Google Shape;354;p35"/>
          <p:cNvSpPr/>
          <p:nvPr/>
        </p:nvSpPr>
        <p:spPr>
          <a:xfrm>
            <a:off x="5089525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Place your screenshot here</a:t>
            </a:r>
            <a:endParaRPr sz="10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355" name="Google Shape;35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56" name="Google Shape;356;p35"/>
          <p:cNvSpPr txBox="1">
            <a:spLocks noGrp="1"/>
          </p:cNvSpPr>
          <p:nvPr>
            <p:ph type="title"/>
          </p:nvPr>
        </p:nvSpPr>
        <p:spPr>
          <a:xfrm>
            <a:off x="306400" y="481050"/>
            <a:ext cx="3815700" cy="10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62" name="Google Shape;362;p36"/>
          <p:cNvSpPr txBox="1">
            <a:spLocks noGrp="1"/>
          </p:cNvSpPr>
          <p:nvPr>
            <p:ph type="ctrTitle" idx="4294967295"/>
          </p:nvPr>
        </p:nvSpPr>
        <p:spPr>
          <a:xfrm>
            <a:off x="1788975" y="440350"/>
            <a:ext cx="66051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63" name="Google Shape;363;p36"/>
          <p:cNvSpPr txBox="1">
            <a:spLocks noGrp="1"/>
          </p:cNvSpPr>
          <p:nvPr>
            <p:ph type="subTitle" idx="4294967295"/>
          </p:nvPr>
        </p:nvSpPr>
        <p:spPr>
          <a:xfrm>
            <a:off x="1788975" y="1639970"/>
            <a:ext cx="66051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▫"/>
            </a:pPr>
            <a:r>
              <a:rPr lang="en"/>
              <a:t>@username</a:t>
            </a:r>
            <a:endParaRPr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▫"/>
            </a:pPr>
            <a:r>
              <a:rPr lang="en"/>
              <a:t>user@mail.me</a:t>
            </a:r>
            <a:endParaRPr/>
          </a:p>
        </p:txBody>
      </p:sp>
      <p:grpSp>
        <p:nvGrpSpPr>
          <p:cNvPr id="364" name="Google Shape;364;p36"/>
          <p:cNvGrpSpPr/>
          <p:nvPr/>
        </p:nvGrpSpPr>
        <p:grpSpPr>
          <a:xfrm>
            <a:off x="334519" y="653347"/>
            <a:ext cx="662932" cy="604817"/>
            <a:chOff x="6625350" y="1613750"/>
            <a:chExt cx="480525" cy="438400"/>
          </a:xfrm>
        </p:grpSpPr>
        <p:sp>
          <p:nvSpPr>
            <p:cNvPr id="365" name="Google Shape;365;p36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6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 txBox="1">
            <a:spLocks noGrp="1"/>
          </p:cNvSpPr>
          <p:nvPr>
            <p:ph type="title"/>
          </p:nvPr>
        </p:nvSpPr>
        <p:spPr>
          <a:xfrm>
            <a:off x="450250" y="557250"/>
            <a:ext cx="19287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75" name="Google Shape;375;p37"/>
          <p:cNvSpPr txBox="1">
            <a:spLocks noGrp="1"/>
          </p:cNvSpPr>
          <p:nvPr>
            <p:ph type="body" idx="1"/>
          </p:nvPr>
        </p:nvSpPr>
        <p:spPr>
          <a:xfrm>
            <a:off x="3174425" y="557250"/>
            <a:ext cx="55125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▫"/>
            </a:pPr>
            <a:r>
              <a:rPr lang="en" sz="2400">
                <a:solidFill>
                  <a:srgbClr val="FFFFFF"/>
                </a:solidFill>
              </a:rPr>
              <a:t>Presentation template by </a:t>
            </a:r>
            <a:r>
              <a:rPr lang="en" sz="2400" u="sng">
                <a:solidFill>
                  <a:srgbClr val="FFFFFF"/>
                </a:solidFill>
                <a:hlinkClick r:id="rId3"/>
              </a:rPr>
              <a:t>SlidesCarnival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▫"/>
            </a:pPr>
            <a:r>
              <a:rPr lang="en" sz="2400">
                <a:solidFill>
                  <a:srgbClr val="FFFFFF"/>
                </a:solidFill>
              </a:rPr>
              <a:t>Photographs by </a:t>
            </a:r>
            <a:r>
              <a:rPr lang="en" sz="2400" u="sng">
                <a:solidFill>
                  <a:srgbClr val="FFFFFF"/>
                </a:solidFill>
                <a:hlinkClick r:id="rId4"/>
              </a:rPr>
              <a:t>Unsplash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76" name="Google Shape;376;p3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ctrTitle" idx="4294967295"/>
          </p:nvPr>
        </p:nvSpPr>
        <p:spPr>
          <a:xfrm>
            <a:off x="1788975" y="440350"/>
            <a:ext cx="66051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200" dirty="0"/>
              <a:t> </a:t>
            </a:r>
            <a:endParaRPr sz="7200" dirty="0"/>
          </a:p>
        </p:txBody>
      </p:sp>
      <p:sp>
        <p:nvSpPr>
          <p:cNvPr id="112" name="Google Shape;112;p16"/>
          <p:cNvSpPr txBox="1">
            <a:spLocks noGrp="1"/>
          </p:cNvSpPr>
          <p:nvPr>
            <p:ph type="subTitle" idx="4294967295"/>
          </p:nvPr>
        </p:nvSpPr>
        <p:spPr>
          <a:xfrm>
            <a:off x="1788975" y="1639970"/>
            <a:ext cx="66051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3600" dirty="0"/>
              <a:t>Kawałek o siłach Portera czy coś, o tym że rynek jest ładnie podzielony</a:t>
            </a:r>
            <a:endParaRPr sz="3600" dirty="0"/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4" name="Google Shape;114;p16"/>
          <p:cNvSpPr/>
          <p:nvPr/>
        </p:nvSpPr>
        <p:spPr>
          <a:xfrm flipH="1">
            <a:off x="357002" y="698421"/>
            <a:ext cx="548695" cy="49913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D87EE64-3451-4DAC-BA59-A685A1BB36EA}"/>
              </a:ext>
            </a:extLst>
          </p:cNvPr>
          <p:cNvSpPr/>
          <p:nvPr/>
        </p:nvSpPr>
        <p:spPr>
          <a:xfrm>
            <a:off x="5556085" y="3609352"/>
            <a:ext cx="1486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dirty="0">
                <a:solidFill>
                  <a:srgbClr val="00B0F0"/>
                </a:solidFill>
              </a:rPr>
              <a:t>Zalewska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"/>
          <p:cNvSpPr txBox="1">
            <a:spLocks noGrp="1"/>
          </p:cNvSpPr>
          <p:nvPr>
            <p:ph type="title"/>
          </p:nvPr>
        </p:nvSpPr>
        <p:spPr>
          <a:xfrm>
            <a:off x="450250" y="557250"/>
            <a:ext cx="19287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82" name="Google Shape;382;p38"/>
          <p:cNvSpPr txBox="1">
            <a:spLocks noGrp="1"/>
          </p:cNvSpPr>
          <p:nvPr>
            <p:ph type="body" idx="1"/>
          </p:nvPr>
        </p:nvSpPr>
        <p:spPr>
          <a:xfrm>
            <a:off x="3174425" y="557250"/>
            <a:ext cx="5512500" cy="252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This presentation uses the following typographies: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</a:pPr>
            <a:r>
              <a:rPr lang="en" sz="1800">
                <a:solidFill>
                  <a:srgbClr val="FFFFFF"/>
                </a:solidFill>
              </a:rPr>
              <a:t>Titles: IBM Plex Sans Semibold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</a:pPr>
            <a:r>
              <a:rPr lang="en" sz="1800">
                <a:solidFill>
                  <a:srgbClr val="FFFFFF"/>
                </a:solidFill>
              </a:rPr>
              <a:t>Body copy: IBM Plex Sans Regular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You can download the fonts on this page: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FFFF"/>
                </a:solidFill>
                <a:hlinkClick r:id="rId3"/>
              </a:rPr>
              <a:t>https://github.com/IBM/plex/tree/master/IBM-Plex-Sans/fonts/complete/otf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</a:endParaRPr>
          </a:p>
        </p:txBody>
      </p:sp>
      <p:sp>
        <p:nvSpPr>
          <p:cNvPr id="383" name="Google Shape;383;p38"/>
          <p:cNvSpPr txBox="1"/>
          <p:nvPr/>
        </p:nvSpPr>
        <p:spPr>
          <a:xfrm>
            <a:off x="3174425" y="4019250"/>
            <a:ext cx="56661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384" name="Google Shape;384;p3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588B"/>
        </a:soli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390" name="Google Shape;390;p39"/>
          <p:cNvSpPr txBox="1">
            <a:spLocks noGrp="1"/>
          </p:cNvSpPr>
          <p:nvPr>
            <p:ph type="body" idx="1"/>
          </p:nvPr>
        </p:nvSpPr>
        <p:spPr>
          <a:xfrm>
            <a:off x="337325" y="557250"/>
            <a:ext cx="21114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391" name="Google Shape;391;p39"/>
          <p:cNvGrpSpPr/>
          <p:nvPr/>
        </p:nvGrpSpPr>
        <p:grpSpPr>
          <a:xfrm>
            <a:off x="3282268" y="342338"/>
            <a:ext cx="347107" cy="438984"/>
            <a:chOff x="584925" y="238125"/>
            <a:chExt cx="415200" cy="525100"/>
          </a:xfrm>
        </p:grpSpPr>
        <p:sp>
          <p:nvSpPr>
            <p:cNvPr id="392" name="Google Shape;392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39"/>
          <p:cNvGrpSpPr/>
          <p:nvPr/>
        </p:nvGrpSpPr>
        <p:grpSpPr>
          <a:xfrm>
            <a:off x="3833527" y="406125"/>
            <a:ext cx="371623" cy="309362"/>
            <a:chOff x="1244325" y="314425"/>
            <a:chExt cx="444525" cy="370050"/>
          </a:xfrm>
        </p:grpSpPr>
        <p:sp>
          <p:nvSpPr>
            <p:cNvPr id="399" name="Google Shape;399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39"/>
          <p:cNvGrpSpPr/>
          <p:nvPr/>
        </p:nvGrpSpPr>
        <p:grpSpPr>
          <a:xfrm>
            <a:off x="4405225" y="404599"/>
            <a:ext cx="355300" cy="312413"/>
            <a:chOff x="1928175" y="312600"/>
            <a:chExt cx="425000" cy="373700"/>
          </a:xfrm>
        </p:grpSpPr>
        <p:sp>
          <p:nvSpPr>
            <p:cNvPr id="402" name="Google Shape;402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4" name="Google Shape;404;p39"/>
          <p:cNvSpPr/>
          <p:nvPr/>
        </p:nvSpPr>
        <p:spPr>
          <a:xfrm>
            <a:off x="50010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9"/>
          <p:cNvSpPr/>
          <p:nvPr/>
        </p:nvSpPr>
        <p:spPr>
          <a:xfrm>
            <a:off x="55844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39"/>
          <p:cNvGrpSpPr/>
          <p:nvPr/>
        </p:nvGrpSpPr>
        <p:grpSpPr>
          <a:xfrm>
            <a:off x="6069263" y="388276"/>
            <a:ext cx="408386" cy="345080"/>
            <a:chOff x="3918650" y="293075"/>
            <a:chExt cx="488500" cy="412775"/>
          </a:xfrm>
        </p:grpSpPr>
        <p:sp>
          <p:nvSpPr>
            <p:cNvPr id="407" name="Google Shape;407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" name="Google Shape;410;p39"/>
          <p:cNvGrpSpPr/>
          <p:nvPr/>
        </p:nvGrpSpPr>
        <p:grpSpPr>
          <a:xfrm>
            <a:off x="6669030" y="362235"/>
            <a:ext cx="335905" cy="397142"/>
            <a:chOff x="4636075" y="261925"/>
            <a:chExt cx="401800" cy="475050"/>
          </a:xfrm>
        </p:grpSpPr>
        <p:sp>
          <p:nvSpPr>
            <p:cNvPr id="411" name="Google Shape;411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" name="Google Shape;415;p39"/>
          <p:cNvSpPr/>
          <p:nvPr/>
        </p:nvSpPr>
        <p:spPr>
          <a:xfrm>
            <a:off x="72082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39"/>
          <p:cNvGrpSpPr/>
          <p:nvPr/>
        </p:nvGrpSpPr>
        <p:grpSpPr>
          <a:xfrm>
            <a:off x="7795582" y="395424"/>
            <a:ext cx="336908" cy="330262"/>
            <a:chOff x="5983625" y="301625"/>
            <a:chExt cx="403000" cy="395050"/>
          </a:xfrm>
        </p:grpSpPr>
        <p:sp>
          <p:nvSpPr>
            <p:cNvPr id="417" name="Google Shape;417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39"/>
          <p:cNvGrpSpPr/>
          <p:nvPr/>
        </p:nvGrpSpPr>
        <p:grpSpPr>
          <a:xfrm>
            <a:off x="8361658" y="392853"/>
            <a:ext cx="331808" cy="331307"/>
            <a:chOff x="6660750" y="298550"/>
            <a:chExt cx="396900" cy="396300"/>
          </a:xfrm>
        </p:grpSpPr>
        <p:sp>
          <p:nvSpPr>
            <p:cNvPr id="438" name="Google Shape;438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" name="Google Shape;440;p39"/>
          <p:cNvGrpSpPr/>
          <p:nvPr/>
        </p:nvGrpSpPr>
        <p:grpSpPr>
          <a:xfrm>
            <a:off x="3282268" y="914538"/>
            <a:ext cx="347107" cy="420111"/>
            <a:chOff x="584925" y="922575"/>
            <a:chExt cx="415200" cy="502525"/>
          </a:xfrm>
        </p:grpSpPr>
        <p:sp>
          <p:nvSpPr>
            <p:cNvPr id="441" name="Google Shape;441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39"/>
          <p:cNvGrpSpPr/>
          <p:nvPr/>
        </p:nvGrpSpPr>
        <p:grpSpPr>
          <a:xfrm>
            <a:off x="3835575" y="904841"/>
            <a:ext cx="367547" cy="437980"/>
            <a:chOff x="1246775" y="910975"/>
            <a:chExt cx="439650" cy="523900"/>
          </a:xfrm>
        </p:grpSpPr>
        <p:sp>
          <p:nvSpPr>
            <p:cNvPr id="445" name="Google Shape;445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39"/>
          <p:cNvGrpSpPr/>
          <p:nvPr/>
        </p:nvGrpSpPr>
        <p:grpSpPr>
          <a:xfrm>
            <a:off x="4403700" y="975274"/>
            <a:ext cx="358351" cy="298118"/>
            <a:chOff x="1926350" y="995225"/>
            <a:chExt cx="428650" cy="356600"/>
          </a:xfrm>
        </p:grpSpPr>
        <p:sp>
          <p:nvSpPr>
            <p:cNvPr id="449" name="Google Shape;449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39"/>
          <p:cNvSpPr/>
          <p:nvPr/>
        </p:nvSpPr>
        <p:spPr>
          <a:xfrm>
            <a:off x="49713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39"/>
          <p:cNvSpPr/>
          <p:nvPr/>
        </p:nvSpPr>
        <p:spPr>
          <a:xfrm>
            <a:off x="55354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9"/>
          <p:cNvSpPr/>
          <p:nvPr/>
        </p:nvSpPr>
        <p:spPr>
          <a:xfrm>
            <a:off x="61041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9"/>
          <p:cNvSpPr/>
          <p:nvPr/>
        </p:nvSpPr>
        <p:spPr>
          <a:xfrm>
            <a:off x="66788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7" name="Google Shape;457;p39"/>
          <p:cNvGrpSpPr/>
          <p:nvPr/>
        </p:nvGrpSpPr>
        <p:grpSpPr>
          <a:xfrm>
            <a:off x="7225931" y="952827"/>
            <a:ext cx="349155" cy="349657"/>
            <a:chOff x="5302225" y="968375"/>
            <a:chExt cx="417650" cy="418250"/>
          </a:xfrm>
        </p:grpSpPr>
        <p:sp>
          <p:nvSpPr>
            <p:cNvPr id="458" name="Google Shape;458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60;p39"/>
          <p:cNvGrpSpPr/>
          <p:nvPr/>
        </p:nvGrpSpPr>
        <p:grpSpPr>
          <a:xfrm>
            <a:off x="7747595" y="913514"/>
            <a:ext cx="432881" cy="421637"/>
            <a:chOff x="5926225" y="921350"/>
            <a:chExt cx="517800" cy="504350"/>
          </a:xfrm>
        </p:grpSpPr>
        <p:sp>
          <p:nvSpPr>
            <p:cNvPr id="461" name="Google Shape;46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39"/>
          <p:cNvGrpSpPr/>
          <p:nvPr/>
        </p:nvGrpSpPr>
        <p:grpSpPr>
          <a:xfrm>
            <a:off x="8325418" y="921686"/>
            <a:ext cx="404290" cy="405314"/>
            <a:chOff x="6617400" y="931125"/>
            <a:chExt cx="483600" cy="484825"/>
          </a:xfrm>
        </p:grpSpPr>
        <p:sp>
          <p:nvSpPr>
            <p:cNvPr id="464" name="Google Shape;464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39"/>
          <p:cNvGrpSpPr/>
          <p:nvPr/>
        </p:nvGrpSpPr>
        <p:grpSpPr>
          <a:xfrm>
            <a:off x="3260825" y="1551048"/>
            <a:ext cx="389994" cy="273623"/>
            <a:chOff x="559275" y="1683950"/>
            <a:chExt cx="466500" cy="327300"/>
          </a:xfrm>
        </p:grpSpPr>
        <p:sp>
          <p:nvSpPr>
            <p:cNvPr id="467" name="Google Shape;467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39"/>
          <p:cNvGrpSpPr/>
          <p:nvPr/>
        </p:nvGrpSpPr>
        <p:grpSpPr>
          <a:xfrm>
            <a:off x="3824352" y="1496958"/>
            <a:ext cx="389994" cy="381822"/>
            <a:chOff x="1233350" y="1619250"/>
            <a:chExt cx="466500" cy="456725"/>
          </a:xfrm>
        </p:grpSpPr>
        <p:sp>
          <p:nvSpPr>
            <p:cNvPr id="470" name="Google Shape;470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39"/>
          <p:cNvGrpSpPr/>
          <p:nvPr/>
        </p:nvGrpSpPr>
        <p:grpSpPr>
          <a:xfrm>
            <a:off x="4400126" y="1505109"/>
            <a:ext cx="365499" cy="365499"/>
            <a:chOff x="1922075" y="1629000"/>
            <a:chExt cx="437200" cy="437200"/>
          </a:xfrm>
        </p:grpSpPr>
        <p:sp>
          <p:nvSpPr>
            <p:cNvPr id="475" name="Google Shape;475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39"/>
          <p:cNvGrpSpPr/>
          <p:nvPr/>
        </p:nvGrpSpPr>
        <p:grpSpPr>
          <a:xfrm>
            <a:off x="4962127" y="1503584"/>
            <a:ext cx="368551" cy="368551"/>
            <a:chOff x="2594325" y="1627175"/>
            <a:chExt cx="440850" cy="440850"/>
          </a:xfrm>
        </p:grpSpPr>
        <p:sp>
          <p:nvSpPr>
            <p:cNvPr id="478" name="Google Shape;478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9"/>
          <p:cNvSpPr/>
          <p:nvPr/>
        </p:nvSpPr>
        <p:spPr>
          <a:xfrm>
            <a:off x="55420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2" name="Google Shape;482;p39"/>
          <p:cNvGrpSpPr/>
          <p:nvPr/>
        </p:nvGrpSpPr>
        <p:grpSpPr>
          <a:xfrm>
            <a:off x="6123895" y="1476017"/>
            <a:ext cx="299121" cy="423685"/>
            <a:chOff x="3984000" y="1594200"/>
            <a:chExt cx="357800" cy="506800"/>
          </a:xfrm>
        </p:grpSpPr>
        <p:sp>
          <p:nvSpPr>
            <p:cNvPr id="483" name="Google Shape;483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39"/>
          <p:cNvGrpSpPr/>
          <p:nvPr/>
        </p:nvGrpSpPr>
        <p:grpSpPr>
          <a:xfrm>
            <a:off x="6639937" y="1566869"/>
            <a:ext cx="394090" cy="241980"/>
            <a:chOff x="4601275" y="1702875"/>
            <a:chExt cx="471400" cy="289450"/>
          </a:xfrm>
        </p:grpSpPr>
        <p:sp>
          <p:nvSpPr>
            <p:cNvPr id="486" name="Google Shape;486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39"/>
          <p:cNvGrpSpPr/>
          <p:nvPr/>
        </p:nvGrpSpPr>
        <p:grpSpPr>
          <a:xfrm>
            <a:off x="7222357" y="1507659"/>
            <a:ext cx="356303" cy="360400"/>
            <a:chOff x="5297950" y="1632050"/>
            <a:chExt cx="426200" cy="431100"/>
          </a:xfrm>
        </p:grpSpPr>
        <p:sp>
          <p:nvSpPr>
            <p:cNvPr id="492" name="Google Shape;492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9"/>
          <p:cNvGrpSpPr/>
          <p:nvPr/>
        </p:nvGrpSpPr>
        <p:grpSpPr>
          <a:xfrm>
            <a:off x="7784860" y="1496958"/>
            <a:ext cx="358351" cy="381822"/>
            <a:chOff x="5970800" y="1619250"/>
            <a:chExt cx="428650" cy="456725"/>
          </a:xfrm>
        </p:grpSpPr>
        <p:sp>
          <p:nvSpPr>
            <p:cNvPr id="495" name="Google Shape;495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500;p39"/>
          <p:cNvGrpSpPr/>
          <p:nvPr/>
        </p:nvGrpSpPr>
        <p:grpSpPr>
          <a:xfrm>
            <a:off x="8332064" y="1492360"/>
            <a:ext cx="401719" cy="366502"/>
            <a:chOff x="6625350" y="1613750"/>
            <a:chExt cx="480525" cy="438400"/>
          </a:xfrm>
        </p:grpSpPr>
        <p:sp>
          <p:nvSpPr>
            <p:cNvPr id="501" name="Google Shape;501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39"/>
          <p:cNvGrpSpPr/>
          <p:nvPr/>
        </p:nvGrpSpPr>
        <p:grpSpPr>
          <a:xfrm>
            <a:off x="3304213" y="2088554"/>
            <a:ext cx="303217" cy="325685"/>
            <a:chOff x="611175" y="2326900"/>
            <a:chExt cx="362700" cy="389575"/>
          </a:xfrm>
        </p:grpSpPr>
        <p:sp>
          <p:nvSpPr>
            <p:cNvPr id="507" name="Google Shape;507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39"/>
          <p:cNvSpPr/>
          <p:nvPr/>
        </p:nvSpPr>
        <p:spPr>
          <a:xfrm>
            <a:off x="38596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9"/>
          <p:cNvSpPr/>
          <p:nvPr/>
        </p:nvSpPr>
        <p:spPr>
          <a:xfrm>
            <a:off x="44231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9"/>
          <p:cNvSpPr/>
          <p:nvPr/>
        </p:nvSpPr>
        <p:spPr>
          <a:xfrm>
            <a:off x="49867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4" name="Google Shape;514;p39"/>
          <p:cNvGrpSpPr/>
          <p:nvPr/>
        </p:nvGrpSpPr>
        <p:grpSpPr>
          <a:xfrm>
            <a:off x="5624678" y="2036492"/>
            <a:ext cx="170502" cy="425733"/>
            <a:chOff x="3386850" y="2264625"/>
            <a:chExt cx="203950" cy="509250"/>
          </a:xfrm>
        </p:grpSpPr>
        <p:sp>
          <p:nvSpPr>
            <p:cNvPr id="515" name="Google Shape;515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9"/>
          <p:cNvGrpSpPr/>
          <p:nvPr/>
        </p:nvGrpSpPr>
        <p:grpSpPr>
          <a:xfrm>
            <a:off x="6767051" y="2090602"/>
            <a:ext cx="139863" cy="317513"/>
            <a:chOff x="4753325" y="2329350"/>
            <a:chExt cx="167300" cy="379800"/>
          </a:xfrm>
        </p:grpSpPr>
        <p:sp>
          <p:nvSpPr>
            <p:cNvPr id="518" name="Google Shape;518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39"/>
          <p:cNvGrpSpPr/>
          <p:nvPr/>
        </p:nvGrpSpPr>
        <p:grpSpPr>
          <a:xfrm>
            <a:off x="6200953" y="2038519"/>
            <a:ext cx="145004" cy="421657"/>
            <a:chOff x="4076175" y="2267050"/>
            <a:chExt cx="173450" cy="504375"/>
          </a:xfrm>
        </p:grpSpPr>
        <p:sp>
          <p:nvSpPr>
            <p:cNvPr id="521" name="Google Shape;521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3" name="Google Shape;523;p39"/>
          <p:cNvSpPr/>
          <p:nvPr/>
        </p:nvSpPr>
        <p:spPr>
          <a:xfrm>
            <a:off x="72408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4" name="Google Shape;524;p39"/>
          <p:cNvGrpSpPr/>
          <p:nvPr/>
        </p:nvGrpSpPr>
        <p:grpSpPr>
          <a:xfrm>
            <a:off x="7788434" y="2089055"/>
            <a:ext cx="351204" cy="324661"/>
            <a:chOff x="5975075" y="2327500"/>
            <a:chExt cx="420100" cy="388350"/>
          </a:xfrm>
        </p:grpSpPr>
        <p:sp>
          <p:nvSpPr>
            <p:cNvPr id="525" name="Google Shape;52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9"/>
          <p:cNvGrpSpPr/>
          <p:nvPr/>
        </p:nvGrpSpPr>
        <p:grpSpPr>
          <a:xfrm>
            <a:off x="8419844" y="2079358"/>
            <a:ext cx="215437" cy="351204"/>
            <a:chOff x="6730350" y="2315900"/>
            <a:chExt cx="257700" cy="420100"/>
          </a:xfrm>
        </p:grpSpPr>
        <p:sp>
          <p:nvSpPr>
            <p:cNvPr id="528" name="Google Shape;528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39"/>
          <p:cNvGrpSpPr/>
          <p:nvPr/>
        </p:nvGrpSpPr>
        <p:grpSpPr>
          <a:xfrm>
            <a:off x="3401189" y="2615840"/>
            <a:ext cx="109265" cy="398166"/>
            <a:chOff x="727175" y="2957625"/>
            <a:chExt cx="130700" cy="476275"/>
          </a:xfrm>
        </p:grpSpPr>
        <p:sp>
          <p:nvSpPr>
            <p:cNvPr id="534" name="Google Shape;534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6" name="Google Shape;536;p39"/>
          <p:cNvSpPr/>
          <p:nvPr/>
        </p:nvSpPr>
        <p:spPr>
          <a:xfrm>
            <a:off x="44155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9"/>
          <p:cNvSpPr/>
          <p:nvPr/>
        </p:nvSpPr>
        <p:spPr>
          <a:xfrm>
            <a:off x="38953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8" name="Google Shape;538;p39"/>
          <p:cNvGrpSpPr/>
          <p:nvPr/>
        </p:nvGrpSpPr>
        <p:grpSpPr>
          <a:xfrm>
            <a:off x="4952931" y="2628589"/>
            <a:ext cx="386943" cy="372647"/>
            <a:chOff x="2583325" y="2972875"/>
            <a:chExt cx="462850" cy="445750"/>
          </a:xfrm>
        </p:grpSpPr>
        <p:sp>
          <p:nvSpPr>
            <p:cNvPr id="539" name="Google Shape;539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39"/>
          <p:cNvGrpSpPr/>
          <p:nvPr/>
        </p:nvGrpSpPr>
        <p:grpSpPr>
          <a:xfrm>
            <a:off x="5503186" y="2684246"/>
            <a:ext cx="413486" cy="261354"/>
            <a:chOff x="3241525" y="3039450"/>
            <a:chExt cx="494600" cy="312625"/>
          </a:xfrm>
        </p:grpSpPr>
        <p:sp>
          <p:nvSpPr>
            <p:cNvPr id="542" name="Google Shape;542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" name="Google Shape;544;p39"/>
          <p:cNvSpPr/>
          <p:nvPr/>
        </p:nvSpPr>
        <p:spPr>
          <a:xfrm>
            <a:off x="66594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39"/>
          <p:cNvGrpSpPr/>
          <p:nvPr/>
        </p:nvGrpSpPr>
        <p:grpSpPr>
          <a:xfrm>
            <a:off x="7186618" y="2656679"/>
            <a:ext cx="427781" cy="316489"/>
            <a:chOff x="5255200" y="3006475"/>
            <a:chExt cx="511700" cy="378575"/>
          </a:xfrm>
        </p:grpSpPr>
        <p:sp>
          <p:nvSpPr>
            <p:cNvPr id="546" name="Google Shape;546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9"/>
          <p:cNvGrpSpPr/>
          <p:nvPr/>
        </p:nvGrpSpPr>
        <p:grpSpPr>
          <a:xfrm>
            <a:off x="6100404" y="2638307"/>
            <a:ext cx="346104" cy="353231"/>
            <a:chOff x="3955900" y="2984500"/>
            <a:chExt cx="414000" cy="422525"/>
          </a:xfrm>
        </p:grpSpPr>
        <p:sp>
          <p:nvSpPr>
            <p:cNvPr id="549" name="Google Shape;549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2" name="Google Shape;552;p39"/>
          <p:cNvSpPr/>
          <p:nvPr/>
        </p:nvSpPr>
        <p:spPr>
          <a:xfrm>
            <a:off x="32644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9"/>
          <p:cNvSpPr/>
          <p:nvPr/>
        </p:nvSpPr>
        <p:spPr>
          <a:xfrm>
            <a:off x="78294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4" name="Google Shape;554;p39"/>
          <p:cNvGrpSpPr/>
          <p:nvPr/>
        </p:nvGrpSpPr>
        <p:grpSpPr>
          <a:xfrm>
            <a:off x="8395349" y="2633187"/>
            <a:ext cx="264427" cy="375719"/>
            <a:chOff x="6701050" y="2978375"/>
            <a:chExt cx="316300" cy="449425"/>
          </a:xfrm>
        </p:grpSpPr>
        <p:sp>
          <p:nvSpPr>
            <p:cNvPr id="555" name="Google Shape;555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39"/>
          <p:cNvGrpSpPr/>
          <p:nvPr/>
        </p:nvGrpSpPr>
        <p:grpSpPr>
          <a:xfrm>
            <a:off x="3830977" y="3251848"/>
            <a:ext cx="376743" cy="253203"/>
            <a:chOff x="1241275" y="3718400"/>
            <a:chExt cx="450650" cy="302875"/>
          </a:xfrm>
        </p:grpSpPr>
        <p:sp>
          <p:nvSpPr>
            <p:cNvPr id="558" name="Google Shape;558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39"/>
          <p:cNvGrpSpPr/>
          <p:nvPr/>
        </p:nvGrpSpPr>
        <p:grpSpPr>
          <a:xfrm>
            <a:off x="4399624" y="3232453"/>
            <a:ext cx="366502" cy="292495"/>
            <a:chOff x="1921475" y="3695200"/>
            <a:chExt cx="438400" cy="349875"/>
          </a:xfrm>
        </p:grpSpPr>
        <p:sp>
          <p:nvSpPr>
            <p:cNvPr id="563" name="Google Shape;563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39"/>
          <p:cNvGrpSpPr/>
          <p:nvPr/>
        </p:nvGrpSpPr>
        <p:grpSpPr>
          <a:xfrm>
            <a:off x="4966725" y="3227855"/>
            <a:ext cx="359355" cy="301190"/>
            <a:chOff x="2599825" y="3689700"/>
            <a:chExt cx="429850" cy="360275"/>
          </a:xfrm>
        </p:grpSpPr>
        <p:sp>
          <p:nvSpPr>
            <p:cNvPr id="567" name="Google Shape;567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39"/>
          <p:cNvGrpSpPr/>
          <p:nvPr/>
        </p:nvGrpSpPr>
        <p:grpSpPr>
          <a:xfrm>
            <a:off x="5547599" y="3196714"/>
            <a:ext cx="324661" cy="338956"/>
            <a:chOff x="3294650" y="3652450"/>
            <a:chExt cx="388350" cy="405450"/>
          </a:xfrm>
        </p:grpSpPr>
        <p:sp>
          <p:nvSpPr>
            <p:cNvPr id="570" name="Google Shape;570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6084081" y="3239600"/>
            <a:ext cx="378750" cy="277698"/>
            <a:chOff x="3936375" y="3703750"/>
            <a:chExt cx="453050" cy="332175"/>
          </a:xfrm>
        </p:grpSpPr>
        <p:sp>
          <p:nvSpPr>
            <p:cNvPr id="574" name="Google Shape;574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39"/>
          <p:cNvGrpSpPr/>
          <p:nvPr/>
        </p:nvGrpSpPr>
        <p:grpSpPr>
          <a:xfrm>
            <a:off x="6647607" y="3239600"/>
            <a:ext cx="378750" cy="277698"/>
            <a:chOff x="4610450" y="3703750"/>
            <a:chExt cx="453050" cy="332175"/>
          </a:xfrm>
        </p:grpSpPr>
        <p:sp>
          <p:nvSpPr>
            <p:cNvPr id="580" name="Google Shape;580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39"/>
          <p:cNvGrpSpPr/>
          <p:nvPr/>
        </p:nvGrpSpPr>
        <p:grpSpPr>
          <a:xfrm>
            <a:off x="7224406" y="3211532"/>
            <a:ext cx="352207" cy="333836"/>
            <a:chOff x="5300400" y="3670175"/>
            <a:chExt cx="421300" cy="399325"/>
          </a:xfrm>
        </p:grpSpPr>
        <p:sp>
          <p:nvSpPr>
            <p:cNvPr id="583" name="Google Shape;583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8" name="Google Shape;588;p39"/>
          <p:cNvSpPr/>
          <p:nvPr/>
        </p:nvSpPr>
        <p:spPr>
          <a:xfrm>
            <a:off x="77682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9" name="Google Shape;589;p39"/>
          <p:cNvGrpSpPr/>
          <p:nvPr/>
        </p:nvGrpSpPr>
        <p:grpSpPr>
          <a:xfrm>
            <a:off x="8356559" y="3207435"/>
            <a:ext cx="342008" cy="342028"/>
            <a:chOff x="6654650" y="3665275"/>
            <a:chExt cx="409100" cy="409125"/>
          </a:xfrm>
        </p:grpSpPr>
        <p:sp>
          <p:nvSpPr>
            <p:cNvPr id="590" name="Google Shape;590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39"/>
          <p:cNvGrpSpPr/>
          <p:nvPr/>
        </p:nvGrpSpPr>
        <p:grpSpPr>
          <a:xfrm>
            <a:off x="3270523" y="3756666"/>
            <a:ext cx="370599" cy="370620"/>
            <a:chOff x="570875" y="4322250"/>
            <a:chExt cx="443300" cy="443325"/>
          </a:xfrm>
        </p:grpSpPr>
        <p:sp>
          <p:nvSpPr>
            <p:cNvPr id="593" name="Google Shape;593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7" name="Google Shape;597;p39"/>
          <p:cNvSpPr/>
          <p:nvPr/>
        </p:nvSpPr>
        <p:spPr>
          <a:xfrm>
            <a:off x="38187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8" name="Google Shape;598;p39"/>
          <p:cNvGrpSpPr/>
          <p:nvPr/>
        </p:nvGrpSpPr>
        <p:grpSpPr>
          <a:xfrm>
            <a:off x="4448112" y="3729120"/>
            <a:ext cx="269526" cy="425712"/>
            <a:chOff x="1979475" y="4289300"/>
            <a:chExt cx="322400" cy="509225"/>
          </a:xfrm>
        </p:grpSpPr>
        <p:sp>
          <p:nvSpPr>
            <p:cNvPr id="599" name="Google Shape;599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" name="Google Shape;602;p39"/>
          <p:cNvGrpSpPr/>
          <p:nvPr/>
        </p:nvGrpSpPr>
        <p:grpSpPr>
          <a:xfrm>
            <a:off x="4987646" y="3734721"/>
            <a:ext cx="318014" cy="414510"/>
            <a:chOff x="2624850" y="4296000"/>
            <a:chExt cx="380400" cy="495825"/>
          </a:xfrm>
        </p:grpSpPr>
        <p:sp>
          <p:nvSpPr>
            <p:cNvPr id="603" name="Google Shape;603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6" name="Google Shape;606;p39"/>
          <p:cNvSpPr/>
          <p:nvPr/>
        </p:nvSpPr>
        <p:spPr>
          <a:xfrm>
            <a:off x="61036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9"/>
          <p:cNvSpPr/>
          <p:nvPr/>
        </p:nvSpPr>
        <p:spPr>
          <a:xfrm>
            <a:off x="55400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9"/>
          <p:cNvSpPr/>
          <p:nvPr/>
        </p:nvSpPr>
        <p:spPr>
          <a:xfrm>
            <a:off x="66656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39"/>
          <p:cNvGrpSpPr/>
          <p:nvPr/>
        </p:nvGrpSpPr>
        <p:grpSpPr>
          <a:xfrm>
            <a:off x="7203986" y="3775560"/>
            <a:ext cx="393045" cy="332833"/>
            <a:chOff x="5275975" y="4344850"/>
            <a:chExt cx="470150" cy="398125"/>
          </a:xfrm>
        </p:grpSpPr>
        <p:sp>
          <p:nvSpPr>
            <p:cNvPr id="610" name="Google Shape;610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3" name="Google Shape;613;p39"/>
          <p:cNvSpPr/>
          <p:nvPr/>
        </p:nvSpPr>
        <p:spPr>
          <a:xfrm>
            <a:off x="77876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4" name="Google Shape;614;p39"/>
          <p:cNvGrpSpPr/>
          <p:nvPr/>
        </p:nvGrpSpPr>
        <p:grpSpPr>
          <a:xfrm>
            <a:off x="8346338" y="3748515"/>
            <a:ext cx="362448" cy="386922"/>
            <a:chOff x="6642425" y="4312500"/>
            <a:chExt cx="433550" cy="462825"/>
          </a:xfrm>
        </p:grpSpPr>
        <p:sp>
          <p:nvSpPr>
            <p:cNvPr id="615" name="Google Shape;615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8" name="Google Shape;618;p39"/>
          <p:cNvSpPr/>
          <p:nvPr/>
        </p:nvSpPr>
        <p:spPr>
          <a:xfrm>
            <a:off x="32230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9" name="Google Shape;619;p39"/>
          <p:cNvGrpSpPr/>
          <p:nvPr/>
        </p:nvGrpSpPr>
        <p:grpSpPr>
          <a:xfrm>
            <a:off x="3833527" y="4322764"/>
            <a:ext cx="371623" cy="365499"/>
            <a:chOff x="1244325" y="4999400"/>
            <a:chExt cx="444525" cy="437200"/>
          </a:xfrm>
        </p:grpSpPr>
        <p:sp>
          <p:nvSpPr>
            <p:cNvPr id="620" name="Google Shape;620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39"/>
          <p:cNvGrpSpPr/>
          <p:nvPr/>
        </p:nvGrpSpPr>
        <p:grpSpPr>
          <a:xfrm>
            <a:off x="4430243" y="4311018"/>
            <a:ext cx="305265" cy="388970"/>
            <a:chOff x="1958100" y="4985350"/>
            <a:chExt cx="365150" cy="465275"/>
          </a:xfrm>
        </p:grpSpPr>
        <p:sp>
          <p:nvSpPr>
            <p:cNvPr id="626" name="Google Shape;626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9"/>
          <p:cNvGrpSpPr/>
          <p:nvPr/>
        </p:nvGrpSpPr>
        <p:grpSpPr>
          <a:xfrm>
            <a:off x="4971302" y="4325815"/>
            <a:ext cx="350200" cy="359877"/>
            <a:chOff x="2605300" y="5003050"/>
            <a:chExt cx="418900" cy="430475"/>
          </a:xfrm>
        </p:grpSpPr>
        <p:sp>
          <p:nvSpPr>
            <p:cNvPr id="630" name="Google Shape;630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Google Shape;633;p39"/>
          <p:cNvGrpSpPr/>
          <p:nvPr/>
        </p:nvGrpSpPr>
        <p:grpSpPr>
          <a:xfrm>
            <a:off x="5500636" y="4333486"/>
            <a:ext cx="418585" cy="344056"/>
            <a:chOff x="3238475" y="5012225"/>
            <a:chExt cx="500700" cy="411550"/>
          </a:xfrm>
        </p:grpSpPr>
        <p:sp>
          <p:nvSpPr>
            <p:cNvPr id="634" name="Google Shape;634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9"/>
          <p:cNvGrpSpPr/>
          <p:nvPr/>
        </p:nvGrpSpPr>
        <p:grpSpPr>
          <a:xfrm>
            <a:off x="6607270" y="4296722"/>
            <a:ext cx="459424" cy="417561"/>
            <a:chOff x="4562200" y="4968250"/>
            <a:chExt cx="549550" cy="499475"/>
          </a:xfrm>
        </p:grpSpPr>
        <p:sp>
          <p:nvSpPr>
            <p:cNvPr id="640" name="Google Shape;640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39"/>
          <p:cNvGrpSpPr/>
          <p:nvPr/>
        </p:nvGrpSpPr>
        <p:grpSpPr>
          <a:xfrm>
            <a:off x="6114198" y="4320214"/>
            <a:ext cx="318516" cy="370076"/>
            <a:chOff x="3972400" y="4996350"/>
            <a:chExt cx="381000" cy="442675"/>
          </a:xfrm>
        </p:grpSpPr>
        <p:sp>
          <p:nvSpPr>
            <p:cNvPr id="646" name="Google Shape;646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39"/>
          <p:cNvGrpSpPr/>
          <p:nvPr/>
        </p:nvGrpSpPr>
        <p:grpSpPr>
          <a:xfrm>
            <a:off x="7174893" y="4289073"/>
            <a:ext cx="451252" cy="432860"/>
            <a:chOff x="5241175" y="4959100"/>
            <a:chExt cx="539775" cy="517775"/>
          </a:xfrm>
        </p:grpSpPr>
        <p:sp>
          <p:nvSpPr>
            <p:cNvPr id="649" name="Google Shape;649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5" name="Google Shape;655;p39"/>
          <p:cNvSpPr/>
          <p:nvPr/>
        </p:nvSpPr>
        <p:spPr>
          <a:xfrm>
            <a:off x="77656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39"/>
          <p:cNvGrpSpPr/>
          <p:nvPr/>
        </p:nvGrpSpPr>
        <p:grpSpPr>
          <a:xfrm>
            <a:off x="8382077" y="4353382"/>
            <a:ext cx="289444" cy="332832"/>
            <a:chOff x="6685175" y="5036025"/>
            <a:chExt cx="346225" cy="398125"/>
          </a:xfrm>
        </p:grpSpPr>
        <p:sp>
          <p:nvSpPr>
            <p:cNvPr id="657" name="Google Shape;657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39"/>
          <p:cNvGrpSpPr/>
          <p:nvPr/>
        </p:nvGrpSpPr>
        <p:grpSpPr>
          <a:xfrm>
            <a:off x="342043" y="2182399"/>
            <a:ext cx="432570" cy="421334"/>
            <a:chOff x="5926225" y="921350"/>
            <a:chExt cx="517800" cy="504350"/>
          </a:xfrm>
        </p:grpSpPr>
        <p:sp>
          <p:nvSpPr>
            <p:cNvPr id="663" name="Google Shape;663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10C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10C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65" name="Google Shape;665;p39"/>
          <p:cNvSpPr/>
          <p:nvPr/>
        </p:nvSpPr>
        <p:spPr>
          <a:xfrm>
            <a:off x="535963" y="24184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6" name="Google Shape;666;p39"/>
          <p:cNvGrpSpPr/>
          <p:nvPr/>
        </p:nvGrpSpPr>
        <p:grpSpPr>
          <a:xfrm>
            <a:off x="1227030" y="2161779"/>
            <a:ext cx="432570" cy="421334"/>
            <a:chOff x="5926225" y="921350"/>
            <a:chExt cx="517800" cy="504350"/>
          </a:xfrm>
        </p:grpSpPr>
        <p:sp>
          <p:nvSpPr>
            <p:cNvPr id="667" name="Google Shape;667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D966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D966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9" name="Google Shape;669;p39"/>
          <p:cNvSpPr/>
          <p:nvPr/>
        </p:nvSpPr>
        <p:spPr>
          <a:xfrm>
            <a:off x="1420951" y="23978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0" name="Google Shape;670;p39"/>
          <p:cNvGrpSpPr/>
          <p:nvPr/>
        </p:nvGrpSpPr>
        <p:grpSpPr>
          <a:xfrm>
            <a:off x="342310" y="2910821"/>
            <a:ext cx="1075937" cy="1047989"/>
            <a:chOff x="5926225" y="921350"/>
            <a:chExt cx="517800" cy="504350"/>
          </a:xfrm>
        </p:grpSpPr>
        <p:sp>
          <p:nvSpPr>
            <p:cNvPr id="671" name="Google Shape;67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 w="28575" cap="flat" cmpd="sng">
              <a:solidFill>
                <a:srgbClr val="FFE599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 w="28575" cap="flat" cmpd="sng">
              <a:solidFill>
                <a:srgbClr val="FFE599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3" name="Google Shape;673;p39"/>
          <p:cNvSpPr/>
          <p:nvPr/>
        </p:nvSpPr>
        <p:spPr>
          <a:xfrm>
            <a:off x="824623" y="34979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588B"/>
        </a:solidFill>
        <a:effectLst/>
      </p:bgPr>
    </p:bg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0"/>
          <p:cNvSpPr txBox="1"/>
          <p:nvPr/>
        </p:nvSpPr>
        <p:spPr>
          <a:xfrm>
            <a:off x="808100" y="18408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FFFF"/>
                </a:solidFill>
                <a:highlight>
                  <a:srgbClr val="574066"/>
                </a:highlight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and many more...</a:t>
            </a:r>
            <a:endParaRPr sz="2400" dirty="0">
              <a:solidFill>
                <a:srgbClr val="FFFFFF"/>
              </a:solidFill>
              <a:highlight>
                <a:srgbClr val="574066"/>
              </a:highlight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679" name="Google Shape;679;p40"/>
          <p:cNvSpPr txBox="1"/>
          <p:nvPr/>
        </p:nvSpPr>
        <p:spPr>
          <a:xfrm>
            <a:off x="648975" y="3230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</a:rPr>
              <a:t>😉</a:t>
            </a:r>
            <a:endParaRPr sz="9600">
              <a:solidFill>
                <a:srgbClr val="F1C232"/>
              </a:solidFill>
            </a:endParaRPr>
          </a:p>
        </p:txBody>
      </p:sp>
      <p:sp>
        <p:nvSpPr>
          <p:cNvPr id="680" name="Google Shape;680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681" name="Google Shape;681;p40"/>
          <p:cNvSpPr txBox="1">
            <a:spLocks noGrp="1"/>
          </p:cNvSpPr>
          <p:nvPr>
            <p:ph type="body" idx="4294967295"/>
          </p:nvPr>
        </p:nvSpPr>
        <p:spPr>
          <a:xfrm>
            <a:off x="2276725" y="323025"/>
            <a:ext cx="64863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FFFFFF"/>
                </a:solidFill>
              </a:rPr>
              <a:t>Now you can use any emoji as an icon!</a:t>
            </a:r>
            <a:br>
              <a:rPr lang="en" sz="1400" dirty="0">
                <a:solidFill>
                  <a:srgbClr val="FFFFFF"/>
                </a:solidFill>
              </a:rPr>
            </a:br>
            <a:r>
              <a:rPr lang="en" sz="1400" dirty="0">
                <a:solidFill>
                  <a:srgbClr val="FFFFFF"/>
                </a:solidFill>
              </a:rPr>
              <a:t>And of course it resizes without losing quality and you can change the color.</a:t>
            </a:r>
            <a:br>
              <a:rPr lang="en" sz="1400" dirty="0">
                <a:solidFill>
                  <a:srgbClr val="FFFFFF"/>
                </a:solidFill>
              </a:rPr>
            </a:br>
            <a:br>
              <a:rPr lang="en" sz="1400" dirty="0">
                <a:solidFill>
                  <a:srgbClr val="FFFFFF"/>
                </a:solidFill>
              </a:rPr>
            </a:br>
            <a:r>
              <a:rPr lang="en" sz="1400" dirty="0">
                <a:solidFill>
                  <a:srgbClr val="FFFFFF"/>
                </a:solidFill>
              </a:rPr>
              <a:t>How? Follow Google instructions </a:t>
            </a:r>
            <a:r>
              <a:rPr lang="en" sz="1400" u="sng" dirty="0">
                <a:solidFill>
                  <a:srgbClr val="FFFFFF"/>
                </a:solidFill>
                <a:hlinkClick r:id="rId3"/>
              </a:rPr>
              <a:t>https://twitter.com/googledocs/status/730087240156643328</a:t>
            </a:r>
            <a:endParaRPr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144693" y="600903"/>
            <a:ext cx="2410691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Najważniejsze zadania</a:t>
            </a:r>
            <a:endParaRPr dirty="0"/>
          </a:p>
        </p:txBody>
      </p:sp>
      <p:sp>
        <p:nvSpPr>
          <p:cNvPr id="193" name="Google Shape;193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94" name="Google Shape;194;p25"/>
          <p:cNvGrpSpPr/>
          <p:nvPr/>
        </p:nvGrpSpPr>
        <p:grpSpPr>
          <a:xfrm>
            <a:off x="3631267" y="600903"/>
            <a:ext cx="4036590" cy="3713071"/>
            <a:chOff x="2256567" y="677103"/>
            <a:chExt cx="4036590" cy="3713071"/>
          </a:xfrm>
        </p:grpSpPr>
        <p:sp>
          <p:nvSpPr>
            <p:cNvPr id="195" name="Google Shape;195;p25"/>
            <p:cNvSpPr/>
            <p:nvPr/>
          </p:nvSpPr>
          <p:spPr>
            <a:xfrm rot="-6596588">
              <a:off x="3726388" y="3510395"/>
              <a:ext cx="771357" cy="771357"/>
            </a:xfrm>
            <a:prstGeom prst="ellipse">
              <a:avLst/>
            </a:pr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5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5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5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775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5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25"/>
          <p:cNvGrpSpPr/>
          <p:nvPr/>
        </p:nvGrpSpPr>
        <p:grpSpPr>
          <a:xfrm>
            <a:off x="5821894" y="1739566"/>
            <a:ext cx="2440200" cy="2440200"/>
            <a:chOff x="4447194" y="1815766"/>
            <a:chExt cx="2440200" cy="2440200"/>
          </a:xfrm>
        </p:grpSpPr>
        <p:sp>
          <p:nvSpPr>
            <p:cNvPr id="202" name="Google Shape;202;p25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574066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203" name="Google Shape;203;p25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solidFill>
              <a:srgbClr val="574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 b="1" dirty="0">
                  <a:solidFill>
                    <a:srgbClr val="FFFFFF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Utrzymanie oraz zdobycie pasm w zakresach 3,4-3,6GHz i 3,6-3,8GHz</a:t>
              </a:r>
              <a:endParaRPr b="1" dirty="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</p:grpSp>
      <p:grpSp>
        <p:nvGrpSpPr>
          <p:cNvPr id="204" name="Google Shape;204;p25"/>
          <p:cNvGrpSpPr/>
          <p:nvPr/>
        </p:nvGrpSpPr>
        <p:grpSpPr>
          <a:xfrm>
            <a:off x="4941637" y="1297853"/>
            <a:ext cx="1423800" cy="1423800"/>
            <a:chOff x="3490737" y="1374053"/>
            <a:chExt cx="1423800" cy="1423800"/>
          </a:xfrm>
        </p:grpSpPr>
        <p:sp>
          <p:nvSpPr>
            <p:cNvPr id="205" name="Google Shape;205;p25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77588B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206" name="Google Shape;206;p25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solidFill>
              <a:srgbClr val="775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 sz="1200" dirty="0">
                  <a:solidFill>
                    <a:srgbClr val="FFFFFF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Utrzymanie obecnych przychodów</a:t>
              </a:r>
              <a:endParaRPr sz="1200" dirty="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</p:grpSp>
      <p:sp>
        <p:nvSpPr>
          <p:cNvPr id="2" name="pole tekstowe 1">
            <a:extLst>
              <a:ext uri="{FF2B5EF4-FFF2-40B4-BE49-F238E27FC236}">
                <a16:creationId xmlns:a16="http://schemas.microsoft.com/office/drawing/2014/main" id="{570E3AA6-A336-4CCE-976F-7715809D1AFC}"/>
              </a:ext>
            </a:extLst>
          </p:cNvPr>
          <p:cNvSpPr txBox="1"/>
          <p:nvPr/>
        </p:nvSpPr>
        <p:spPr>
          <a:xfrm>
            <a:off x="144693" y="3325773"/>
            <a:ext cx="2410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rgbClr val="00B0F0"/>
                </a:solidFill>
              </a:rPr>
              <a:t>Zalewska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272D04-0145-4D1B-8A32-54F659B6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Coś o wprowadzaniu 5G, o akcjach uświadamiających i tak dalej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CF4F06F8-4579-453F-8255-8926AF7FAF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416974D-B230-4AF1-9054-8DF5A216D823}"/>
              </a:ext>
            </a:extLst>
          </p:cNvPr>
          <p:cNvSpPr txBox="1"/>
          <p:nvPr/>
        </p:nvSpPr>
        <p:spPr>
          <a:xfrm>
            <a:off x="2962132" y="3885672"/>
            <a:ext cx="5792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>
                    <a:lumMod val="95000"/>
                  </a:schemeClr>
                </a:solidFill>
              </a:rPr>
              <a:t>Zachowanie posiadanego pasma w zakresie 3,6-3,8GHz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>
                    <a:lumMod val="95000"/>
                  </a:schemeClr>
                </a:solidFill>
              </a:rPr>
              <a:t>Przeznaczenie 800mln PLN/rok na rozwój sieci 4G i wprowadzenie 5G</a:t>
            </a:r>
          </a:p>
        </p:txBody>
      </p:sp>
    </p:spTree>
    <p:extLst>
      <p:ext uri="{BB962C8B-B14F-4D97-AF65-F5344CB8AC3E}">
        <p14:creationId xmlns:p14="http://schemas.microsoft.com/office/powerpoint/2010/main" val="332851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35250E-CB14-4286-ABA3-AAF4B499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VoLTE&amp;WiFi</a:t>
            </a:r>
            <a:r>
              <a:rPr lang="pl-PL" dirty="0"/>
              <a:t> </a:t>
            </a:r>
            <a:r>
              <a:rPr lang="pl-PL" dirty="0" err="1"/>
              <a:t>Calling</a:t>
            </a:r>
            <a:br>
              <a:rPr lang="pl-PL" dirty="0"/>
            </a:br>
            <a:br>
              <a:rPr lang="pl-PL" dirty="0"/>
            </a:br>
            <a:r>
              <a:rPr lang="pl-PL" dirty="0"/>
              <a:t>należy rozważyć kolejność slajdów 5-8 (wg zaawansowania technologicznego czy wg ważności)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0555F428-90F0-46B7-BE39-7A29505BFB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D1B19B4B-0ECA-408E-98AC-945BC919802B}"/>
              </a:ext>
            </a:extLst>
          </p:cNvPr>
          <p:cNvSpPr txBox="1"/>
          <p:nvPr/>
        </p:nvSpPr>
        <p:spPr>
          <a:xfrm>
            <a:off x="2757055" y="3643745"/>
            <a:ext cx="608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>
                    <a:lumMod val="95000"/>
                  </a:schemeClr>
                </a:solidFill>
              </a:rPr>
              <a:t>Zwiększanie zasięgu 4G LTE poprzez zwiększenie liczby nadajników na terenie kraju➡️likwidacja </a:t>
            </a:r>
            <a:r>
              <a:rPr lang="pl-PL" dirty="0" err="1">
                <a:solidFill>
                  <a:schemeClr val="bg1">
                    <a:lumMod val="95000"/>
                  </a:schemeClr>
                </a:solidFill>
              </a:rPr>
              <a:t>roamingu</a:t>
            </a:r>
            <a:r>
              <a:rPr lang="pl-PL" dirty="0">
                <a:solidFill>
                  <a:schemeClr val="bg1">
                    <a:lumMod val="95000"/>
                  </a:schemeClr>
                </a:solidFill>
              </a:rPr>
              <a:t> krajowego</a:t>
            </a:r>
          </a:p>
        </p:txBody>
      </p:sp>
    </p:spTree>
    <p:extLst>
      <p:ext uri="{BB962C8B-B14F-4D97-AF65-F5344CB8AC3E}">
        <p14:creationId xmlns:p14="http://schemas.microsoft.com/office/powerpoint/2010/main" val="208401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AAAAEA-1AD9-49BA-AC76-0685CE43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Zmiana </a:t>
            </a:r>
            <a:r>
              <a:rPr lang="pl-PL" dirty="0" err="1"/>
              <a:t>NetBox</a:t>
            </a:r>
            <a:r>
              <a:rPr lang="pl-PL" dirty="0"/>
              <a:t>-&gt;</a:t>
            </a:r>
            <a:r>
              <a:rPr lang="pl-PL" dirty="0" err="1"/>
              <a:t>AirFiber</a:t>
            </a:r>
            <a:br>
              <a:rPr lang="pl-PL" dirty="0"/>
            </a:br>
            <a:r>
              <a:rPr lang="pl-PL" dirty="0"/>
              <a:t>to to chyba w </a:t>
            </a:r>
            <a:r>
              <a:rPr lang="pl-PL" dirty="0" err="1"/>
              <a:t>docu</a:t>
            </a:r>
            <a:r>
              <a:rPr lang="pl-PL" dirty="0"/>
              <a:t> trzeba by jeszcze dodać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19B0516E-7A2A-409E-8365-C55F56B4EA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640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1EC7F3-BAF1-453E-BB1D-549F2B0A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Coś o TV </a:t>
            </a:r>
            <a:r>
              <a:rPr lang="pl-PL" dirty="0" err="1"/>
              <a:t>Now</a:t>
            </a:r>
            <a:r>
              <a:rPr lang="pl-PL" dirty="0"/>
              <a:t>, o </a:t>
            </a:r>
            <a:r>
              <a:rPr lang="pl-PL" dirty="0" err="1"/>
              <a:t>showmaxie</a:t>
            </a:r>
            <a:r>
              <a:rPr lang="pl-PL" dirty="0"/>
              <a:t> itd.</a:t>
            </a:r>
            <a:br>
              <a:rPr lang="pl-PL" dirty="0"/>
            </a:br>
            <a:r>
              <a:rPr lang="pl-PL" dirty="0"/>
              <a:t>+mikropłatności</a:t>
            </a:r>
            <a:br>
              <a:rPr lang="pl-PL" dirty="0"/>
            </a:br>
            <a:br>
              <a:rPr lang="pl-PL" dirty="0"/>
            </a:br>
            <a:br>
              <a:rPr lang="pl-PL" dirty="0"/>
            </a:b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045881F-06DB-4CD1-805A-260D39FC3C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6608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BA5F6D-E3DF-4AC9-858D-7FEE21A67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Finanse tutaj albo wrzucić wcześniej??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10CDB3AD-3A6F-4666-9ED8-1CF484CFA1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8301978"/>
      </p:ext>
    </p:extLst>
  </p:cSld>
  <p:clrMapOvr>
    <a:masterClrMapping/>
  </p:clrMapOvr>
</p:sld>
</file>

<file path=ppt/theme/theme1.xml><?xml version="1.0" encoding="utf-8"?>
<a:theme xmlns:a="http://schemas.openxmlformats.org/drawingml/2006/main" name="Edg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959</Words>
  <Application>Microsoft Office PowerPoint</Application>
  <PresentationFormat>Pokaz na ekranie (16:9)</PresentationFormat>
  <Paragraphs>173</Paragraphs>
  <Slides>32</Slides>
  <Notes>27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32</vt:i4>
      </vt:variant>
    </vt:vector>
  </HeadingPairs>
  <TitlesOfParts>
    <vt:vector size="36" baseType="lpstr">
      <vt:lpstr>IBM Plex Sans Condensed SemiBold</vt:lpstr>
      <vt:lpstr>IBM Plex Sans Condensed</vt:lpstr>
      <vt:lpstr>Arial</vt:lpstr>
      <vt:lpstr>Edgar template</vt:lpstr>
      <vt:lpstr>P4 – strategia 2019-2029</vt:lpstr>
      <vt:lpstr>Aktualny stan firmy  tytuł chyba trzeba ładniejszy wymyślić</vt:lpstr>
      <vt:lpstr> </vt:lpstr>
      <vt:lpstr>Najważniejsze zadania</vt:lpstr>
      <vt:lpstr>Coś o wprowadzaniu 5G, o akcjach uświadamiających i tak dalej</vt:lpstr>
      <vt:lpstr>VoLTE&amp;WiFi Calling  należy rozważyć kolejność slajdów 5-8 (wg zaawansowania technologicznego czy wg ważności)</vt:lpstr>
      <vt:lpstr>Zmiana NetBox-&gt;AirFiber to to chyba w docu trzeba by jeszcze dodać</vt:lpstr>
      <vt:lpstr>Coś o TV Now, o showmaxie itd. +mikropłatności   </vt:lpstr>
      <vt:lpstr>Finanse tutaj albo wrzucić wcześniej??</vt:lpstr>
      <vt:lpstr>This is a slide title</vt:lpstr>
      <vt:lpstr>Prezentacja programu PowerPoint</vt:lpstr>
      <vt:lpstr>Transition headline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Prezentacja programu PowerPoint</vt:lpstr>
      <vt:lpstr>Mobile project</vt:lpstr>
      <vt:lpstr>Tablet project</vt:lpstr>
      <vt:lpstr>Desktop project</vt:lpstr>
      <vt:lpstr>Thanks!</vt:lpstr>
      <vt:lpstr>Credits</vt:lpstr>
      <vt:lpstr>Presentation design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P4 – strategia 2019-2029</dc:title>
  <dc:creator>admin</dc:creator>
  <cp:lastModifiedBy>admin</cp:lastModifiedBy>
  <cp:revision>8</cp:revision>
  <dcterms:modified xsi:type="dcterms:W3CDTF">2018-12-29T20:50:08Z</dcterms:modified>
</cp:coreProperties>
</file>