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166C7-A8B2-4105-A8ED-8B694A095E12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976F-ACBB-4FC3-B1CF-636D48EF4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0DD8-08C1-433F-85EF-77B8F9AC0A2E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5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106E-F6A7-4D6A-BBAD-4A4E0412BAE7}" type="datetime1">
              <a:rPr lang="de-DE" smtClean="0"/>
              <a:t>16.09.2022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EC2A-23BA-496F-918F-7D3B4D790373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7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BDA4-2844-49B9-8CD5-EE42EAABD71F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05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73B7-EC32-4D12-94BE-71D13B6E93BF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76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4C-B726-45DF-B219-18D9E836BF00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49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1D4-682F-45BA-AC94-E211C5D38BFB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29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C996F-160F-4F84-9C6E-AB46131A5987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2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D3A-0EB9-43DF-A7FC-90436740736C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AE76-3A43-4DA9-AC44-5A99A4C2313F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E5F7-60C9-4370-A6D0-7447DF7FA6C5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9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D80-12E2-4107-932C-35F21CC84EA1}" type="datetime1">
              <a:rPr lang="de-DE" smtClean="0"/>
              <a:t>16.09.2022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B8B4-59C8-49F3-A913-53E0D36D9D0D}" type="datetime1">
              <a:rPr lang="de-DE" smtClean="0"/>
              <a:t>16.09.2022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7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FC-BCBD-4457-A055-AA5E812F4335}" type="datetime1">
              <a:rPr lang="de-DE" smtClean="0"/>
              <a:t>16.09.2022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C207-EA9C-4168-9ED2-7B629B961A44}" type="datetime1">
              <a:rPr lang="de-DE" smtClean="0"/>
              <a:t>16.09.2022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5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8BBD-926B-44AE-9DAA-D746F75B0561}" type="datetime1">
              <a:rPr lang="de-DE" smtClean="0"/>
              <a:t>16.09.2022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4AE7-7CDF-4F74-A3F7-9FE828670A86}" type="datetime1">
              <a:rPr lang="de-DE" smtClean="0"/>
              <a:t>16.09.2022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3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4F4F4F"/>
            </a:gs>
            <a:gs pos="100000">
              <a:srgbClr val="00000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175C4-2469-4512-AEF2-54FB8AAB4FA5}" type="datetime1">
              <a:rPr lang="de-DE" smtClean="0"/>
              <a:t>16.09.2022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4AFE82-D2AF-4BDB-96A8-AD00DBF82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16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FC7DA82-E70F-4F0D-825B-FD60DF09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93772" cy="2401958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Entwicklung und Evaluierung einer Webapp zum Testen eines Transfermoduls für medizinische 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CB4C0-07A7-4774-B5B6-1B4ED1ABF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Hochschule Bochum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Sommersemester 2022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Dozent: Prof. Dr.-Ing. Carsten Köhn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Zweitprüfer: Nils Backenköhler</a:t>
            </a:r>
          </a:p>
        </p:txBody>
      </p:sp>
    </p:spTree>
    <p:extLst>
      <p:ext uri="{BB962C8B-B14F-4D97-AF65-F5344CB8AC3E}">
        <p14:creationId xmlns:p14="http://schemas.microsoft.com/office/powerpoint/2010/main" val="26304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6EE71-C1BA-4DA4-A68D-D6DAF4CC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Evaluationsmethode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Anforderungen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>
                <a:solidFill>
                  <a:schemeClr val="tx1"/>
                </a:solidFill>
              </a:rPr>
              <a:t>Schlusswort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FE82-D2AF-4BDB-96A8-AD00DBF8219E}" type="slidenum">
              <a:rPr lang="de-DE" smtClean="0">
                <a:solidFill>
                  <a:schemeClr val="tx1"/>
                </a:solidFill>
              </a:rPr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30688F-EEAD-4DD0-94C7-BE71901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/>
              <a:t>Evaluationsmethode</a:t>
            </a:r>
          </a:p>
        </p:txBody>
      </p:sp>
      <p:sp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C816B70-B317-4690-BFB8-B4E928178E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222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E8214D-1DB2-4D79-B436-DB5A16F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C4AFE82-D2AF-4BDB-96A8-AD00DBF8219E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824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38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Segment</vt:lpstr>
      <vt:lpstr>Entwicklung und Evaluierung einer Webapp zum Testen eines Transfermoduls für medizinische Daten</vt:lpstr>
      <vt:lpstr>Inhalt</vt:lpstr>
      <vt:lpstr>Evaluationsmethode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Evaluierung einer Webapp zum Testen eines Transfermoduls für medizinische Daten</dc:title>
  <dc:creator>Tura, Daniel</dc:creator>
  <cp:lastModifiedBy>Tura, Daniel</cp:lastModifiedBy>
  <cp:revision>1</cp:revision>
  <dcterms:created xsi:type="dcterms:W3CDTF">2022-09-16T10:12:08Z</dcterms:created>
  <dcterms:modified xsi:type="dcterms:W3CDTF">2022-09-16T10:37:01Z</dcterms:modified>
</cp:coreProperties>
</file>