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0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1" r:id="rId11"/>
    <p:sldId id="262" r:id="rId12"/>
    <p:sldId id="263" r:id="rId13"/>
    <p:sldId id="269" r:id="rId14"/>
  </p:sldIdLst>
  <p:sldSz cx="9144000" cy="5143500" type="screen16x9"/>
  <p:notesSz cx="6858000" cy="9144000"/>
  <p:embeddedFontLst>
    <p:embeddedFont>
      <p:font typeface="Helvetica" panose="020B0604020202020204" pitchFamily="34" charset="0"/>
      <p:regular r:id="rId16"/>
      <p:bold r:id="rId17"/>
      <p:italic r:id="rId18"/>
      <p:boldItalic r:id="rId19"/>
    </p:embeddedFont>
    <p:embeddedFont>
      <p:font typeface="Impact" panose="020B0806030902050204" pitchFamily="3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A3F447-3E4A-4878-84A9-0E74B71FE4D4}">
  <a:tblStyle styleId="{D4A3F447-3E4A-4878-84A9-0E74B71FE4D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77" autoAdjust="0"/>
  </p:normalViewPr>
  <p:slideViewPr>
    <p:cSldViewPr>
      <p:cViewPr varScale="1">
        <p:scale>
          <a:sx n="121" d="100"/>
          <a:sy n="121" d="100"/>
        </p:scale>
        <p:origin x="51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34642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5/3/2017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ig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Users\hcps-paut\Documents\Tony%20Pau\1%20-%20Web%20Development\DJ%20Turntable\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38" y="1123951"/>
            <a:ext cx="6280758" cy="16304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71109" y="2902596"/>
            <a:ext cx="3773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Russo One" panose="02000503050000020004"/>
              </a:rPr>
              <a:t>Whatever The Gig, We Make It Big!</a:t>
            </a:r>
            <a:endParaRPr lang="en-US" sz="1600" dirty="0">
              <a:solidFill>
                <a:schemeClr val="tx1"/>
              </a:solidFill>
              <a:latin typeface="Russo One" panose="020005030500000200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2566" y="3813729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Tony Pau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5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Scheme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2077375"/>
            <a:ext cx="5791200" cy="2654645"/>
          </a:xfrm>
        </p:spPr>
        <p:txBody>
          <a:bodyPr/>
          <a:lstStyle/>
          <a:p>
            <a:r>
              <a:rPr lang="en-US" dirty="0" smtClean="0"/>
              <a:t>Started with what the book told me, but I didn’t like the colors</a:t>
            </a:r>
          </a:p>
          <a:p>
            <a:r>
              <a:rPr lang="en-US" dirty="0" smtClean="0"/>
              <a:t>I made adjustments throughout the project</a:t>
            </a:r>
          </a:p>
          <a:p>
            <a:endParaRPr lang="en-US" dirty="0" smtClean="0"/>
          </a:p>
          <a:p>
            <a:r>
              <a:rPr lang="en-US" dirty="0" smtClean="0"/>
              <a:t>Ended up with the colors on the right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518" y="249555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8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95250"/>
            <a:ext cx="4953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Russo One</a:t>
            </a:r>
          </a:p>
          <a:p>
            <a:r>
              <a:rPr lang="en-US" dirty="0" smtClean="0">
                <a:latin typeface="Impact" panose="020B0806030902050204" pitchFamily="34" charset="0"/>
              </a:rPr>
              <a:t>Impact</a:t>
            </a:r>
          </a:p>
          <a:p>
            <a:r>
              <a:rPr lang="en-US" dirty="0" err="1" smtClean="0"/>
              <a:t>Roboto</a:t>
            </a:r>
            <a:endParaRPr lang="en-US" dirty="0" smtClean="0"/>
          </a:p>
          <a:p>
            <a:r>
              <a:rPr lang="en-US" dirty="0" smtClean="0"/>
              <a:t>Arial</a:t>
            </a:r>
          </a:p>
          <a:p>
            <a:r>
              <a:rPr lang="en-US" dirty="0" smtClean="0">
                <a:latin typeface="Helvetica" pitchFamily="34" charset="0"/>
              </a:rPr>
              <a:t>Helvetica</a:t>
            </a:r>
            <a:endParaRPr lang="en-US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1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Website</a:t>
            </a:r>
            <a:endParaRPr lang="en-US" dirty="0"/>
          </a:p>
        </p:txBody>
      </p:sp>
      <p:pic>
        <p:nvPicPr>
          <p:cNvPr id="4" name="Content Placeholder 3" descr="Big Red &lt;strong&gt;button&lt;/strong&gt;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362" y="2495550"/>
            <a:ext cx="1819275" cy="1685925"/>
          </a:xfrm>
        </p:spPr>
      </p:pic>
    </p:spTree>
    <p:extLst>
      <p:ext uri="{BB962C8B-B14F-4D97-AF65-F5344CB8AC3E}">
        <p14:creationId xmlns:p14="http://schemas.microsoft.com/office/powerpoint/2010/main" val="64245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Flowchart and Wireframes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4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6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0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04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Custom 5">
      <a:dk1>
        <a:sysClr val="windowText" lastClr="000000"/>
      </a:dk1>
      <a:lt1>
        <a:sysClr val="window" lastClr="FFFFFF"/>
      </a:lt1>
      <a:dk2>
        <a:srgbClr val="283138"/>
      </a:dk2>
      <a:lt2>
        <a:srgbClr val="B3B300"/>
      </a:lt2>
      <a:accent1>
        <a:srgbClr val="000000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1105</TotalTime>
  <Words>54</Words>
  <Application>Microsoft Office PowerPoint</Application>
  <PresentationFormat>On-screen Show (16:9)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Wingdings</vt:lpstr>
      <vt:lpstr>Arial</vt:lpstr>
      <vt:lpstr>Helvetica</vt:lpstr>
      <vt:lpstr>Impact</vt:lpstr>
      <vt:lpstr>Russo One</vt:lpstr>
      <vt:lpstr>Perspective</vt:lpstr>
      <vt:lpstr>PowerPoint Presentation</vt:lpstr>
      <vt:lpstr>Planning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Color Scheme</vt:lpstr>
      <vt:lpstr>PowerPoint Presentation</vt:lpstr>
      <vt:lpstr>Fonts</vt:lpstr>
      <vt:lpstr>The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Pau</dc:creator>
  <cp:lastModifiedBy>Tony Pau (hcps-paut)</cp:lastModifiedBy>
  <cp:revision>14</cp:revision>
  <dcterms:modified xsi:type="dcterms:W3CDTF">2017-05-03T14:06:18Z</dcterms:modified>
</cp:coreProperties>
</file>