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7"/>
  </p:notesMasterIdLst>
  <p:sldIdLst>
    <p:sldId id="260" r:id="rId4"/>
    <p:sldId id="261" r:id="rId5"/>
    <p:sldId id="262" r:id="rId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5A484DF9-F184-4F78-9F56-F0350BD4704A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56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4E4"/>
    <a:srgbClr val="EFFDDD"/>
    <a:srgbClr val="F1F5E4"/>
    <a:srgbClr val="ECF1D9"/>
    <a:srgbClr val="E0F3FC"/>
    <a:srgbClr val="C3E7F9"/>
    <a:srgbClr val="B5E4F9"/>
    <a:srgbClr val="F3F3F3"/>
    <a:srgbClr val="EEEEEE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5FFD4-AB9A-4AAE-8A80-E801FA6225FC}" v="128" dt="2024-06-10T23:17:02.186"/>
    <p1510:client id="{E09EEEC3-AF14-4FFE-885C-AC63E8753F80}" v="3" dt="2024-06-10T20:36:52.640"/>
    <p1510:client id="{FF6212F0-3227-41BF-9D9E-11416CB89838}" v="7" dt="2024-06-11T07:38:46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6416" autoAdjust="0"/>
  </p:normalViewPr>
  <p:slideViewPr>
    <p:cSldViewPr snapToGrid="0">
      <p:cViewPr varScale="1">
        <p:scale>
          <a:sx n="60" d="100"/>
          <a:sy n="60" d="100"/>
        </p:scale>
        <p:origin x="2922" y="108"/>
      </p:cViewPr>
      <p:guideLst>
        <p:guide orient="horz" pos="4056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ar F" userId="f4d0e6f93bb6e765" providerId="LiveId" clId="{36B5FFD4-AB9A-4AAE-8A80-E801FA6225FC}"/>
    <pc:docChg chg="undo redo custSel addSld delSld modSld modSection">
      <pc:chgData name="Bahar F" userId="f4d0e6f93bb6e765" providerId="LiveId" clId="{36B5FFD4-AB9A-4AAE-8A80-E801FA6225FC}" dt="2024-06-10T23:18:51.647" v="1423" actId="14100"/>
      <pc:docMkLst>
        <pc:docMk/>
      </pc:docMkLst>
      <pc:sldChg chg="modSp del mod">
        <pc:chgData name="Bahar F" userId="f4d0e6f93bb6e765" providerId="LiveId" clId="{36B5FFD4-AB9A-4AAE-8A80-E801FA6225FC}" dt="2024-06-10T20:49:12.180" v="148" actId="47"/>
        <pc:sldMkLst>
          <pc:docMk/>
          <pc:sldMk cId="2461444894" sldId="256"/>
        </pc:sldMkLst>
        <pc:spChg chg="mod">
          <ac:chgData name="Bahar F" userId="f4d0e6f93bb6e765" providerId="LiveId" clId="{36B5FFD4-AB9A-4AAE-8A80-E801FA6225FC}" dt="2024-06-10T20:39:54.961" v="83" actId="20577"/>
          <ac:spMkLst>
            <pc:docMk/>
            <pc:sldMk cId="2461444894" sldId="256"/>
            <ac:spMk id="2" creationId="{99243985-F073-43D2-A067-A0B4B978EB0D}"/>
          </ac:spMkLst>
        </pc:spChg>
        <pc:spChg chg="mod">
          <ac:chgData name="Bahar F" userId="f4d0e6f93bb6e765" providerId="LiveId" clId="{36B5FFD4-AB9A-4AAE-8A80-E801FA6225FC}" dt="2024-06-10T20:44:11.197" v="128" actId="255"/>
          <ac:spMkLst>
            <pc:docMk/>
            <pc:sldMk cId="2461444894" sldId="256"/>
            <ac:spMk id="5" creationId="{99A54814-A15D-4C91-824F-6E06457FFFD6}"/>
          </ac:spMkLst>
        </pc:spChg>
      </pc:sldChg>
      <pc:sldChg chg="modSp del mod">
        <pc:chgData name="Bahar F" userId="f4d0e6f93bb6e765" providerId="LiveId" clId="{36B5FFD4-AB9A-4AAE-8A80-E801FA6225FC}" dt="2024-06-10T20:49:12.180" v="148" actId="47"/>
        <pc:sldMkLst>
          <pc:docMk/>
          <pc:sldMk cId="4150161099" sldId="257"/>
        </pc:sldMkLst>
        <pc:spChg chg="mod">
          <ac:chgData name="Bahar F" userId="f4d0e6f93bb6e765" providerId="LiveId" clId="{36B5FFD4-AB9A-4AAE-8A80-E801FA6225FC}" dt="2024-06-10T20:46:26.708" v="131"/>
          <ac:spMkLst>
            <pc:docMk/>
            <pc:sldMk cId="4150161099" sldId="257"/>
            <ac:spMk id="2" creationId="{99243985-F073-43D2-A067-A0B4B978EB0D}"/>
          </ac:spMkLst>
        </pc:spChg>
        <pc:spChg chg="mod">
          <ac:chgData name="Bahar F" userId="f4d0e6f93bb6e765" providerId="LiveId" clId="{36B5FFD4-AB9A-4AAE-8A80-E801FA6225FC}" dt="2024-06-10T20:46:17.664" v="130" actId="255"/>
          <ac:spMkLst>
            <pc:docMk/>
            <pc:sldMk cId="4150161099" sldId="257"/>
            <ac:spMk id="5" creationId="{99A54814-A15D-4C91-824F-6E06457FFFD6}"/>
          </ac:spMkLst>
        </pc:spChg>
      </pc:sldChg>
      <pc:sldChg chg="addSp delSp modSp mod">
        <pc:chgData name="Bahar F" userId="f4d0e6f93bb6e765" providerId="LiveId" clId="{36B5FFD4-AB9A-4AAE-8A80-E801FA6225FC}" dt="2024-06-10T22:01:22.747" v="884" actId="1076"/>
        <pc:sldMkLst>
          <pc:docMk/>
          <pc:sldMk cId="4052152714" sldId="258"/>
        </pc:sldMkLst>
        <pc:spChg chg="mod">
          <ac:chgData name="Bahar F" userId="f4d0e6f93bb6e765" providerId="LiveId" clId="{36B5FFD4-AB9A-4AAE-8A80-E801FA6225FC}" dt="2024-06-10T20:47:19.105" v="132"/>
          <ac:spMkLst>
            <pc:docMk/>
            <pc:sldMk cId="4052152714" sldId="258"/>
            <ac:spMk id="2" creationId="{99243985-F073-43D2-A067-A0B4B978EB0D}"/>
          </ac:spMkLst>
        </pc:spChg>
        <pc:spChg chg="mod">
          <ac:chgData name="Bahar F" userId="f4d0e6f93bb6e765" providerId="LiveId" clId="{36B5FFD4-AB9A-4AAE-8A80-E801FA6225FC}" dt="2024-06-10T20:50:01.416" v="201" actId="20577"/>
          <ac:spMkLst>
            <pc:docMk/>
            <pc:sldMk cId="4052152714" sldId="258"/>
            <ac:spMk id="5" creationId="{99A54814-A15D-4C91-824F-6E06457FFFD6}"/>
          </ac:spMkLst>
        </pc:spChg>
        <pc:spChg chg="add del mod">
          <ac:chgData name="Bahar F" userId="f4d0e6f93bb6e765" providerId="LiveId" clId="{36B5FFD4-AB9A-4AAE-8A80-E801FA6225FC}" dt="2024-06-10T22:01:15.199" v="883" actId="1076"/>
          <ac:spMkLst>
            <pc:docMk/>
            <pc:sldMk cId="4052152714" sldId="258"/>
            <ac:spMk id="6" creationId="{067DFCFD-65B8-4EAE-B575-9A4C775CA8AF}"/>
          </ac:spMkLst>
        </pc:spChg>
        <pc:spChg chg="mod">
          <ac:chgData name="Bahar F" userId="f4d0e6f93bb6e765" providerId="LiveId" clId="{36B5FFD4-AB9A-4AAE-8A80-E801FA6225FC}" dt="2024-06-10T21:18:48.793" v="560" actId="1076"/>
          <ac:spMkLst>
            <pc:docMk/>
            <pc:sldMk cId="4052152714" sldId="258"/>
            <ac:spMk id="8" creationId="{2692FAE5-B897-4780-B274-2A7F9D5022D0}"/>
          </ac:spMkLst>
        </pc:spChg>
        <pc:spChg chg="add mod">
          <ac:chgData name="Bahar F" userId="f4d0e6f93bb6e765" providerId="LiveId" clId="{36B5FFD4-AB9A-4AAE-8A80-E801FA6225FC}" dt="2024-06-10T21:19:35.094" v="572" actId="1076"/>
          <ac:spMkLst>
            <pc:docMk/>
            <pc:sldMk cId="4052152714" sldId="258"/>
            <ac:spMk id="10" creationId="{BB5563CE-EEED-F928-9F54-042064ACEBEF}"/>
          </ac:spMkLst>
        </pc:spChg>
        <pc:spChg chg="add mod">
          <ac:chgData name="Bahar F" userId="f4d0e6f93bb6e765" providerId="LiveId" clId="{36B5FFD4-AB9A-4AAE-8A80-E801FA6225FC}" dt="2024-06-10T21:21:39.672" v="620" actId="1076"/>
          <ac:spMkLst>
            <pc:docMk/>
            <pc:sldMk cId="4052152714" sldId="258"/>
            <ac:spMk id="13" creationId="{BEC48568-520F-1064-0617-2B34CBA025FF}"/>
          </ac:spMkLst>
        </pc:spChg>
        <pc:spChg chg="add del mod">
          <ac:chgData name="Bahar F" userId="f4d0e6f93bb6e765" providerId="LiveId" clId="{36B5FFD4-AB9A-4AAE-8A80-E801FA6225FC}" dt="2024-06-10T21:05:32.018" v="430" actId="478"/>
          <ac:spMkLst>
            <pc:docMk/>
            <pc:sldMk cId="4052152714" sldId="258"/>
            <ac:spMk id="15" creationId="{65057B55-B08E-620D-64DF-C0727B96ECA0}"/>
          </ac:spMkLst>
        </pc:spChg>
        <pc:spChg chg="mod">
          <ac:chgData name="Bahar F" userId="f4d0e6f93bb6e765" providerId="LiveId" clId="{36B5FFD4-AB9A-4AAE-8A80-E801FA6225FC}" dt="2024-06-10T21:21:48.080" v="622" actId="1076"/>
          <ac:spMkLst>
            <pc:docMk/>
            <pc:sldMk cId="4052152714" sldId="258"/>
            <ac:spMk id="17" creationId="{5E198EBE-201E-4AEA-A374-D3856FFE284A}"/>
          </ac:spMkLst>
        </pc:spChg>
        <pc:spChg chg="mod">
          <ac:chgData name="Bahar F" userId="f4d0e6f93bb6e765" providerId="LiveId" clId="{36B5FFD4-AB9A-4AAE-8A80-E801FA6225FC}" dt="2024-06-10T22:01:22.747" v="884" actId="1076"/>
          <ac:spMkLst>
            <pc:docMk/>
            <pc:sldMk cId="4052152714" sldId="258"/>
            <ac:spMk id="18" creationId="{241B3931-4D71-4036-A35F-6306AF2FDD78}"/>
          </ac:spMkLst>
        </pc:spChg>
        <pc:spChg chg="del">
          <ac:chgData name="Bahar F" userId="f4d0e6f93bb6e765" providerId="LiveId" clId="{36B5FFD4-AB9A-4AAE-8A80-E801FA6225FC}" dt="2024-06-10T20:48:58.559" v="145" actId="478"/>
          <ac:spMkLst>
            <pc:docMk/>
            <pc:sldMk cId="4052152714" sldId="258"/>
            <ac:spMk id="19" creationId="{F8625C6B-D5E9-EFF9-41F4-4BC4638F253C}"/>
          </ac:spMkLst>
        </pc:spChg>
        <pc:spChg chg="add mod">
          <ac:chgData name="Bahar F" userId="f4d0e6f93bb6e765" providerId="LiveId" clId="{36B5FFD4-AB9A-4AAE-8A80-E801FA6225FC}" dt="2024-06-10T21:11:59.399" v="475"/>
          <ac:spMkLst>
            <pc:docMk/>
            <pc:sldMk cId="4052152714" sldId="258"/>
            <ac:spMk id="29" creationId="{C18DE4E3-7C25-3A6C-3978-8635A23415CF}"/>
          </ac:spMkLst>
        </pc:spChg>
        <pc:spChg chg="add mod">
          <ac:chgData name="Bahar F" userId="f4d0e6f93bb6e765" providerId="LiveId" clId="{36B5FFD4-AB9A-4AAE-8A80-E801FA6225FC}" dt="2024-06-10T21:12:08.948" v="476"/>
          <ac:spMkLst>
            <pc:docMk/>
            <pc:sldMk cId="4052152714" sldId="258"/>
            <ac:spMk id="30" creationId="{DD7C80CA-9935-8C35-C8E5-315F6DAAD2F6}"/>
          </ac:spMkLst>
        </pc:spChg>
        <pc:spChg chg="add mod ord">
          <ac:chgData name="Bahar F" userId="f4d0e6f93bb6e765" providerId="LiveId" clId="{36B5FFD4-AB9A-4AAE-8A80-E801FA6225FC}" dt="2024-06-10T21:19:54.517" v="576" actId="14100"/>
          <ac:spMkLst>
            <pc:docMk/>
            <pc:sldMk cId="4052152714" sldId="258"/>
            <ac:spMk id="43" creationId="{35CC900B-990B-47FC-5F0E-ABF21F49923D}"/>
          </ac:spMkLst>
        </pc:spChg>
        <pc:spChg chg="add mod ord">
          <ac:chgData name="Bahar F" userId="f4d0e6f93bb6e765" providerId="LiveId" clId="{36B5FFD4-AB9A-4AAE-8A80-E801FA6225FC}" dt="2024-06-10T21:19:45.160" v="575" actId="14100"/>
          <ac:spMkLst>
            <pc:docMk/>
            <pc:sldMk cId="4052152714" sldId="258"/>
            <ac:spMk id="45" creationId="{1C5EE78C-A0AE-0703-F6C7-72295607A3EA}"/>
          </ac:spMkLst>
        </pc:spChg>
        <pc:spChg chg="add mod">
          <ac:chgData name="Bahar F" userId="f4d0e6f93bb6e765" providerId="LiveId" clId="{36B5FFD4-AB9A-4AAE-8A80-E801FA6225FC}" dt="2024-06-10T21:22:06.582" v="625" actId="1076"/>
          <ac:spMkLst>
            <pc:docMk/>
            <pc:sldMk cId="4052152714" sldId="258"/>
            <ac:spMk id="46" creationId="{F0FC05C4-14B7-2882-691E-30DC7EFB2C95}"/>
          </ac:spMkLst>
        </pc:spChg>
        <pc:spChg chg="add mod">
          <ac:chgData name="Bahar F" userId="f4d0e6f93bb6e765" providerId="LiveId" clId="{36B5FFD4-AB9A-4AAE-8A80-E801FA6225FC}" dt="2024-06-10T21:22:03.035" v="624" actId="1076"/>
          <ac:spMkLst>
            <pc:docMk/>
            <pc:sldMk cId="4052152714" sldId="258"/>
            <ac:spMk id="47" creationId="{0B08D6DC-F15A-E959-DA61-CB4572B7EC66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66" creationId="{8B0ABE6B-7D2B-7C9A-F32C-F539E139C835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67" creationId="{13A05AFF-2E91-E176-216F-0A0635F01661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68" creationId="{142435F6-6675-FE34-3839-A18A595BF0FA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69" creationId="{073DE8F4-D20D-1E90-1DDB-84048B2E157B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0" creationId="{6A24E2FC-56E3-5FF4-956C-946721C72489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1" creationId="{C2FD7519-0B91-2F14-6300-008CBE32E3B7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2" creationId="{80C31F0D-DFF2-576C-2100-74E8CE156435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3" creationId="{E52420B0-B8DD-39DF-8215-DDFB0C5F341F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4" creationId="{AEA01398-5DE1-3611-5D45-54BFE665CADC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5" creationId="{D5FA869D-E830-0FC6-06A7-45F86B158E17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6" creationId="{B1DA37A9-B577-2B52-3FC4-29EADBD2BDAB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7" creationId="{E515F029-962C-471B-30F0-AE73A0870122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8" creationId="{D75FB9B5-8B54-8666-30BB-BFE4ECC30212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79" creationId="{D564C36F-7507-021B-7C27-C4DF2CFB55AE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0" creationId="{34F84351-90F0-8EBE-7503-C691BD22549B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1" creationId="{831D1F79-FDE8-27D5-802B-607CDA0407A7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2" creationId="{72CC557F-A9B1-5597-C1B2-BE5890D8DF21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3" creationId="{ECD5729F-7E8F-68C3-5E0A-F01A0212DAA4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4" creationId="{337D264B-63D3-80FB-D34F-43C812D95B91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5" creationId="{E195CEBA-4314-D756-E2B5-1E38326D2A5F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6" creationId="{B402B0E4-097B-6D01-AB92-358381278FC2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7" creationId="{1827B80C-717C-53FB-7317-99CC0430AA94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8" creationId="{F5A7A1A8-6F1E-A964-E16C-1076FC50A85C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89" creationId="{FFF66F7A-4637-99F2-681D-DE1372D27581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90" creationId="{598B461C-47A1-A3A2-7317-FED7CAF6D59F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91" creationId="{7307E9BA-FDCD-F360-1F3E-EE4233EAA50B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92" creationId="{ED72E2A0-13F9-7A9D-E7BB-EEA3062B9C92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93" creationId="{EA6D1A87-0AB8-7F42-2FBE-BB1CD80F5FE5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94" creationId="{7A80B6F8-4BEC-1ACC-0724-98535E174AB9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95" creationId="{10AAAC47-F585-2B4E-212D-482A7645CDB9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96" creationId="{E8DA24AD-0AE0-F33C-899B-DD713C82FFA5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5" creationId="{1CE660EA-4925-976A-6CDE-B4236C3C669C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6" creationId="{D45A27F9-3D6A-D321-3806-8E7932793429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8" creationId="{FCA8F438-E626-679E-DA02-99BA7133F70B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9" creationId="{19CF0835-8D01-E4A7-74D1-3D1F06F85D59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13" creationId="{FCF9B346-51F5-DDD3-0ED3-03F82BF05978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14" creationId="{5D20F5BF-89CA-1927-5E32-7FA37E894163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15" creationId="{AB56B9A5-839C-5D4A-F714-2EA890C905B3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16" creationId="{058E41A0-143C-6350-466E-103409D588FF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17" creationId="{0A8F7CE7-B1F8-506B-EA08-AD114FB8D104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18" creationId="{252D2FA8-23BF-D689-87A9-858363C264EF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19" creationId="{AAE12323-A534-8201-3845-1ABEAF37A136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20" creationId="{B7B21F43-53E6-4FBC-E5FE-E8363AE8DD49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21" creationId="{66464422-B59F-3EEA-36D6-F0C72252B2BC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22" creationId="{E618F1E4-3A4D-1622-3F38-4086D53F7D06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23" creationId="{D31D1865-0A82-C200-CF9E-BDBD3A83C7BA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24" creationId="{A98DF95E-674F-FF3C-5415-7702C83CE844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25" creationId="{21868C2A-8FEF-8BA8-C9AF-9EEE5283EBD4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26" creationId="{5C3DE3E3-FC1B-BB2E-A954-2AF87D416A54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27" creationId="{9EA9032D-0D64-4FCD-F663-96EABDE5E6DC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24" creationId="{79326F91-21BE-E135-AD77-08A7BC9AEBBE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25" creationId="{2E6D8507-A8D2-8CA0-2F77-D81B70C98616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27" creationId="{56127E7B-7C61-8A13-00E7-24C3C8D5B528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29" creationId="{EB0CE75D-3D23-85A6-B397-4927A16F8CFE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0" creationId="{7065CE76-B7ED-46EC-C08C-A96E41432DD0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1" creationId="{D3334A10-A76B-2894-00A1-88285EE3A954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2" creationId="{D862873D-258F-C199-4C78-D51A6A34E2D6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3" creationId="{A2233E94-4E62-66D9-C58D-651A62FDED92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4" creationId="{CFA0D64D-D9DD-BEC6-D014-873CB56B59FD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5" creationId="{54BDBCD5-8B23-C3A4-E10D-91D1F98ECDD9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6" creationId="{DBE96DC3-8F92-EE0A-1582-E30EBD5E0AB0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7" creationId="{B1793ED2-6B66-3E49-CCEC-B147EA7A09A0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8" creationId="{846BC212-ED2F-4274-7496-6AE37A6682F2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39" creationId="{3A56AC2E-33C8-7BAF-5491-33B4A70F5E45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40" creationId="{5DFEE1F7-5D73-ED02-1DEF-7616EDCD6D25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41" creationId="{7811E5E9-06B9-6F8F-DA1D-67EBF88BEFBB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42" creationId="{D61168F1-68B6-F7F0-4429-CD8EE608A103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43" creationId="{F29B5744-D9C4-0F40-D13C-EB73E10DDF51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44" creationId="{536E2B3C-8256-0161-9355-E9F9185F2B51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45" creationId="{90646C00-E95F-8D3D-7A65-19532061FDC1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46" creationId="{E97B4A21-AC28-F9FC-F643-89F9E73BB787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47" creationId="{3EC292FE-349A-887F-73A2-88C09017D6E3}"/>
          </ac:spMkLst>
        </pc:spChg>
        <pc:spChg chg="del mod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49" creationId="{158D7FF6-4790-2ED6-979E-1B351B7C620F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50" creationId="{580C749E-E65D-F22C-6AF9-58E6D1C2E095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51" creationId="{60EA6D2B-0220-4FFA-E436-125D6CC2A050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54" creationId="{ACA2CDD7-11B4-54BC-98D6-07E07CA6A4ED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56" creationId="{EEAA3A34-DC3C-3B8C-A4A2-BD6888B39D3A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57" creationId="{612F1649-D6BC-414C-4F77-5E37D88A4A92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58" creationId="{2B8B32D5-5DA0-9269-C507-26D6C13AD29F}"/>
          </ac:spMkLst>
        </pc:spChg>
        <pc:spChg chg="del">
          <ac:chgData name="Bahar F" userId="f4d0e6f93bb6e765" providerId="LiveId" clId="{36B5FFD4-AB9A-4AAE-8A80-E801FA6225FC}" dt="2024-06-10T20:48:38.252" v="140" actId="478"/>
          <ac:spMkLst>
            <pc:docMk/>
            <pc:sldMk cId="4052152714" sldId="258"/>
            <ac:spMk id="1088" creationId="{1C5534FE-3925-E4B7-6B82-8207D63C94B8}"/>
          </ac:spMkLst>
        </pc:spChg>
        <pc:spChg chg="del">
          <ac:chgData name="Bahar F" userId="f4d0e6f93bb6e765" providerId="LiveId" clId="{36B5FFD4-AB9A-4AAE-8A80-E801FA6225FC}" dt="2024-06-10T20:48:49.816" v="143" actId="478"/>
          <ac:spMkLst>
            <pc:docMk/>
            <pc:sldMk cId="4052152714" sldId="258"/>
            <ac:spMk id="1090" creationId="{34807948-2CDC-A415-D4BB-A4D9BDA4E618}"/>
          </ac:spMkLst>
        </pc:spChg>
        <pc:spChg chg="del">
          <ac:chgData name="Bahar F" userId="f4d0e6f93bb6e765" providerId="LiveId" clId="{36B5FFD4-AB9A-4AAE-8A80-E801FA6225FC}" dt="2024-06-10T20:48:53.412" v="144" actId="478"/>
          <ac:spMkLst>
            <pc:docMk/>
            <pc:sldMk cId="4052152714" sldId="258"/>
            <ac:spMk id="1094" creationId="{6EC113D5-72A8-9C6A-53CD-FBC456ACAB03}"/>
          </ac:spMkLst>
        </pc:spChg>
        <pc:spChg chg="del">
          <ac:chgData name="Bahar F" userId="f4d0e6f93bb6e765" providerId="LiveId" clId="{36B5FFD4-AB9A-4AAE-8A80-E801FA6225FC}" dt="2024-06-10T20:48:44.796" v="142" actId="478"/>
          <ac:spMkLst>
            <pc:docMk/>
            <pc:sldMk cId="4052152714" sldId="258"/>
            <ac:spMk id="1096" creationId="{D6731DF5-09E3-62BA-F61C-074476B05579}"/>
          </ac:spMkLst>
        </pc:spChg>
        <pc:grpChg chg="del">
          <ac:chgData name="Bahar F" userId="f4d0e6f93bb6e765" providerId="LiveId" clId="{36B5FFD4-AB9A-4AAE-8A80-E801FA6225FC}" dt="2024-06-10T20:48:30.729" v="137" actId="478"/>
          <ac:grpSpMkLst>
            <pc:docMk/>
            <pc:sldMk cId="4052152714" sldId="258"/>
            <ac:grpSpMk id="65" creationId="{2812DD30-579B-A14D-CDBB-1887F302DDA7}"/>
          </ac:grpSpMkLst>
        </pc:grpChg>
        <pc:grpChg chg="del">
          <ac:chgData name="Bahar F" userId="f4d0e6f93bb6e765" providerId="LiveId" clId="{36B5FFD4-AB9A-4AAE-8A80-E801FA6225FC}" dt="2024-06-10T20:48:44.796" v="142" actId="478"/>
          <ac:grpSpMkLst>
            <pc:docMk/>
            <pc:sldMk cId="4052152714" sldId="258"/>
            <ac:grpSpMk id="1092" creationId="{FC8D315D-F2CE-44A9-538F-00D1A4EAC5D8}"/>
          </ac:grpSpMkLst>
        </pc:grpChg>
        <pc:picChg chg="add del mod">
          <ac:chgData name="Bahar F" userId="f4d0e6f93bb6e765" providerId="LiveId" clId="{36B5FFD4-AB9A-4AAE-8A80-E801FA6225FC}" dt="2024-06-10T21:18:44.418" v="559" actId="1076"/>
          <ac:picMkLst>
            <pc:docMk/>
            <pc:sldMk cId="4052152714" sldId="258"/>
            <ac:picMk id="4" creationId="{9838A039-F683-5BDC-55C6-B3A6134F4A1A}"/>
          </ac:picMkLst>
        </pc:picChg>
        <pc:picChg chg="add del mod">
          <ac:chgData name="Bahar F" userId="f4d0e6f93bb6e765" providerId="LiveId" clId="{36B5FFD4-AB9A-4AAE-8A80-E801FA6225FC}" dt="2024-06-10T21:19:31.140" v="571" actId="1076"/>
          <ac:picMkLst>
            <pc:docMk/>
            <pc:sldMk cId="4052152714" sldId="258"/>
            <ac:picMk id="12" creationId="{3B1EFEED-AFDD-18A7-D145-551F6B83F18B}"/>
          </ac:picMkLst>
        </pc:picChg>
        <pc:picChg chg="add mod">
          <ac:chgData name="Bahar F" userId="f4d0e6f93bb6e765" providerId="LiveId" clId="{36B5FFD4-AB9A-4AAE-8A80-E801FA6225FC}" dt="2024-06-10T21:13:09.664" v="485" actId="1076"/>
          <ac:picMkLst>
            <pc:docMk/>
            <pc:sldMk cId="4052152714" sldId="258"/>
            <ac:picMk id="16" creationId="{4B3C2AEF-A98E-0A12-0AEA-8D91DC60BC87}"/>
          </ac:picMkLst>
        </pc:picChg>
        <pc:picChg chg="add del">
          <ac:chgData name="Bahar F" userId="f4d0e6f93bb6e765" providerId="LiveId" clId="{36B5FFD4-AB9A-4AAE-8A80-E801FA6225FC}" dt="2024-06-10T21:07:13.612" v="438" actId="478"/>
          <ac:picMkLst>
            <pc:docMk/>
            <pc:sldMk cId="4052152714" sldId="258"/>
            <ac:picMk id="22" creationId="{D131BE53-1F35-4C60-9969-7077C1CE8B38}"/>
          </ac:picMkLst>
        </pc:picChg>
        <pc:picChg chg="add del mod">
          <ac:chgData name="Bahar F" userId="f4d0e6f93bb6e765" providerId="LiveId" clId="{36B5FFD4-AB9A-4AAE-8A80-E801FA6225FC}" dt="2024-06-10T21:09:06.791" v="458" actId="478"/>
          <ac:picMkLst>
            <pc:docMk/>
            <pc:sldMk cId="4052152714" sldId="258"/>
            <ac:picMk id="24" creationId="{43CFD4D1-3273-1AAA-9887-44AC4506F1F4}"/>
          </ac:picMkLst>
        </pc:picChg>
        <pc:picChg chg="add del mod">
          <ac:chgData name="Bahar F" userId="f4d0e6f93bb6e765" providerId="LiveId" clId="{36B5FFD4-AB9A-4AAE-8A80-E801FA6225FC}" dt="2024-06-10T21:11:50.756" v="472" actId="22"/>
          <ac:picMkLst>
            <pc:docMk/>
            <pc:sldMk cId="4052152714" sldId="258"/>
            <ac:picMk id="26" creationId="{C0106950-F2A1-3FEE-D9BF-95C2723E0F70}"/>
          </ac:picMkLst>
        </pc:picChg>
        <pc:picChg chg="add del">
          <ac:chgData name="Bahar F" userId="f4d0e6f93bb6e765" providerId="LiveId" clId="{36B5FFD4-AB9A-4AAE-8A80-E801FA6225FC}" dt="2024-06-10T21:11:49.224" v="468" actId="22"/>
          <ac:picMkLst>
            <pc:docMk/>
            <pc:sldMk cId="4052152714" sldId="258"/>
            <ac:picMk id="28" creationId="{A681BA0A-E89A-091E-82B5-74DF5EE21E55}"/>
          </ac:picMkLst>
        </pc:picChg>
        <pc:picChg chg="add mod">
          <ac:chgData name="Bahar F" userId="f4d0e6f93bb6e765" providerId="LiveId" clId="{36B5FFD4-AB9A-4AAE-8A80-E801FA6225FC}" dt="2024-06-10T21:19:41.219" v="574" actId="1076"/>
          <ac:picMkLst>
            <pc:docMk/>
            <pc:sldMk cId="4052152714" sldId="258"/>
            <ac:picMk id="32" creationId="{7C44156E-D443-C8D7-6AC5-353A55E1AF7F}"/>
          </ac:picMkLst>
        </pc:picChg>
        <pc:picChg chg="add mod">
          <ac:chgData name="Bahar F" userId="f4d0e6f93bb6e765" providerId="LiveId" clId="{36B5FFD4-AB9A-4AAE-8A80-E801FA6225FC}" dt="2024-06-10T21:19:18.325" v="568" actId="1076"/>
          <ac:picMkLst>
            <pc:docMk/>
            <pc:sldMk cId="4052152714" sldId="258"/>
            <ac:picMk id="35" creationId="{91751DB8-2DFF-FF0F-AB79-910C810B35F0}"/>
          </ac:picMkLst>
        </pc:picChg>
        <pc:picChg chg="add mod">
          <ac:chgData name="Bahar F" userId="f4d0e6f93bb6e765" providerId="LiveId" clId="{36B5FFD4-AB9A-4AAE-8A80-E801FA6225FC}" dt="2024-06-10T21:15:19.558" v="513"/>
          <ac:picMkLst>
            <pc:docMk/>
            <pc:sldMk cId="4052152714" sldId="258"/>
            <ac:picMk id="39" creationId="{DDA00D2B-E5CD-0C65-BEAB-7C8B21E5294D}"/>
          </ac:picMkLst>
        </pc:picChg>
      </pc:sldChg>
      <pc:sldChg chg="addSp delSp modSp add mod">
        <pc:chgData name="Bahar F" userId="f4d0e6f93bb6e765" providerId="LiveId" clId="{36B5FFD4-AB9A-4AAE-8A80-E801FA6225FC}" dt="2024-06-10T23:18:51.647" v="1423" actId="14100"/>
        <pc:sldMkLst>
          <pc:docMk/>
          <pc:sldMk cId="1131478626" sldId="259"/>
        </pc:sldMkLst>
        <pc:spChg chg="add del mod">
          <ac:chgData name="Bahar F" userId="f4d0e6f93bb6e765" providerId="LiveId" clId="{36B5FFD4-AB9A-4AAE-8A80-E801FA6225FC}" dt="2024-06-10T22:21:48.564" v="1185" actId="478"/>
          <ac:spMkLst>
            <pc:docMk/>
            <pc:sldMk cId="1131478626" sldId="259"/>
            <ac:spMk id="3" creationId="{A2D31B32-D1D4-855D-5BB9-1363E2766F4D}"/>
          </ac:spMkLst>
        </pc:spChg>
        <pc:spChg chg="add del mod">
          <ac:chgData name="Bahar F" userId="f4d0e6f93bb6e765" providerId="LiveId" clId="{36B5FFD4-AB9A-4AAE-8A80-E801FA6225FC}" dt="2024-06-10T22:27:00.537" v="1232" actId="478"/>
          <ac:spMkLst>
            <pc:docMk/>
            <pc:sldMk cId="1131478626" sldId="259"/>
            <ac:spMk id="4" creationId="{4D1C5CB5-3579-89D0-F2E3-F6AF69004109}"/>
          </ac:spMkLst>
        </pc:spChg>
        <pc:spChg chg="mod">
          <ac:chgData name="Bahar F" userId="f4d0e6f93bb6e765" providerId="LiveId" clId="{36B5FFD4-AB9A-4AAE-8A80-E801FA6225FC}" dt="2024-06-10T20:50:16.864" v="210" actId="20577"/>
          <ac:spMkLst>
            <pc:docMk/>
            <pc:sldMk cId="1131478626" sldId="259"/>
            <ac:spMk id="5" creationId="{99A54814-A15D-4C91-824F-6E06457FFFD6}"/>
          </ac:spMkLst>
        </pc:spChg>
        <pc:spChg chg="del mod">
          <ac:chgData name="Bahar F" userId="f4d0e6f93bb6e765" providerId="LiveId" clId="{36B5FFD4-AB9A-4AAE-8A80-E801FA6225FC}" dt="2024-06-10T22:25:42.264" v="1213" actId="478"/>
          <ac:spMkLst>
            <pc:docMk/>
            <pc:sldMk cId="1131478626" sldId="259"/>
            <ac:spMk id="6" creationId="{067DFCFD-65B8-4EAE-B575-9A4C775CA8AF}"/>
          </ac:spMkLst>
        </pc:spChg>
        <pc:spChg chg="mod">
          <ac:chgData name="Bahar F" userId="f4d0e6f93bb6e765" providerId="LiveId" clId="{36B5FFD4-AB9A-4AAE-8A80-E801FA6225FC}" dt="2024-06-10T23:12:20.902" v="1368" actId="1076"/>
          <ac:spMkLst>
            <pc:docMk/>
            <pc:sldMk cId="1131478626" sldId="259"/>
            <ac:spMk id="8" creationId="{2692FAE5-B897-4780-B274-2A7F9D5022D0}"/>
          </ac:spMkLst>
        </pc:spChg>
        <pc:spChg chg="add del mod ord">
          <ac:chgData name="Bahar F" userId="f4d0e6f93bb6e765" providerId="LiveId" clId="{36B5FFD4-AB9A-4AAE-8A80-E801FA6225FC}" dt="2024-06-10T22:26:25.494" v="1224" actId="478"/>
          <ac:spMkLst>
            <pc:docMk/>
            <pc:sldMk cId="1131478626" sldId="259"/>
            <ac:spMk id="10" creationId="{AB0B2567-B351-3ECD-8D51-00EC2D60319D}"/>
          </ac:spMkLst>
        </pc:spChg>
        <pc:spChg chg="add mod ord">
          <ac:chgData name="Bahar F" userId="f4d0e6f93bb6e765" providerId="LiveId" clId="{36B5FFD4-AB9A-4AAE-8A80-E801FA6225FC}" dt="2024-06-10T23:12:36.593" v="1373" actId="1076"/>
          <ac:spMkLst>
            <pc:docMk/>
            <pc:sldMk cId="1131478626" sldId="259"/>
            <ac:spMk id="11" creationId="{2D018877-95EF-82F7-373C-BC71C78EDC21}"/>
          </ac:spMkLst>
        </pc:spChg>
        <pc:spChg chg="add mod">
          <ac:chgData name="Bahar F" userId="f4d0e6f93bb6e765" providerId="LiveId" clId="{36B5FFD4-AB9A-4AAE-8A80-E801FA6225FC}" dt="2024-06-10T21:37:43.221" v="714"/>
          <ac:spMkLst>
            <pc:docMk/>
            <pc:sldMk cId="1131478626" sldId="259"/>
            <ac:spMk id="12" creationId="{4386AC06-F1F7-610B-DC1C-A6869966C9A0}"/>
          </ac:spMkLst>
        </pc:spChg>
        <pc:spChg chg="add del mod">
          <ac:chgData name="Bahar F" userId="f4d0e6f93bb6e765" providerId="LiveId" clId="{36B5FFD4-AB9A-4AAE-8A80-E801FA6225FC}" dt="2024-06-10T22:27:02.944" v="1234" actId="478"/>
          <ac:spMkLst>
            <pc:docMk/>
            <pc:sldMk cId="1131478626" sldId="259"/>
            <ac:spMk id="15" creationId="{1651E70B-550C-C77D-8B5C-4EE05843657A}"/>
          </ac:spMkLst>
        </pc:spChg>
        <pc:spChg chg="add mod">
          <ac:chgData name="Bahar F" userId="f4d0e6f93bb6e765" providerId="LiveId" clId="{36B5FFD4-AB9A-4AAE-8A80-E801FA6225FC}" dt="2024-06-10T22:04:41.120" v="899"/>
          <ac:spMkLst>
            <pc:docMk/>
            <pc:sldMk cId="1131478626" sldId="259"/>
            <ac:spMk id="16" creationId="{407F33FD-73EE-04BC-7E42-0AFE55B66BC9}"/>
          </ac:spMkLst>
        </pc:spChg>
        <pc:spChg chg="mod">
          <ac:chgData name="Bahar F" userId="f4d0e6f93bb6e765" providerId="LiveId" clId="{36B5FFD4-AB9A-4AAE-8A80-E801FA6225FC}" dt="2024-06-10T22:27:54.430" v="1247" actId="1076"/>
          <ac:spMkLst>
            <pc:docMk/>
            <pc:sldMk cId="1131478626" sldId="259"/>
            <ac:spMk id="17" creationId="{5E198EBE-201E-4AEA-A374-D3856FFE284A}"/>
          </ac:spMkLst>
        </pc:spChg>
        <pc:spChg chg="mod">
          <ac:chgData name="Bahar F" userId="f4d0e6f93bb6e765" providerId="LiveId" clId="{36B5FFD4-AB9A-4AAE-8A80-E801FA6225FC}" dt="2024-06-10T23:12:29.231" v="1371" actId="1076"/>
          <ac:spMkLst>
            <pc:docMk/>
            <pc:sldMk cId="1131478626" sldId="259"/>
            <ac:spMk id="18" creationId="{241B3931-4D71-4036-A35F-6306AF2FDD78}"/>
          </ac:spMkLst>
        </pc:spChg>
        <pc:spChg chg="add del mod">
          <ac:chgData name="Bahar F" userId="f4d0e6f93bb6e765" providerId="LiveId" clId="{36B5FFD4-AB9A-4AAE-8A80-E801FA6225FC}" dt="2024-06-10T22:27:02.116" v="1233" actId="478"/>
          <ac:spMkLst>
            <pc:docMk/>
            <pc:sldMk cId="1131478626" sldId="259"/>
            <ac:spMk id="19" creationId="{024A16DC-270E-A8CD-B338-707D00A55B7B}"/>
          </ac:spMkLst>
        </pc:spChg>
        <pc:spChg chg="add mod">
          <ac:chgData name="Bahar F" userId="f4d0e6f93bb6e765" providerId="LiveId" clId="{36B5FFD4-AB9A-4AAE-8A80-E801FA6225FC}" dt="2024-06-10T23:10:55.553" v="1353" actId="1076"/>
          <ac:spMkLst>
            <pc:docMk/>
            <pc:sldMk cId="1131478626" sldId="259"/>
            <ac:spMk id="20" creationId="{5B4A3DF2-E493-5130-FD20-19462843A085}"/>
          </ac:spMkLst>
        </pc:spChg>
        <pc:spChg chg="add mod">
          <ac:chgData name="Bahar F" userId="f4d0e6f93bb6e765" providerId="LiveId" clId="{36B5FFD4-AB9A-4AAE-8A80-E801FA6225FC}" dt="2024-06-10T23:12:23.215" v="1369" actId="1076"/>
          <ac:spMkLst>
            <pc:docMk/>
            <pc:sldMk cId="1131478626" sldId="259"/>
            <ac:spMk id="21" creationId="{78283619-628E-E1FB-4C07-BA216B1DA9E1}"/>
          </ac:spMkLst>
        </pc:spChg>
        <pc:spChg chg="add mod">
          <ac:chgData name="Bahar F" userId="f4d0e6f93bb6e765" providerId="LiveId" clId="{36B5FFD4-AB9A-4AAE-8A80-E801FA6225FC}" dt="2024-06-10T22:27:54.430" v="1247" actId="1076"/>
          <ac:spMkLst>
            <pc:docMk/>
            <pc:sldMk cId="1131478626" sldId="259"/>
            <ac:spMk id="22" creationId="{89BC6E23-B1ED-FE6A-0CC4-065BB79C7595}"/>
          </ac:spMkLst>
        </pc:spChg>
        <pc:spChg chg="add mod">
          <ac:chgData name="Bahar F" userId="f4d0e6f93bb6e765" providerId="LiveId" clId="{36B5FFD4-AB9A-4AAE-8A80-E801FA6225FC}" dt="2024-06-10T23:11:23.255" v="1358" actId="255"/>
          <ac:spMkLst>
            <pc:docMk/>
            <pc:sldMk cId="1131478626" sldId="259"/>
            <ac:spMk id="23" creationId="{804EAA1E-55AB-46E8-0F25-F15B96108FD3}"/>
          </ac:spMkLst>
        </pc:spChg>
        <pc:spChg chg="add mod ord">
          <ac:chgData name="Bahar F" userId="f4d0e6f93bb6e765" providerId="LiveId" clId="{36B5FFD4-AB9A-4AAE-8A80-E801FA6225FC}" dt="2024-06-10T23:12:26.043" v="1370" actId="1076"/>
          <ac:spMkLst>
            <pc:docMk/>
            <pc:sldMk cId="1131478626" sldId="259"/>
            <ac:spMk id="26" creationId="{CDE94AC9-F85C-36E0-972A-1D3F724D2623}"/>
          </ac:spMkLst>
        </pc:spChg>
        <pc:spChg chg="add mod ord">
          <ac:chgData name="Bahar F" userId="f4d0e6f93bb6e765" providerId="LiveId" clId="{36B5FFD4-AB9A-4AAE-8A80-E801FA6225FC}" dt="2024-06-10T23:12:38.577" v="1374" actId="1076"/>
          <ac:spMkLst>
            <pc:docMk/>
            <pc:sldMk cId="1131478626" sldId="259"/>
            <ac:spMk id="27" creationId="{43A6EAE2-9216-2FDF-AE86-FA39A01F4183}"/>
          </ac:spMkLst>
        </pc:spChg>
        <pc:spChg chg="add mod">
          <ac:chgData name="Bahar F" userId="f4d0e6f93bb6e765" providerId="LiveId" clId="{36B5FFD4-AB9A-4AAE-8A80-E801FA6225FC}" dt="2024-06-10T23:13:02.040" v="1382" actId="14100"/>
          <ac:spMkLst>
            <pc:docMk/>
            <pc:sldMk cId="1131478626" sldId="259"/>
            <ac:spMk id="28" creationId="{34CA37DA-5B94-E51D-E4BD-66CEEA64AC22}"/>
          </ac:spMkLst>
        </pc:spChg>
        <pc:spChg chg="add mod">
          <ac:chgData name="Bahar F" userId="f4d0e6f93bb6e765" providerId="LiveId" clId="{36B5FFD4-AB9A-4AAE-8A80-E801FA6225FC}" dt="2024-06-10T23:12:46.313" v="1377" actId="1076"/>
          <ac:spMkLst>
            <pc:docMk/>
            <pc:sldMk cId="1131478626" sldId="259"/>
            <ac:spMk id="29" creationId="{2C6650D1-CEF1-5F69-4004-5024B20A7C1A}"/>
          </ac:spMkLst>
        </pc:spChg>
        <pc:spChg chg="add mod">
          <ac:chgData name="Bahar F" userId="f4d0e6f93bb6e765" providerId="LiveId" clId="{36B5FFD4-AB9A-4AAE-8A80-E801FA6225FC}" dt="2024-06-10T23:13:08.874" v="1384" actId="14100"/>
          <ac:spMkLst>
            <pc:docMk/>
            <pc:sldMk cId="1131478626" sldId="259"/>
            <ac:spMk id="31" creationId="{683F1BC3-9AE0-25BC-BF8D-1478E42ACBC3}"/>
          </ac:spMkLst>
        </pc:spChg>
        <pc:spChg chg="add mod">
          <ac:chgData name="Bahar F" userId="f4d0e6f93bb6e765" providerId="LiveId" clId="{36B5FFD4-AB9A-4AAE-8A80-E801FA6225FC}" dt="2024-06-10T23:17:09.752" v="1391" actId="1076"/>
          <ac:spMkLst>
            <pc:docMk/>
            <pc:sldMk cId="1131478626" sldId="259"/>
            <ac:spMk id="32" creationId="{ADE18DFE-6D6D-BE8B-7401-6F17AA28EDEA}"/>
          </ac:spMkLst>
        </pc:spChg>
        <pc:spChg chg="add mod">
          <ac:chgData name="Bahar F" userId="f4d0e6f93bb6e765" providerId="LiveId" clId="{36B5FFD4-AB9A-4AAE-8A80-E801FA6225FC}" dt="2024-06-10T23:18:51.647" v="1423" actId="14100"/>
          <ac:spMkLst>
            <pc:docMk/>
            <pc:sldMk cId="1131478626" sldId="259"/>
            <ac:spMk id="41" creationId="{32AE1C7C-5A1C-CAB0-58EC-F97378212E9D}"/>
          </ac:spMkLst>
        </pc:spChg>
        <pc:picChg chg="add mod">
          <ac:chgData name="Bahar F" userId="f4d0e6f93bb6e765" providerId="LiveId" clId="{36B5FFD4-AB9A-4AAE-8A80-E801FA6225FC}" dt="2024-06-10T23:12:16.210" v="1367" actId="1076"/>
          <ac:picMkLst>
            <pc:docMk/>
            <pc:sldMk cId="1131478626" sldId="259"/>
            <ac:picMk id="14" creationId="{B50FC7DD-F5D8-8620-37E4-1F50F1785723}"/>
          </ac:picMkLst>
        </pc:picChg>
        <pc:picChg chg="add mod">
          <ac:chgData name="Bahar F" userId="f4d0e6f93bb6e765" providerId="LiveId" clId="{36B5FFD4-AB9A-4AAE-8A80-E801FA6225FC}" dt="2024-06-10T23:17:43.380" v="1396" actId="1076"/>
          <ac:picMkLst>
            <pc:docMk/>
            <pc:sldMk cId="1131478626" sldId="259"/>
            <ac:picMk id="25" creationId="{F757F9B2-287A-5B63-FA91-287C8DF56C01}"/>
          </ac:picMkLst>
        </pc:picChg>
        <pc:picChg chg="add del mod">
          <ac:chgData name="Bahar F" userId="f4d0e6f93bb6e765" providerId="LiveId" clId="{36B5FFD4-AB9A-4AAE-8A80-E801FA6225FC}" dt="2024-06-10T22:28:08.388" v="1250" actId="478"/>
          <ac:picMkLst>
            <pc:docMk/>
            <pc:sldMk cId="1131478626" sldId="259"/>
            <ac:picMk id="30" creationId="{A6F3C8CD-A410-EC1A-A006-9AC097DF30D4}"/>
          </ac:picMkLst>
        </pc:picChg>
        <pc:picChg chg="add mod">
          <ac:chgData name="Bahar F" userId="f4d0e6f93bb6e765" providerId="LiveId" clId="{36B5FFD4-AB9A-4AAE-8A80-E801FA6225FC}" dt="2024-06-10T23:12:40.155" v="1375" actId="1076"/>
          <ac:picMkLst>
            <pc:docMk/>
            <pc:sldMk cId="1131478626" sldId="259"/>
            <ac:picMk id="34" creationId="{DCA38A23-BCAB-2419-F55B-675359E630CF}"/>
          </ac:picMkLst>
        </pc:picChg>
        <pc:picChg chg="add mod">
          <ac:chgData name="Bahar F" userId="f4d0e6f93bb6e765" providerId="LiveId" clId="{36B5FFD4-AB9A-4AAE-8A80-E801FA6225FC}" dt="2024-06-10T23:13:04.183" v="1383" actId="1076"/>
          <ac:picMkLst>
            <pc:docMk/>
            <pc:sldMk cId="1131478626" sldId="259"/>
            <ac:picMk id="36" creationId="{3BDD51AD-BE2A-D0A8-9651-11BCC568D558}"/>
          </ac:picMkLst>
        </pc:picChg>
        <pc:picChg chg="add mod">
          <ac:chgData name="Bahar F" userId="f4d0e6f93bb6e765" providerId="LiveId" clId="{36B5FFD4-AB9A-4AAE-8A80-E801FA6225FC}" dt="2024-06-10T23:17:14.458" v="1393" actId="1076"/>
          <ac:picMkLst>
            <pc:docMk/>
            <pc:sldMk cId="1131478626" sldId="259"/>
            <ac:picMk id="39" creationId="{D309A1CC-F5E9-D3DE-D9B2-F9C767CB756E}"/>
          </ac:picMkLst>
        </pc:picChg>
      </pc:sldChg>
      <pc:sldChg chg="addSp delSp modSp add mod">
        <pc:chgData name="Bahar F" userId="f4d0e6f93bb6e765" providerId="LiveId" clId="{36B5FFD4-AB9A-4AAE-8A80-E801FA6225FC}" dt="2024-06-10T21:58:54.802" v="876" actId="1076"/>
        <pc:sldMkLst>
          <pc:docMk/>
          <pc:sldMk cId="1770672770" sldId="260"/>
        </pc:sldMkLst>
        <pc:spChg chg="add mod">
          <ac:chgData name="Bahar F" userId="f4d0e6f93bb6e765" providerId="LiveId" clId="{36B5FFD4-AB9A-4AAE-8A80-E801FA6225FC}" dt="2024-06-10T21:48:58.108" v="742" actId="1076"/>
          <ac:spMkLst>
            <pc:docMk/>
            <pc:sldMk cId="1770672770" sldId="260"/>
            <ac:spMk id="3" creationId="{2159184C-DE2A-9A40-9614-A27136F38EB6}"/>
          </ac:spMkLst>
        </pc:spChg>
        <pc:spChg chg="add mod">
          <ac:chgData name="Bahar F" userId="f4d0e6f93bb6e765" providerId="LiveId" clId="{36B5FFD4-AB9A-4AAE-8A80-E801FA6225FC}" dt="2024-06-10T21:57:55.136" v="857" actId="1076"/>
          <ac:spMkLst>
            <pc:docMk/>
            <pc:sldMk cId="1770672770" sldId="260"/>
            <ac:spMk id="4" creationId="{D96F564C-584D-382D-0195-7A3E2D9EE463}"/>
          </ac:spMkLst>
        </pc:spChg>
        <pc:spChg chg="mod">
          <ac:chgData name="Bahar F" userId="f4d0e6f93bb6e765" providerId="LiveId" clId="{36B5FFD4-AB9A-4AAE-8A80-E801FA6225FC}" dt="2024-06-10T20:49:35.999" v="167" actId="20577"/>
          <ac:spMkLst>
            <pc:docMk/>
            <pc:sldMk cId="1770672770" sldId="260"/>
            <ac:spMk id="5" creationId="{99A54814-A15D-4C91-824F-6E06457FFFD6}"/>
          </ac:spMkLst>
        </pc:spChg>
        <pc:spChg chg="mod">
          <ac:chgData name="Bahar F" userId="f4d0e6f93bb6e765" providerId="LiveId" clId="{36B5FFD4-AB9A-4AAE-8A80-E801FA6225FC}" dt="2024-06-10T21:54:19.481" v="812" actId="1076"/>
          <ac:spMkLst>
            <pc:docMk/>
            <pc:sldMk cId="1770672770" sldId="260"/>
            <ac:spMk id="6" creationId="{067DFCFD-65B8-4EAE-B575-9A4C775CA8AF}"/>
          </ac:spMkLst>
        </pc:spChg>
        <pc:spChg chg="mod">
          <ac:chgData name="Bahar F" userId="f4d0e6f93bb6e765" providerId="LiveId" clId="{36B5FFD4-AB9A-4AAE-8A80-E801FA6225FC}" dt="2024-06-10T21:58:52.175" v="875" actId="14100"/>
          <ac:spMkLst>
            <pc:docMk/>
            <pc:sldMk cId="1770672770" sldId="260"/>
            <ac:spMk id="8" creationId="{2692FAE5-B897-4780-B274-2A7F9D5022D0}"/>
          </ac:spMkLst>
        </pc:spChg>
        <pc:spChg chg="add del mod ord">
          <ac:chgData name="Bahar F" userId="f4d0e6f93bb6e765" providerId="LiveId" clId="{36B5FFD4-AB9A-4AAE-8A80-E801FA6225FC}" dt="2024-06-10T21:56:03.547" v="834" actId="478"/>
          <ac:spMkLst>
            <pc:docMk/>
            <pc:sldMk cId="1770672770" sldId="260"/>
            <ac:spMk id="10" creationId="{56FF5983-C3CE-8725-19D3-753DD9C94FF8}"/>
          </ac:spMkLst>
        </pc:spChg>
        <pc:spChg chg="add mod">
          <ac:chgData name="Bahar F" userId="f4d0e6f93bb6e765" providerId="LiveId" clId="{36B5FFD4-AB9A-4AAE-8A80-E801FA6225FC}" dt="2024-06-10T21:52:22.147" v="788" actId="1076"/>
          <ac:spMkLst>
            <pc:docMk/>
            <pc:sldMk cId="1770672770" sldId="260"/>
            <ac:spMk id="11" creationId="{D3E3580B-5F1D-2645-551B-9DC48CEEFD88}"/>
          </ac:spMkLst>
        </pc:spChg>
        <pc:spChg chg="add mod ord">
          <ac:chgData name="Bahar F" userId="f4d0e6f93bb6e765" providerId="LiveId" clId="{36B5FFD4-AB9A-4AAE-8A80-E801FA6225FC}" dt="2024-06-10T21:58:16.521" v="863" actId="1076"/>
          <ac:spMkLst>
            <pc:docMk/>
            <pc:sldMk cId="1770672770" sldId="260"/>
            <ac:spMk id="12" creationId="{FE441BAB-4369-13B7-A732-25CDCB4FC904}"/>
          </ac:spMkLst>
        </pc:spChg>
        <pc:spChg chg="add mod ord">
          <ac:chgData name="Bahar F" userId="f4d0e6f93bb6e765" providerId="LiveId" clId="{36B5FFD4-AB9A-4AAE-8A80-E801FA6225FC}" dt="2024-06-10T21:58:44.501" v="873" actId="1076"/>
          <ac:spMkLst>
            <pc:docMk/>
            <pc:sldMk cId="1770672770" sldId="260"/>
            <ac:spMk id="13" creationId="{767F5673-37DD-CCF2-DA03-D1E7E42E76BA}"/>
          </ac:spMkLst>
        </pc:spChg>
        <pc:spChg chg="add mod">
          <ac:chgData name="Bahar F" userId="f4d0e6f93bb6e765" providerId="LiveId" clId="{36B5FFD4-AB9A-4AAE-8A80-E801FA6225FC}" dt="2024-06-10T21:48:07.445" v="732"/>
          <ac:spMkLst>
            <pc:docMk/>
            <pc:sldMk cId="1770672770" sldId="260"/>
            <ac:spMk id="14" creationId="{85A67B63-6A87-594C-4EB7-5F28468D4765}"/>
          </ac:spMkLst>
        </pc:spChg>
        <pc:spChg chg="add mod">
          <ac:chgData name="Bahar F" userId="f4d0e6f93bb6e765" providerId="LiveId" clId="{36B5FFD4-AB9A-4AAE-8A80-E801FA6225FC}" dt="2024-06-10T21:48:16.471" v="733"/>
          <ac:spMkLst>
            <pc:docMk/>
            <pc:sldMk cId="1770672770" sldId="260"/>
            <ac:spMk id="15" creationId="{AFEC4FDD-5FEE-5DD2-A3DA-678F40EA7583}"/>
          </ac:spMkLst>
        </pc:spChg>
        <pc:spChg chg="add mod">
          <ac:chgData name="Bahar F" userId="f4d0e6f93bb6e765" providerId="LiveId" clId="{36B5FFD4-AB9A-4AAE-8A80-E801FA6225FC}" dt="2024-06-10T21:48:21.426" v="734"/>
          <ac:spMkLst>
            <pc:docMk/>
            <pc:sldMk cId="1770672770" sldId="260"/>
            <ac:spMk id="16" creationId="{0F45DBF8-3D66-F73F-BA6C-9C0FEA035DFC}"/>
          </ac:spMkLst>
        </pc:spChg>
        <pc:spChg chg="mod">
          <ac:chgData name="Bahar F" userId="f4d0e6f93bb6e765" providerId="LiveId" clId="{36B5FFD4-AB9A-4AAE-8A80-E801FA6225FC}" dt="2024-06-10T21:49:33.843" v="751" actId="207"/>
          <ac:spMkLst>
            <pc:docMk/>
            <pc:sldMk cId="1770672770" sldId="260"/>
            <ac:spMk id="17" creationId="{5E198EBE-201E-4AEA-A374-D3856FFE284A}"/>
          </ac:spMkLst>
        </pc:spChg>
        <pc:spChg chg="mod ord">
          <ac:chgData name="Bahar F" userId="f4d0e6f93bb6e765" providerId="LiveId" clId="{36B5FFD4-AB9A-4AAE-8A80-E801FA6225FC}" dt="2024-06-10T21:58:19.570" v="864" actId="1076"/>
          <ac:spMkLst>
            <pc:docMk/>
            <pc:sldMk cId="1770672770" sldId="260"/>
            <ac:spMk id="18" creationId="{241B3931-4D71-4036-A35F-6306AF2FDD78}"/>
          </ac:spMkLst>
        </pc:spChg>
        <pc:spChg chg="add del mod">
          <ac:chgData name="Bahar F" userId="f4d0e6f93bb6e765" providerId="LiveId" clId="{36B5FFD4-AB9A-4AAE-8A80-E801FA6225FC}" dt="2024-06-10T21:49:34.968" v="753"/>
          <ac:spMkLst>
            <pc:docMk/>
            <pc:sldMk cId="1770672770" sldId="260"/>
            <ac:spMk id="20" creationId="{C6D54757-F06B-5E32-1B16-2FB4A912CB5C}"/>
          </ac:spMkLst>
        </pc:spChg>
        <pc:spChg chg="add mod ord">
          <ac:chgData name="Bahar F" userId="f4d0e6f93bb6e765" providerId="LiveId" clId="{36B5FFD4-AB9A-4AAE-8A80-E801FA6225FC}" dt="2024-06-10T21:58:30.870" v="867" actId="1076"/>
          <ac:spMkLst>
            <pc:docMk/>
            <pc:sldMk cId="1770672770" sldId="260"/>
            <ac:spMk id="21" creationId="{F80318DC-E8CB-1672-2225-27335D59514B}"/>
          </ac:spMkLst>
        </pc:spChg>
        <pc:spChg chg="add mod">
          <ac:chgData name="Bahar F" userId="f4d0e6f93bb6e765" providerId="LiveId" clId="{36B5FFD4-AB9A-4AAE-8A80-E801FA6225FC}" dt="2024-06-10T21:58:36.811" v="869" actId="14100"/>
          <ac:spMkLst>
            <pc:docMk/>
            <pc:sldMk cId="1770672770" sldId="260"/>
            <ac:spMk id="22" creationId="{BC8A8260-0DFD-D148-D1E5-54CA3A3D59A1}"/>
          </ac:spMkLst>
        </pc:spChg>
        <pc:spChg chg="add mod">
          <ac:chgData name="Bahar F" userId="f4d0e6f93bb6e765" providerId="LiveId" clId="{36B5FFD4-AB9A-4AAE-8A80-E801FA6225FC}" dt="2024-06-10T21:58:00.468" v="859" actId="14100"/>
          <ac:spMkLst>
            <pc:docMk/>
            <pc:sldMk cId="1770672770" sldId="260"/>
            <ac:spMk id="23" creationId="{80EF5FD1-D451-115B-899B-12045B9FF705}"/>
          </ac:spMkLst>
        </pc:spChg>
        <pc:spChg chg="add mod">
          <ac:chgData name="Bahar F" userId="f4d0e6f93bb6e765" providerId="LiveId" clId="{36B5FFD4-AB9A-4AAE-8A80-E801FA6225FC}" dt="2024-06-10T21:55:57.010" v="832"/>
          <ac:spMkLst>
            <pc:docMk/>
            <pc:sldMk cId="1770672770" sldId="260"/>
            <ac:spMk id="24" creationId="{E24716BA-C9D9-8B0D-7828-E3F9B75A05BB}"/>
          </ac:spMkLst>
        </pc:spChg>
        <pc:spChg chg="add mod">
          <ac:chgData name="Bahar F" userId="f4d0e6f93bb6e765" providerId="LiveId" clId="{36B5FFD4-AB9A-4AAE-8A80-E801FA6225FC}" dt="2024-06-10T21:56:45.980" v="842"/>
          <ac:spMkLst>
            <pc:docMk/>
            <pc:sldMk cId="1770672770" sldId="260"/>
            <ac:spMk id="25" creationId="{794507B0-B410-97CE-77C0-88BB58F35336}"/>
          </ac:spMkLst>
        </pc:spChg>
        <pc:picChg chg="add mod">
          <ac:chgData name="Bahar F" userId="f4d0e6f93bb6e765" providerId="LiveId" clId="{36B5FFD4-AB9A-4AAE-8A80-E801FA6225FC}" dt="2024-06-10T21:49:12.428" v="746" actId="1076"/>
          <ac:picMkLst>
            <pc:docMk/>
            <pc:sldMk cId="1770672770" sldId="260"/>
            <ac:picMk id="2050" creationId="{8893D2EF-F923-95BF-6C6A-7FABCEC2C464}"/>
          </ac:picMkLst>
        </pc:picChg>
        <pc:picChg chg="add">
          <ac:chgData name="Bahar F" userId="f4d0e6f93bb6e765" providerId="LiveId" clId="{36B5FFD4-AB9A-4AAE-8A80-E801FA6225FC}" dt="2024-06-10T21:51:31.259" v="772"/>
          <ac:picMkLst>
            <pc:docMk/>
            <pc:sldMk cId="1770672770" sldId="260"/>
            <ac:picMk id="2052" creationId="{93288FCD-E387-FE0C-E80B-2F4E7E51BD47}"/>
          </ac:picMkLst>
        </pc:picChg>
        <pc:picChg chg="add mod">
          <ac:chgData name="Bahar F" userId="f4d0e6f93bb6e765" providerId="LiveId" clId="{36B5FFD4-AB9A-4AAE-8A80-E801FA6225FC}" dt="2024-06-10T21:58:54.802" v="876" actId="1076"/>
          <ac:picMkLst>
            <pc:docMk/>
            <pc:sldMk cId="1770672770" sldId="260"/>
            <ac:picMk id="2054" creationId="{A555C90B-79D0-022F-AC44-9E51C2260E04}"/>
          </ac:picMkLst>
        </pc:picChg>
        <pc:picChg chg="add mod">
          <ac:chgData name="Bahar F" userId="f4d0e6f93bb6e765" providerId="LiveId" clId="{36B5FFD4-AB9A-4AAE-8A80-E801FA6225FC}" dt="2024-06-10T21:58:41.735" v="872" actId="1076"/>
          <ac:picMkLst>
            <pc:docMk/>
            <pc:sldMk cId="1770672770" sldId="260"/>
            <ac:picMk id="2056" creationId="{E7EF1CA0-C4A6-844A-75C6-357116021237}"/>
          </ac:picMkLst>
        </pc:picChg>
        <pc:picChg chg="add">
          <ac:chgData name="Bahar F" userId="f4d0e6f93bb6e765" providerId="LiveId" clId="{36B5FFD4-AB9A-4AAE-8A80-E801FA6225FC}" dt="2024-06-10T21:53:47.800" v="805"/>
          <ac:picMkLst>
            <pc:docMk/>
            <pc:sldMk cId="1770672770" sldId="260"/>
            <ac:picMk id="2058" creationId="{6844DE28-73E7-7302-6E8A-47CF3179E760}"/>
          </ac:picMkLst>
        </pc:picChg>
        <pc:picChg chg="add mod">
          <ac:chgData name="Bahar F" userId="f4d0e6f93bb6e765" providerId="LiveId" clId="{36B5FFD4-AB9A-4AAE-8A80-E801FA6225FC}" dt="2024-06-10T21:57:56.310" v="858" actId="1076"/>
          <ac:picMkLst>
            <pc:docMk/>
            <pc:sldMk cId="1770672770" sldId="260"/>
            <ac:picMk id="2060" creationId="{45841DB0-3D31-5A86-117F-F5959F1B57A8}"/>
          </ac:picMkLst>
        </pc:picChg>
        <pc:picChg chg="add">
          <ac:chgData name="Bahar F" userId="f4d0e6f93bb6e765" providerId="LiveId" clId="{36B5FFD4-AB9A-4AAE-8A80-E801FA6225FC}" dt="2024-06-10T21:57:00.319" v="843"/>
          <ac:picMkLst>
            <pc:docMk/>
            <pc:sldMk cId="1770672770" sldId="260"/>
            <ac:picMk id="2062" creationId="{9BDCD908-B089-E2EC-61D9-E57246613F9A}"/>
          </ac:picMkLst>
        </pc:picChg>
        <pc:picChg chg="add mod">
          <ac:chgData name="Bahar F" userId="f4d0e6f93bb6e765" providerId="LiveId" clId="{36B5FFD4-AB9A-4AAE-8A80-E801FA6225FC}" dt="2024-06-10T21:58:02.764" v="860" actId="1076"/>
          <ac:picMkLst>
            <pc:docMk/>
            <pc:sldMk cId="1770672770" sldId="260"/>
            <ac:picMk id="2064" creationId="{4D9AD184-2CE6-1B9D-279D-6C7FBC3A5C5E}"/>
          </ac:picMkLst>
        </pc:picChg>
      </pc:sldChg>
    </pc:docChg>
  </pc:docChgLst>
  <pc:docChgLst>
    <pc:chgData name="Bahar F" userId="f4d0e6f93bb6e765" providerId="LiveId" clId="{FF6212F0-3227-41BF-9D9E-11416CB89838}"/>
    <pc:docChg chg="modSld">
      <pc:chgData name="Bahar F" userId="f4d0e6f93bb6e765" providerId="LiveId" clId="{FF6212F0-3227-41BF-9D9E-11416CB89838}" dt="2024-06-11T07:39:03.791" v="103" actId="1076"/>
      <pc:docMkLst>
        <pc:docMk/>
      </pc:docMkLst>
      <pc:sldChg chg="addSp modSp mod">
        <pc:chgData name="Bahar F" userId="f4d0e6f93bb6e765" providerId="LiveId" clId="{FF6212F0-3227-41BF-9D9E-11416CB89838}" dt="2024-06-11T07:39:03.791" v="103" actId="1076"/>
        <pc:sldMkLst>
          <pc:docMk/>
          <pc:sldMk cId="4052152714" sldId="258"/>
        </pc:sldMkLst>
        <pc:spChg chg="mod">
          <ac:chgData name="Bahar F" userId="f4d0e6f93bb6e765" providerId="LiveId" clId="{FF6212F0-3227-41BF-9D9E-11416CB89838}" dt="2024-06-11T07:37:55.572" v="66" actId="14100"/>
          <ac:spMkLst>
            <pc:docMk/>
            <pc:sldMk cId="4052152714" sldId="258"/>
            <ac:spMk id="6" creationId="{067DFCFD-65B8-4EAE-B575-9A4C775CA8AF}"/>
          </ac:spMkLst>
        </pc:spChg>
        <pc:spChg chg="add mod ord">
          <ac:chgData name="Bahar F" userId="f4d0e6f93bb6e765" providerId="LiveId" clId="{FF6212F0-3227-41BF-9D9E-11416CB89838}" dt="2024-06-11T07:38:22.723" v="73" actId="167"/>
          <ac:spMkLst>
            <pc:docMk/>
            <pc:sldMk cId="4052152714" sldId="258"/>
            <ac:spMk id="14" creationId="{75053B0F-C287-21BF-0B0E-BAAA988122AD}"/>
          </ac:spMkLst>
        </pc:spChg>
        <pc:spChg chg="add mod">
          <ac:chgData name="Bahar F" userId="f4d0e6f93bb6e765" providerId="LiveId" clId="{FF6212F0-3227-41BF-9D9E-11416CB89838}" dt="2024-06-11T07:38:43.213" v="88" actId="20577"/>
          <ac:spMkLst>
            <pc:docMk/>
            <pc:sldMk cId="4052152714" sldId="258"/>
            <ac:spMk id="15" creationId="{ABFD06F6-47E5-9C2D-E9AB-F9BFCC3FD202}"/>
          </ac:spMkLst>
        </pc:spChg>
        <pc:spChg chg="add mod">
          <ac:chgData name="Bahar F" userId="f4d0e6f93bb6e765" providerId="LiveId" clId="{FF6212F0-3227-41BF-9D9E-11416CB89838}" dt="2024-06-11T07:39:03.791" v="103" actId="1076"/>
          <ac:spMkLst>
            <pc:docMk/>
            <pc:sldMk cId="4052152714" sldId="258"/>
            <ac:spMk id="19" creationId="{6CBC53D5-D918-2A92-0879-550421A23CC4}"/>
          </ac:spMkLst>
        </pc:spChg>
        <pc:picChg chg="add mod">
          <ac:chgData name="Bahar F" userId="f4d0e6f93bb6e765" providerId="LiveId" clId="{FF6212F0-3227-41BF-9D9E-11416CB89838}" dt="2024-06-11T07:38:25.771" v="74" actId="1076"/>
          <ac:picMkLst>
            <pc:docMk/>
            <pc:sldMk cId="4052152714" sldId="258"/>
            <ac:picMk id="11" creationId="{74C5A990-3B97-B456-09AE-F3D238E5583D}"/>
          </ac:picMkLst>
        </pc:picChg>
        <pc:picChg chg="mod">
          <ac:chgData name="Bahar F" userId="f4d0e6f93bb6e765" providerId="LiveId" clId="{FF6212F0-3227-41BF-9D9E-11416CB89838}" dt="2024-06-11T07:38:19.142" v="72" actId="1076"/>
          <ac:picMkLst>
            <pc:docMk/>
            <pc:sldMk cId="4052152714" sldId="258"/>
            <ac:picMk id="16" creationId="{4B3C2AEF-A98E-0A12-0AEA-8D91DC60BC87}"/>
          </ac:picMkLst>
        </pc:picChg>
      </pc:sldChg>
    </pc:docChg>
  </pc:docChgLst>
  <pc:docChgLst>
    <pc:chgData name="Bahar F" userId="f4d0e6f93bb6e765" providerId="LiveId" clId="{E09EEEC3-AF14-4FFE-885C-AC63E8753F80}"/>
    <pc:docChg chg="addSld modSld">
      <pc:chgData name="Bahar F" userId="f4d0e6f93bb6e765" providerId="LiveId" clId="{E09EEEC3-AF14-4FFE-885C-AC63E8753F80}" dt="2024-06-10T20:36:52.640" v="2"/>
      <pc:docMkLst>
        <pc:docMk/>
      </pc:docMkLst>
      <pc:sldChg chg="modSp">
        <pc:chgData name="Bahar F" userId="f4d0e6f93bb6e765" providerId="LiveId" clId="{E09EEEC3-AF14-4FFE-885C-AC63E8753F80}" dt="2024-06-10T20:34:53.888" v="0" actId="20578"/>
        <pc:sldMkLst>
          <pc:docMk/>
          <pc:sldMk cId="2461444894" sldId="256"/>
        </pc:sldMkLst>
        <pc:spChg chg="mod">
          <ac:chgData name="Bahar F" userId="f4d0e6f93bb6e765" providerId="LiveId" clId="{E09EEEC3-AF14-4FFE-885C-AC63E8753F80}" dt="2024-06-10T20:34:53.888" v="0" actId="20578"/>
          <ac:spMkLst>
            <pc:docMk/>
            <pc:sldMk cId="2461444894" sldId="256"/>
            <ac:spMk id="6" creationId="{067DFCFD-65B8-4EAE-B575-9A4C775CA8AF}"/>
          </ac:spMkLst>
        </pc:spChg>
      </pc:sldChg>
      <pc:sldChg chg="add">
        <pc:chgData name="Bahar F" userId="f4d0e6f93bb6e765" providerId="LiveId" clId="{E09EEEC3-AF14-4FFE-885C-AC63E8753F80}" dt="2024-06-10T20:36:51.750" v="1"/>
        <pc:sldMkLst>
          <pc:docMk/>
          <pc:sldMk cId="4150161099" sldId="257"/>
        </pc:sldMkLst>
      </pc:sldChg>
      <pc:sldChg chg="add">
        <pc:chgData name="Bahar F" userId="f4d0e6f93bb6e765" providerId="LiveId" clId="{E09EEEC3-AF14-4FFE-885C-AC63E8753F80}" dt="2024-06-10T20:36:52.640" v="2"/>
        <pc:sldMkLst>
          <pc:docMk/>
          <pc:sldMk cId="4052152714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2497B-48CF-40A9-AAE2-2FC2CD1DAD7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3E2F-DE6A-4177-AE5A-F48ABE94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B3E2F-DE6A-4177-AE5A-F48ABE944D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1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82"/>
            <a:ext cx="8161020" cy="4456853"/>
          </a:xfrm>
        </p:spPr>
        <p:txBody>
          <a:bodyPr anchor="b"/>
          <a:lstStyle>
            <a:lvl1pPr algn="ctr">
              <a:defRPr sz="63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94" indent="0" algn="ctr">
              <a:buNone/>
              <a:defRPr sz="2100"/>
            </a:lvl2pPr>
            <a:lvl3pPr marL="960189" indent="0" algn="ctr">
              <a:buNone/>
              <a:defRPr sz="1890"/>
            </a:lvl3pPr>
            <a:lvl4pPr marL="1440283" indent="0" algn="ctr">
              <a:buNone/>
              <a:defRPr sz="1680"/>
            </a:lvl4pPr>
            <a:lvl5pPr marL="1920378" indent="0" algn="ctr">
              <a:buNone/>
              <a:defRPr sz="1680"/>
            </a:lvl5pPr>
            <a:lvl6pPr marL="2400472" indent="0" algn="ctr">
              <a:buNone/>
              <a:defRPr sz="1680"/>
            </a:lvl6pPr>
            <a:lvl7pPr marL="2880567" indent="0" algn="ctr">
              <a:buNone/>
              <a:defRPr sz="1680"/>
            </a:lvl7pPr>
            <a:lvl8pPr marL="3360661" indent="0" algn="ctr">
              <a:buNone/>
              <a:defRPr sz="1680"/>
            </a:lvl8pPr>
            <a:lvl9pPr marL="3840756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9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61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5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8"/>
            <a:ext cx="8281035" cy="5325109"/>
          </a:xfrm>
        </p:spPr>
        <p:txBody>
          <a:bodyPr anchor="b"/>
          <a:lstStyle>
            <a:lvl1pPr>
              <a:defRPr sz="63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4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9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8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28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37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47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56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66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75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5" y="3138175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94" indent="0">
              <a:buNone/>
              <a:defRPr sz="2100" b="1"/>
            </a:lvl2pPr>
            <a:lvl3pPr marL="960189" indent="0">
              <a:buNone/>
              <a:defRPr sz="1890" b="1"/>
            </a:lvl3pPr>
            <a:lvl4pPr marL="1440283" indent="0">
              <a:buNone/>
              <a:defRPr sz="1680" b="1"/>
            </a:lvl4pPr>
            <a:lvl5pPr marL="1920378" indent="0">
              <a:buNone/>
              <a:defRPr sz="1680" b="1"/>
            </a:lvl5pPr>
            <a:lvl6pPr marL="2400472" indent="0">
              <a:buNone/>
              <a:defRPr sz="1680" b="1"/>
            </a:lvl6pPr>
            <a:lvl7pPr marL="2880567" indent="0">
              <a:buNone/>
              <a:defRPr sz="1680" b="1"/>
            </a:lvl7pPr>
            <a:lvl8pPr marL="3360661" indent="0">
              <a:buNone/>
              <a:defRPr sz="1680" b="1"/>
            </a:lvl8pPr>
            <a:lvl9pPr marL="3840756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5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10" y="3138175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94" indent="0">
              <a:buNone/>
              <a:defRPr sz="2100" b="1"/>
            </a:lvl2pPr>
            <a:lvl3pPr marL="960189" indent="0">
              <a:buNone/>
              <a:defRPr sz="1890" b="1"/>
            </a:lvl3pPr>
            <a:lvl4pPr marL="1440283" indent="0">
              <a:buNone/>
              <a:defRPr sz="1680" b="1"/>
            </a:lvl4pPr>
            <a:lvl5pPr marL="1920378" indent="0">
              <a:buNone/>
              <a:defRPr sz="1680" b="1"/>
            </a:lvl5pPr>
            <a:lvl6pPr marL="2400472" indent="0">
              <a:buNone/>
              <a:defRPr sz="1680" b="1"/>
            </a:lvl6pPr>
            <a:lvl7pPr marL="2880567" indent="0">
              <a:buNone/>
              <a:defRPr sz="1680" b="1"/>
            </a:lvl7pPr>
            <a:lvl8pPr marL="3360661" indent="0">
              <a:buNone/>
              <a:defRPr sz="1680" b="1"/>
            </a:lvl8pPr>
            <a:lvl9pPr marL="3840756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10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1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200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5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94" indent="0">
              <a:buNone/>
              <a:defRPr sz="1470"/>
            </a:lvl2pPr>
            <a:lvl3pPr marL="960189" indent="0">
              <a:buNone/>
              <a:defRPr sz="1260"/>
            </a:lvl3pPr>
            <a:lvl4pPr marL="1440283" indent="0">
              <a:buNone/>
              <a:defRPr sz="1050"/>
            </a:lvl4pPr>
            <a:lvl5pPr marL="1920378" indent="0">
              <a:buNone/>
              <a:defRPr sz="1050"/>
            </a:lvl5pPr>
            <a:lvl6pPr marL="2400472" indent="0">
              <a:buNone/>
              <a:defRPr sz="1050"/>
            </a:lvl6pPr>
            <a:lvl7pPr marL="2880567" indent="0">
              <a:buNone/>
              <a:defRPr sz="1050"/>
            </a:lvl7pPr>
            <a:lvl8pPr marL="3360661" indent="0">
              <a:buNone/>
              <a:defRPr sz="1050"/>
            </a:lvl8pPr>
            <a:lvl9pPr marL="3840756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200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94" indent="0">
              <a:buNone/>
              <a:defRPr sz="2940"/>
            </a:lvl2pPr>
            <a:lvl3pPr marL="960189" indent="0">
              <a:buNone/>
              <a:defRPr sz="2520"/>
            </a:lvl3pPr>
            <a:lvl4pPr marL="1440283" indent="0">
              <a:buNone/>
              <a:defRPr sz="2100"/>
            </a:lvl4pPr>
            <a:lvl5pPr marL="1920378" indent="0">
              <a:buNone/>
              <a:defRPr sz="2100"/>
            </a:lvl5pPr>
            <a:lvl6pPr marL="2400472" indent="0">
              <a:buNone/>
              <a:defRPr sz="2100"/>
            </a:lvl6pPr>
            <a:lvl7pPr marL="2880567" indent="0">
              <a:buNone/>
              <a:defRPr sz="2100"/>
            </a:lvl7pPr>
            <a:lvl8pPr marL="3360661" indent="0">
              <a:buNone/>
              <a:defRPr sz="2100"/>
            </a:lvl8pPr>
            <a:lvl9pPr marL="3840756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5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94" indent="0">
              <a:buNone/>
              <a:defRPr sz="1470"/>
            </a:lvl2pPr>
            <a:lvl3pPr marL="960189" indent="0">
              <a:buNone/>
              <a:defRPr sz="1260"/>
            </a:lvl3pPr>
            <a:lvl4pPr marL="1440283" indent="0">
              <a:buNone/>
              <a:defRPr sz="1050"/>
            </a:lvl4pPr>
            <a:lvl5pPr marL="1920378" indent="0">
              <a:buNone/>
              <a:defRPr sz="1050"/>
            </a:lvl5pPr>
            <a:lvl6pPr marL="2400472" indent="0">
              <a:buNone/>
              <a:defRPr sz="1050"/>
            </a:lvl6pPr>
            <a:lvl7pPr marL="2880567" indent="0">
              <a:buNone/>
              <a:defRPr sz="1050"/>
            </a:lvl7pPr>
            <a:lvl8pPr marL="3360661" indent="0">
              <a:buNone/>
              <a:defRPr sz="1050"/>
            </a:lvl8pPr>
            <a:lvl9pPr marL="3840756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93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341-2102-4F17-AC1D-1CFBA686A38E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93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93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6329-C720-47B4-AE97-1C39EC3178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89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47" indent="-240047" algn="l" defTabSz="960189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142" indent="-240047" algn="l" defTabSz="960189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236" indent="-240047" algn="l" defTabSz="960189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331" indent="-240047" algn="l" defTabSz="960189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425" indent="-240047" algn="l" defTabSz="960189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519" indent="-240047" algn="l" defTabSz="960189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614" indent="-240047" algn="l" defTabSz="960189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709" indent="-240047" algn="l" defTabSz="960189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803" indent="-240047" algn="l" defTabSz="960189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8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94" algn="l" defTabSz="96018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89" algn="l" defTabSz="96018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83" algn="l" defTabSz="96018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378" algn="l" defTabSz="96018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472" algn="l" defTabSz="96018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567" algn="l" defTabSz="96018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661" algn="l" defTabSz="96018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756" algn="l" defTabSz="96018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6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7">
            <a:extLst>
              <a:ext uri="{FF2B5EF4-FFF2-40B4-BE49-F238E27FC236}">
                <a16:creationId xmlns:a16="http://schemas.microsoft.com/office/drawing/2014/main" id="{F80318DC-E8CB-1672-2225-27335D59514B}"/>
              </a:ext>
            </a:extLst>
          </p:cNvPr>
          <p:cNvSpPr/>
          <p:nvPr/>
        </p:nvSpPr>
        <p:spPr>
          <a:xfrm>
            <a:off x="211944" y="5353034"/>
            <a:ext cx="3772132" cy="3107035"/>
          </a:xfrm>
          <a:prstGeom prst="rect">
            <a:avLst/>
          </a:prstGeom>
          <a:solidFill>
            <a:srgbClr val="F1F5E4"/>
          </a:solidFill>
          <a:ln w="76200">
            <a:solidFill>
              <a:srgbClr val="B6C9E8"/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92FAE5-B897-4780-B274-2A7F9D5022D0}"/>
              </a:ext>
            </a:extLst>
          </p:cNvPr>
          <p:cNvSpPr/>
          <p:nvPr/>
        </p:nvSpPr>
        <p:spPr>
          <a:xfrm>
            <a:off x="211943" y="1617543"/>
            <a:ext cx="9177313" cy="3744565"/>
          </a:xfrm>
          <a:prstGeom prst="rect">
            <a:avLst/>
          </a:prstGeom>
          <a:solidFill>
            <a:schemeClr val="accent6">
              <a:lumMod val="20000"/>
              <a:lumOff val="80000"/>
              <a:alpha val="71765"/>
            </a:schemeClr>
          </a:solidFill>
          <a:ln w="76200">
            <a:solidFill>
              <a:srgbClr val="B6C9E8"/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E198EBE-201E-4AEA-A374-D3856FFE284A}"/>
              </a:ext>
            </a:extLst>
          </p:cNvPr>
          <p:cNvSpPr/>
          <p:nvPr/>
        </p:nvSpPr>
        <p:spPr>
          <a:xfrm>
            <a:off x="6470000" y="1528741"/>
            <a:ext cx="1887055" cy="461665"/>
          </a:xfrm>
          <a:prstGeom prst="rect">
            <a:avLst/>
          </a:prstGeom>
          <a:solidFill>
            <a:srgbClr val="BFD0EB"/>
          </a:solidFill>
          <a:ln>
            <a:solidFill>
              <a:srgbClr val="AC75D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Requirements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>
            <a:off x="273355" y="1498208"/>
            <a:ext cx="9041871" cy="1448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 flipV="1">
            <a:off x="273355" y="12186571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4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7">
            <a:extLst>
              <a:ext uri="{FF2B5EF4-FFF2-40B4-BE49-F238E27FC236}">
                <a16:creationId xmlns:a16="http://schemas.microsoft.com/office/drawing/2014/main" id="{D96F564C-584D-382D-0195-7A3E2D9EE463}"/>
              </a:ext>
            </a:extLst>
          </p:cNvPr>
          <p:cNvSpPr/>
          <p:nvPr/>
        </p:nvSpPr>
        <p:spPr>
          <a:xfrm>
            <a:off x="211941" y="8493881"/>
            <a:ext cx="5512734" cy="3547411"/>
          </a:xfrm>
          <a:prstGeom prst="rect">
            <a:avLst/>
          </a:prstGeom>
          <a:solidFill>
            <a:srgbClr val="EAF4E4"/>
          </a:solidFill>
          <a:ln w="76200">
            <a:solidFill>
              <a:srgbClr val="B6C9E8"/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93D2EF-F923-95BF-6C6A-7FABCEC2C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10" y="2051256"/>
            <a:ext cx="5587024" cy="300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hteck 7">
            <a:extLst>
              <a:ext uri="{FF2B5EF4-FFF2-40B4-BE49-F238E27FC236}">
                <a16:creationId xmlns:a16="http://schemas.microsoft.com/office/drawing/2014/main" id="{80EF5FD1-D451-115B-899B-12045B9FF705}"/>
              </a:ext>
            </a:extLst>
          </p:cNvPr>
          <p:cNvSpPr/>
          <p:nvPr/>
        </p:nvSpPr>
        <p:spPr>
          <a:xfrm>
            <a:off x="5724674" y="8476111"/>
            <a:ext cx="3664583" cy="3578038"/>
          </a:xfrm>
          <a:prstGeom prst="rect">
            <a:avLst/>
          </a:prstGeom>
          <a:solidFill>
            <a:srgbClr val="EAF4E4"/>
          </a:solidFill>
          <a:ln w="76200">
            <a:solidFill>
              <a:srgbClr val="B6C9E8"/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1B3931-4D71-4036-A35F-6306AF2FDD78}"/>
              </a:ext>
            </a:extLst>
          </p:cNvPr>
          <p:cNvSpPr/>
          <p:nvPr/>
        </p:nvSpPr>
        <p:spPr>
          <a:xfrm>
            <a:off x="744915" y="5109344"/>
            <a:ext cx="2706190" cy="461665"/>
          </a:xfrm>
          <a:prstGeom prst="rect">
            <a:avLst/>
          </a:prstGeom>
          <a:solidFill>
            <a:srgbClr val="B6C9E8"/>
          </a:solidFill>
          <a:ln>
            <a:solidFill>
              <a:srgbClr val="AC75D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Application</a:t>
            </a:r>
            <a:r>
              <a:rPr lang="de-DE" sz="2400" dirty="0">
                <a:latin typeface="Trebuchet MS" panose="020B0603020202020204" pitchFamily="34" charset="0"/>
              </a:rPr>
              <a:t> </a:t>
            </a: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Scenario</a:t>
            </a:r>
          </a:p>
        </p:txBody>
      </p:sp>
      <p:sp>
        <p:nvSpPr>
          <p:cNvPr id="15" name="Ribbon: Tilted Up 14">
            <a:extLst>
              <a:ext uri="{FF2B5EF4-FFF2-40B4-BE49-F238E27FC236}">
                <a16:creationId xmlns:a16="http://schemas.microsoft.com/office/drawing/2014/main" id="{1F553424-3931-4F96-8A93-D73387799759}"/>
              </a:ext>
            </a:extLst>
          </p:cNvPr>
          <p:cNvSpPr/>
          <p:nvPr/>
        </p:nvSpPr>
        <p:spPr>
          <a:xfrm>
            <a:off x="405166" y="2923476"/>
            <a:ext cx="2653363" cy="814569"/>
          </a:xfrm>
          <a:prstGeom prst="ribbon2">
            <a:avLst>
              <a:gd name="adj1" fmla="val 17725"/>
              <a:gd name="adj2" fmla="val 716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itka Display" panose="02000505000000020004" pitchFamily="2" charset="0"/>
              </a:rPr>
              <a:t>CONSENSE</a:t>
            </a:r>
            <a:endParaRPr lang="en-US" b="1" dirty="0">
              <a:latin typeface="Sitka Display" panose="02000505000000020004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0113B7-BD45-431F-A18F-25FE3809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5" y="8903297"/>
            <a:ext cx="4807244" cy="295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7">
            <a:extLst>
              <a:ext uri="{FF2B5EF4-FFF2-40B4-BE49-F238E27FC236}">
                <a16:creationId xmlns:a16="http://schemas.microsoft.com/office/drawing/2014/main" id="{9C089F24-31C1-4E27-A781-EFEF43BFDBC0}"/>
              </a:ext>
            </a:extLst>
          </p:cNvPr>
          <p:cNvSpPr/>
          <p:nvPr/>
        </p:nvSpPr>
        <p:spPr>
          <a:xfrm>
            <a:off x="3984075" y="5356351"/>
            <a:ext cx="5405181" cy="3107036"/>
          </a:xfrm>
          <a:prstGeom prst="rect">
            <a:avLst/>
          </a:prstGeom>
          <a:solidFill>
            <a:srgbClr val="ECF1D9">
              <a:alpha val="71765"/>
            </a:srgbClr>
          </a:solidFill>
          <a:ln w="76200">
            <a:solidFill>
              <a:srgbClr val="B6C9E8"/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10BA208A-D03F-491A-ADAD-6FA44EB0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04" y="5653401"/>
            <a:ext cx="4910830" cy="25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hteck 16">
            <a:extLst>
              <a:ext uri="{FF2B5EF4-FFF2-40B4-BE49-F238E27FC236}">
                <a16:creationId xmlns:a16="http://schemas.microsoft.com/office/drawing/2014/main" id="{8BF35072-593B-4B94-8144-C5CBE35495B7}"/>
              </a:ext>
            </a:extLst>
          </p:cNvPr>
          <p:cNvSpPr/>
          <p:nvPr/>
        </p:nvSpPr>
        <p:spPr>
          <a:xfrm>
            <a:off x="667158" y="8351014"/>
            <a:ext cx="2861703" cy="461665"/>
          </a:xfrm>
          <a:prstGeom prst="rect">
            <a:avLst/>
          </a:prstGeom>
          <a:solidFill>
            <a:srgbClr val="BFD0EB"/>
          </a:solidFill>
          <a:ln>
            <a:solidFill>
              <a:srgbClr val="AC75D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System of Objectives</a:t>
            </a:r>
          </a:p>
        </p:txBody>
      </p:sp>
      <p:sp>
        <p:nvSpPr>
          <p:cNvPr id="32" name="Rechteck 16">
            <a:extLst>
              <a:ext uri="{FF2B5EF4-FFF2-40B4-BE49-F238E27FC236}">
                <a16:creationId xmlns:a16="http://schemas.microsoft.com/office/drawing/2014/main" id="{0410A21B-2E4D-451D-864D-52F924615073}"/>
              </a:ext>
            </a:extLst>
          </p:cNvPr>
          <p:cNvSpPr/>
          <p:nvPr/>
        </p:nvSpPr>
        <p:spPr>
          <a:xfrm>
            <a:off x="6337547" y="5109344"/>
            <a:ext cx="2285999" cy="461665"/>
          </a:xfrm>
          <a:prstGeom prst="rect">
            <a:avLst/>
          </a:prstGeom>
          <a:solidFill>
            <a:srgbClr val="BFD0EB"/>
          </a:solidFill>
          <a:ln>
            <a:solidFill>
              <a:srgbClr val="AC75D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Active Structure</a:t>
            </a:r>
            <a:endParaRPr lang="de-DE" sz="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Display" panose="02000505000000020004" pitchFamily="2" charset="0"/>
            </a:endParaRP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9F0ACF6B-11DA-4FF0-B7B8-2088B9DE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82" y="9185084"/>
            <a:ext cx="3356057" cy="242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16">
            <a:extLst>
              <a:ext uri="{FF2B5EF4-FFF2-40B4-BE49-F238E27FC236}">
                <a16:creationId xmlns:a16="http://schemas.microsoft.com/office/drawing/2014/main" id="{8B20288D-FFE1-4761-8CEE-8FBC9838E416}"/>
              </a:ext>
            </a:extLst>
          </p:cNvPr>
          <p:cNvSpPr/>
          <p:nvPr/>
        </p:nvSpPr>
        <p:spPr>
          <a:xfrm>
            <a:off x="6611866" y="8264925"/>
            <a:ext cx="2011680" cy="461665"/>
          </a:xfrm>
          <a:prstGeom prst="rect">
            <a:avLst/>
          </a:prstGeom>
          <a:solidFill>
            <a:srgbClr val="C2D2EC"/>
          </a:solidFill>
          <a:ln>
            <a:solidFill>
              <a:srgbClr val="AC75D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Environment</a:t>
            </a:r>
          </a:p>
        </p:txBody>
      </p:sp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2FE3CE0B-6903-4D15-B597-17E7BA53F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" y="25761"/>
            <a:ext cx="3173717" cy="907544"/>
          </a:xfrm>
          <a:prstGeom prst="rect">
            <a:avLst/>
          </a:prstGeom>
        </p:spPr>
      </p:pic>
      <p:sp>
        <p:nvSpPr>
          <p:cNvPr id="35" name="Textfeld 4">
            <a:extLst>
              <a:ext uri="{FF2B5EF4-FFF2-40B4-BE49-F238E27FC236}">
                <a16:creationId xmlns:a16="http://schemas.microsoft.com/office/drawing/2014/main" id="{2C70716A-C9A7-4334-A72B-0636ABD349E9}"/>
              </a:ext>
            </a:extLst>
          </p:cNvPr>
          <p:cNvSpPr txBox="1"/>
          <p:nvPr/>
        </p:nvSpPr>
        <p:spPr>
          <a:xfrm>
            <a:off x="1958338" y="916877"/>
            <a:ext cx="55986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tx2">
                    <a:lumMod val="75000"/>
                  </a:schemeClr>
                </a:solidFill>
                <a:latin typeface="Sitka Display" panose="02000505000000020004" pitchFamily="2" charset="0"/>
              </a:rPr>
              <a:t>The Autonomous Future of Agriculture</a:t>
            </a:r>
          </a:p>
          <a:p>
            <a:endParaRPr lang="de-DE" sz="1200" dirty="0">
              <a:latin typeface="Trebuchet MS" panose="020B0603020202020204" pitchFamily="34" charset="0"/>
            </a:endParaRPr>
          </a:p>
        </p:txBody>
      </p:sp>
      <p:sp>
        <p:nvSpPr>
          <p:cNvPr id="36" name="Textfeld 1">
            <a:extLst>
              <a:ext uri="{FF2B5EF4-FFF2-40B4-BE49-F238E27FC236}">
                <a16:creationId xmlns:a16="http://schemas.microsoft.com/office/drawing/2014/main" id="{0F74D2C0-B43B-49B0-BE41-EAD2D0F3CB20}"/>
              </a:ext>
            </a:extLst>
          </p:cNvPr>
          <p:cNvSpPr txBox="1"/>
          <p:nvPr/>
        </p:nvSpPr>
        <p:spPr>
          <a:xfrm>
            <a:off x="7536949" y="333649"/>
            <a:ext cx="187450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i="1" dirty="0"/>
              <a:t>Roghieh Farajialamooti</a:t>
            </a:r>
          </a:p>
          <a:p>
            <a:pPr algn="r"/>
            <a:r>
              <a:rPr lang="de-DE" sz="1400" i="1" dirty="0"/>
              <a:t>Ghazaleh Hadian</a:t>
            </a:r>
          </a:p>
          <a:p>
            <a:pPr algn="r"/>
            <a:r>
              <a:rPr lang="de-DE" sz="1400" i="1" dirty="0"/>
              <a:t>Tural Hasanov</a:t>
            </a:r>
          </a:p>
          <a:p>
            <a:pPr algn="r"/>
            <a:r>
              <a:rPr lang="en-US" sz="1400" i="1" dirty="0" err="1"/>
              <a:t>Gökcer</a:t>
            </a:r>
            <a:r>
              <a:rPr lang="en-US" sz="1400" i="1" dirty="0"/>
              <a:t> </a:t>
            </a:r>
            <a:r>
              <a:rPr lang="en-US" sz="1400" i="1" dirty="0" err="1"/>
              <a:t>Sönmezocak</a:t>
            </a:r>
            <a:endParaRPr lang="de-DE" sz="1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5B12E5-32E1-419A-B842-03B6CE10BD21}"/>
              </a:ext>
            </a:extLst>
          </p:cNvPr>
          <p:cNvSpPr txBox="1"/>
          <p:nvPr/>
        </p:nvSpPr>
        <p:spPr>
          <a:xfrm>
            <a:off x="61586" y="70318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 dirty="0"/>
              <a:t>Summer School</a:t>
            </a:r>
          </a:p>
          <a:p>
            <a:pPr algn="ctr"/>
            <a:r>
              <a:rPr lang="en-US" sz="1522" i="1" dirty="0"/>
              <a:t>Embedded Systems Engineering</a:t>
            </a:r>
          </a:p>
        </p:txBody>
      </p:sp>
      <p:pic>
        <p:nvPicPr>
          <p:cNvPr id="39" name="Picture 38" descr="A diagram of a vehicle&#10;&#10;Description automatically generated">
            <a:extLst>
              <a:ext uri="{FF2B5EF4-FFF2-40B4-BE49-F238E27FC236}">
                <a16:creationId xmlns:a16="http://schemas.microsoft.com/office/drawing/2014/main" id="{59CCE6C4-F511-484A-A99E-03DF555EC9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5" y="5643577"/>
            <a:ext cx="3113934" cy="26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7">
            <a:extLst>
              <a:ext uri="{FF2B5EF4-FFF2-40B4-BE49-F238E27FC236}">
                <a16:creationId xmlns:a16="http://schemas.microsoft.com/office/drawing/2014/main" id="{B9F79D2C-E26D-4868-8D2D-4AA95295ED43}"/>
              </a:ext>
            </a:extLst>
          </p:cNvPr>
          <p:cNvSpPr/>
          <p:nvPr/>
        </p:nvSpPr>
        <p:spPr>
          <a:xfrm>
            <a:off x="295299" y="4644635"/>
            <a:ext cx="3638565" cy="3704530"/>
          </a:xfrm>
          <a:prstGeom prst="rect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EDDE6EBD-E50F-4069-B611-C56F179EC912}"/>
              </a:ext>
            </a:extLst>
          </p:cNvPr>
          <p:cNvSpPr/>
          <p:nvPr/>
        </p:nvSpPr>
        <p:spPr>
          <a:xfrm>
            <a:off x="310969" y="4674583"/>
            <a:ext cx="248126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Road Following 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26260F-A857-478A-AEC2-780FB5554969}"/>
              </a:ext>
            </a:extLst>
          </p:cNvPr>
          <p:cNvCxnSpPr>
            <a:cxnSpLocks/>
          </p:cNvCxnSpPr>
          <p:nvPr/>
        </p:nvCxnSpPr>
        <p:spPr>
          <a:xfrm>
            <a:off x="323062" y="1547246"/>
            <a:ext cx="89984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42BF7-7129-4F0C-AD97-31B92E575D1A}"/>
              </a:ext>
            </a:extLst>
          </p:cNvPr>
          <p:cNvCxnSpPr>
            <a:cxnSpLocks/>
          </p:cNvCxnSpPr>
          <p:nvPr/>
        </p:nvCxnSpPr>
        <p:spPr>
          <a:xfrm>
            <a:off x="273353" y="12226671"/>
            <a:ext cx="90693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3EBA3F44-9F07-4361-A96F-5087D0956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2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7598CB0-7882-46C7-9880-0946B9C1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" y="5265524"/>
            <a:ext cx="2125803" cy="2767972"/>
          </a:xfrm>
          <a:prstGeom prst="rect">
            <a:avLst/>
          </a:prstGeom>
        </p:spPr>
      </p:pic>
      <p:sp>
        <p:nvSpPr>
          <p:cNvPr id="19" name="Rechteck 7">
            <a:extLst>
              <a:ext uri="{FF2B5EF4-FFF2-40B4-BE49-F238E27FC236}">
                <a16:creationId xmlns:a16="http://schemas.microsoft.com/office/drawing/2014/main" id="{5F24424C-0D42-4997-B4BB-A77D883A21C8}"/>
              </a:ext>
            </a:extLst>
          </p:cNvPr>
          <p:cNvSpPr/>
          <p:nvPr/>
        </p:nvSpPr>
        <p:spPr>
          <a:xfrm>
            <a:off x="3933865" y="4638207"/>
            <a:ext cx="5408849" cy="3268999"/>
          </a:xfrm>
          <a:prstGeom prst="rect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sp>
        <p:nvSpPr>
          <p:cNvPr id="20" name="Rechteck 17">
            <a:extLst>
              <a:ext uri="{FF2B5EF4-FFF2-40B4-BE49-F238E27FC236}">
                <a16:creationId xmlns:a16="http://schemas.microsoft.com/office/drawing/2014/main" id="{530E2E48-9553-4CCA-9F66-0FF89670B122}"/>
              </a:ext>
            </a:extLst>
          </p:cNvPr>
          <p:cNvSpPr/>
          <p:nvPr/>
        </p:nvSpPr>
        <p:spPr>
          <a:xfrm>
            <a:off x="3886112" y="4668934"/>
            <a:ext cx="1484702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Performance</a:t>
            </a:r>
          </a:p>
        </p:txBody>
      </p:sp>
      <p:sp>
        <p:nvSpPr>
          <p:cNvPr id="21" name="Rechteck 7">
            <a:extLst>
              <a:ext uri="{FF2B5EF4-FFF2-40B4-BE49-F238E27FC236}">
                <a16:creationId xmlns:a16="http://schemas.microsoft.com/office/drawing/2014/main" id="{1A213DF3-77B6-4082-9E8B-55A9059446BE}"/>
              </a:ext>
            </a:extLst>
          </p:cNvPr>
          <p:cNvSpPr/>
          <p:nvPr/>
        </p:nvSpPr>
        <p:spPr>
          <a:xfrm>
            <a:off x="298592" y="8349165"/>
            <a:ext cx="4041838" cy="3771208"/>
          </a:xfrm>
          <a:prstGeom prst="rect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sp>
        <p:nvSpPr>
          <p:cNvPr id="22" name="Rechteck 17">
            <a:extLst>
              <a:ext uri="{FF2B5EF4-FFF2-40B4-BE49-F238E27FC236}">
                <a16:creationId xmlns:a16="http://schemas.microsoft.com/office/drawing/2014/main" id="{31EE664D-49BA-4677-838C-EDCAF8432B66}"/>
              </a:ext>
            </a:extLst>
          </p:cNvPr>
          <p:cNvSpPr/>
          <p:nvPr/>
        </p:nvSpPr>
        <p:spPr>
          <a:xfrm>
            <a:off x="323062" y="8403156"/>
            <a:ext cx="239200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Traffic Sign Detection</a:t>
            </a:r>
          </a:p>
        </p:txBody>
      </p:sp>
      <p:sp>
        <p:nvSpPr>
          <p:cNvPr id="23" name="Rechteck 7">
            <a:extLst>
              <a:ext uri="{FF2B5EF4-FFF2-40B4-BE49-F238E27FC236}">
                <a16:creationId xmlns:a16="http://schemas.microsoft.com/office/drawing/2014/main" id="{07FA0773-5A52-428B-A530-07C0F31359FC}"/>
              </a:ext>
            </a:extLst>
          </p:cNvPr>
          <p:cNvSpPr/>
          <p:nvPr/>
        </p:nvSpPr>
        <p:spPr>
          <a:xfrm>
            <a:off x="4340430" y="7964426"/>
            <a:ext cx="4993320" cy="4163510"/>
          </a:xfrm>
          <a:prstGeom prst="rect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sp>
        <p:nvSpPr>
          <p:cNvPr id="24" name="Rechteck 17">
            <a:extLst>
              <a:ext uri="{FF2B5EF4-FFF2-40B4-BE49-F238E27FC236}">
                <a16:creationId xmlns:a16="http://schemas.microsoft.com/office/drawing/2014/main" id="{1D2FC4AB-A72B-4E39-A097-C47EE7780317}"/>
              </a:ext>
            </a:extLst>
          </p:cNvPr>
          <p:cNvSpPr/>
          <p:nvPr/>
        </p:nvSpPr>
        <p:spPr>
          <a:xfrm>
            <a:off x="3971554" y="7937023"/>
            <a:ext cx="1484702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Performance</a:t>
            </a:r>
          </a:p>
        </p:txBody>
      </p:sp>
      <p:pic>
        <p:nvPicPr>
          <p:cNvPr id="25" name="Picture 2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33689E3-E5FF-4275-9F64-526DE42CA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41" y="5117567"/>
            <a:ext cx="4881393" cy="26833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65FD8E2-E493-4991-B4C0-4D6C6473F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2109" y="8488069"/>
            <a:ext cx="4602362" cy="34939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32885A-DD15-4382-8CA9-37D013769C8A}"/>
              </a:ext>
            </a:extLst>
          </p:cNvPr>
          <p:cNvSpPr txBox="1"/>
          <p:nvPr/>
        </p:nvSpPr>
        <p:spPr>
          <a:xfrm>
            <a:off x="6957761" y="9461500"/>
            <a:ext cx="18814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Accuracy: 0.996</a:t>
            </a:r>
          </a:p>
          <a:p>
            <a:r>
              <a:rPr lang="en-US" dirty="0"/>
              <a:t>Precision: 0.993 </a:t>
            </a:r>
          </a:p>
          <a:p>
            <a:r>
              <a:rPr lang="en-US" dirty="0"/>
              <a:t>Recall: 1</a:t>
            </a:r>
          </a:p>
          <a:p>
            <a:r>
              <a:rPr lang="en-US" dirty="0"/>
              <a:t>F1 Score: 0.976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1D99A9-0BE8-4530-BB93-B6D191D2DD23}"/>
              </a:ext>
            </a:extLst>
          </p:cNvPr>
          <p:cNvSpPr txBox="1"/>
          <p:nvPr/>
        </p:nvSpPr>
        <p:spPr>
          <a:xfrm>
            <a:off x="2708981" y="9319055"/>
            <a:ext cx="174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Model: resnet18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Predicted Class: Priority</a:t>
            </a:r>
          </a:p>
        </p:txBody>
      </p:sp>
      <p:pic>
        <p:nvPicPr>
          <p:cNvPr id="30" name="Picture 29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E1A7BA1-5DD4-4AFE-BAD9-4654F6204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9" y="9292463"/>
            <a:ext cx="2458506" cy="2738732"/>
          </a:xfrm>
          <a:prstGeom prst="rect">
            <a:avLst/>
          </a:prstGeom>
        </p:spPr>
      </p:pic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78A64C5F-409C-4A94-AEC0-F04CADD39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" y="25761"/>
            <a:ext cx="3173717" cy="907544"/>
          </a:xfrm>
          <a:prstGeom prst="rect">
            <a:avLst/>
          </a:prstGeom>
        </p:spPr>
      </p:pic>
      <p:sp>
        <p:nvSpPr>
          <p:cNvPr id="34" name="Textfeld 4">
            <a:extLst>
              <a:ext uri="{FF2B5EF4-FFF2-40B4-BE49-F238E27FC236}">
                <a16:creationId xmlns:a16="http://schemas.microsoft.com/office/drawing/2014/main" id="{7BD3B7F2-1002-442F-8324-2B804485AA89}"/>
              </a:ext>
            </a:extLst>
          </p:cNvPr>
          <p:cNvSpPr txBox="1"/>
          <p:nvPr/>
        </p:nvSpPr>
        <p:spPr>
          <a:xfrm>
            <a:off x="1938322" y="920007"/>
            <a:ext cx="55986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tx2">
                    <a:lumMod val="75000"/>
                  </a:schemeClr>
                </a:solidFill>
                <a:latin typeface="Sitka Display" panose="02000505000000020004" pitchFamily="2" charset="0"/>
              </a:rPr>
              <a:t>The Autonomous Future of Agriculture</a:t>
            </a:r>
          </a:p>
          <a:p>
            <a:endParaRPr lang="de-DE" sz="1200" dirty="0">
              <a:latin typeface="Trebuchet MS" panose="020B0603020202020204" pitchFamily="34" charset="0"/>
            </a:endParaRPr>
          </a:p>
        </p:txBody>
      </p:sp>
      <p:sp>
        <p:nvSpPr>
          <p:cNvPr id="35" name="Textfeld 1">
            <a:extLst>
              <a:ext uri="{FF2B5EF4-FFF2-40B4-BE49-F238E27FC236}">
                <a16:creationId xmlns:a16="http://schemas.microsoft.com/office/drawing/2014/main" id="{31BE00DB-FB64-44BA-B99C-B5E58CA0F927}"/>
              </a:ext>
            </a:extLst>
          </p:cNvPr>
          <p:cNvSpPr txBox="1"/>
          <p:nvPr/>
        </p:nvSpPr>
        <p:spPr>
          <a:xfrm>
            <a:off x="7536949" y="333649"/>
            <a:ext cx="187450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i="1" dirty="0"/>
              <a:t>Roghieh Farajialamooti</a:t>
            </a:r>
          </a:p>
          <a:p>
            <a:pPr algn="r"/>
            <a:r>
              <a:rPr lang="de-DE" sz="1400" i="1" dirty="0"/>
              <a:t>Ghazaleh Hadian</a:t>
            </a:r>
          </a:p>
          <a:p>
            <a:pPr algn="r"/>
            <a:r>
              <a:rPr lang="de-DE" sz="1400" i="1" dirty="0"/>
              <a:t>Tural Hasanov</a:t>
            </a:r>
          </a:p>
          <a:p>
            <a:pPr algn="r"/>
            <a:r>
              <a:rPr lang="en-US" sz="1400" i="1" dirty="0" err="1"/>
              <a:t>Gökcer</a:t>
            </a:r>
            <a:r>
              <a:rPr lang="en-US" sz="1400" i="1" dirty="0"/>
              <a:t> </a:t>
            </a:r>
            <a:r>
              <a:rPr lang="en-US" sz="1400" i="1" dirty="0" err="1"/>
              <a:t>Sönmezocak</a:t>
            </a:r>
            <a:endParaRPr lang="de-DE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8C747D-5C6D-42AC-9A2F-6BC6286DA8C5}"/>
              </a:ext>
            </a:extLst>
          </p:cNvPr>
          <p:cNvSpPr txBox="1"/>
          <p:nvPr/>
        </p:nvSpPr>
        <p:spPr>
          <a:xfrm>
            <a:off x="61586" y="70318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 dirty="0"/>
              <a:t>Summer School</a:t>
            </a:r>
          </a:p>
          <a:p>
            <a:pPr algn="ctr"/>
            <a:r>
              <a:rPr lang="en-US" sz="1522" i="1" dirty="0"/>
              <a:t>Embedded Systems Engineering</a:t>
            </a:r>
          </a:p>
        </p:txBody>
      </p:sp>
      <p:sp>
        <p:nvSpPr>
          <p:cNvPr id="39" name="Rechteck 7">
            <a:extLst>
              <a:ext uri="{FF2B5EF4-FFF2-40B4-BE49-F238E27FC236}">
                <a16:creationId xmlns:a16="http://schemas.microsoft.com/office/drawing/2014/main" id="{7D0E7DC7-05AA-4B25-9B30-7F3D82EE2AE2}"/>
              </a:ext>
            </a:extLst>
          </p:cNvPr>
          <p:cNvSpPr/>
          <p:nvPr/>
        </p:nvSpPr>
        <p:spPr>
          <a:xfrm>
            <a:off x="295706" y="1651876"/>
            <a:ext cx="5545558" cy="2934124"/>
          </a:xfrm>
          <a:prstGeom prst="rect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4F325BF-B3DF-4403-BB9D-AC11F2B82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6924" y="10436891"/>
            <a:ext cx="1174227" cy="1174227"/>
          </a:xfrm>
          <a:prstGeom prst="rect">
            <a:avLst/>
          </a:prstGeom>
        </p:spPr>
      </p:pic>
      <p:pic>
        <p:nvPicPr>
          <p:cNvPr id="46" name="Picture 45" descr="A close-up of a toy track&#10;&#10;Description automatically generated">
            <a:extLst>
              <a:ext uri="{FF2B5EF4-FFF2-40B4-BE49-F238E27FC236}">
                <a16:creationId xmlns:a16="http://schemas.microsoft.com/office/drawing/2014/main" id="{1E4878A8-CBEA-4210-814A-DEA30CEBDD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62" y="6183658"/>
            <a:ext cx="977881" cy="97788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89ED923-35B7-41BB-A7BC-237020E5A782}"/>
              </a:ext>
            </a:extLst>
          </p:cNvPr>
          <p:cNvSpPr txBox="1"/>
          <p:nvPr/>
        </p:nvSpPr>
        <p:spPr>
          <a:xfrm>
            <a:off x="613137" y="2149370"/>
            <a:ext cx="30160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Data Augmentation: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Color Jittering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Resize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Convert to Tensor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Reverse Channel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Normalize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Extract X and Y</a:t>
            </a:r>
          </a:p>
        </p:txBody>
      </p:sp>
      <p:sp>
        <p:nvSpPr>
          <p:cNvPr id="48" name="Rechteck 16">
            <a:extLst>
              <a:ext uri="{FF2B5EF4-FFF2-40B4-BE49-F238E27FC236}">
                <a16:creationId xmlns:a16="http://schemas.microsoft.com/office/drawing/2014/main" id="{E045D97E-855C-48DB-BEC9-50124EAA2DEA}"/>
              </a:ext>
            </a:extLst>
          </p:cNvPr>
          <p:cNvSpPr/>
          <p:nvPr/>
        </p:nvSpPr>
        <p:spPr>
          <a:xfrm>
            <a:off x="339104" y="1683062"/>
            <a:ext cx="160492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Preprocessing</a:t>
            </a:r>
          </a:p>
        </p:txBody>
      </p:sp>
      <p:sp>
        <p:nvSpPr>
          <p:cNvPr id="50" name="Scroll: Vertical 49">
            <a:extLst>
              <a:ext uri="{FF2B5EF4-FFF2-40B4-BE49-F238E27FC236}">
                <a16:creationId xmlns:a16="http://schemas.microsoft.com/office/drawing/2014/main" id="{92963E21-289F-4C88-81F3-33C3BB58DA39}"/>
              </a:ext>
            </a:extLst>
          </p:cNvPr>
          <p:cNvSpPr/>
          <p:nvPr/>
        </p:nvSpPr>
        <p:spPr>
          <a:xfrm>
            <a:off x="6589062" y="1967462"/>
            <a:ext cx="2399001" cy="1821643"/>
          </a:xfrm>
          <a:prstGeom prst="verticalScroll">
            <a:avLst>
              <a:gd name="adj" fmla="val 1325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Cognitive</a:t>
            </a:r>
          </a:p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B0D782-8BD5-4E56-A249-71C6D9F149AF}"/>
              </a:ext>
            </a:extLst>
          </p:cNvPr>
          <p:cNvSpPr txBox="1"/>
          <p:nvPr/>
        </p:nvSpPr>
        <p:spPr>
          <a:xfrm>
            <a:off x="3626195" y="2176937"/>
            <a:ext cx="16372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Data:</a:t>
            </a:r>
            <a:b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</a:b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2000 Images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Display" panose="02000505000000020004" pitchFamily="2" charset="0"/>
              </a:rPr>
              <a:t>Size 224 x 224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1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645D9B-D7DB-E436-9628-D343B27E11C8}"/>
              </a:ext>
            </a:extLst>
          </p:cNvPr>
          <p:cNvCxnSpPr>
            <a:cxnSpLocks/>
          </p:cNvCxnSpPr>
          <p:nvPr/>
        </p:nvCxnSpPr>
        <p:spPr>
          <a:xfrm flipV="1">
            <a:off x="279666" y="1547246"/>
            <a:ext cx="9041873" cy="401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0E6F1C-D3D4-D569-B57A-6F84E06ECA71}"/>
              </a:ext>
            </a:extLst>
          </p:cNvPr>
          <p:cNvCxnSpPr>
            <a:cxnSpLocks/>
          </p:cNvCxnSpPr>
          <p:nvPr/>
        </p:nvCxnSpPr>
        <p:spPr>
          <a:xfrm>
            <a:off x="273355" y="12226671"/>
            <a:ext cx="91380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 des Ministeriums für Wirtschaft, Industrie, Klimaschutz und Energie">
            <a:extLst>
              <a:ext uri="{FF2B5EF4-FFF2-40B4-BE49-F238E27FC236}">
                <a16:creationId xmlns:a16="http://schemas.microsoft.com/office/drawing/2014/main" id="{16585AEB-77F2-8E80-863F-C192569D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4" y="12317289"/>
            <a:ext cx="2043491" cy="4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eck 7">
            <a:extLst>
              <a:ext uri="{FF2B5EF4-FFF2-40B4-BE49-F238E27FC236}">
                <a16:creationId xmlns:a16="http://schemas.microsoft.com/office/drawing/2014/main" id="{C6ADA153-DA9B-49DA-A521-4D1037424778}"/>
              </a:ext>
            </a:extLst>
          </p:cNvPr>
          <p:cNvSpPr/>
          <p:nvPr/>
        </p:nvSpPr>
        <p:spPr>
          <a:xfrm>
            <a:off x="273355" y="1588826"/>
            <a:ext cx="9041873" cy="10576191"/>
          </a:xfrm>
          <a:prstGeom prst="rect">
            <a:avLst/>
          </a:prstGeom>
          <a:solidFill>
            <a:srgbClr val="E0F3FC">
              <a:alpha val="71765"/>
            </a:srgbClr>
          </a:solidFill>
          <a:ln w="28575" cmpd="thickThin">
            <a:solidFill>
              <a:schemeClr val="tx1"/>
            </a:solidFill>
            <a:prstDash val="solid"/>
          </a:ln>
        </p:spPr>
        <p:txBody>
          <a:bodyPr wrap="square" lIns="152223" tIns="152223" rIns="152223" bIns="152223" numCol="2" spcCol="180000">
            <a:noAutofit/>
          </a:bodyPr>
          <a:lstStyle/>
          <a:p>
            <a:endParaRPr lang="de-DE" sz="1015" dirty="0">
              <a:latin typeface="Trebuchet MS" panose="020B0603020202020204" pitchFamily="34" charset="0"/>
            </a:endParaRPr>
          </a:p>
          <a:p>
            <a:endParaRPr lang="de-DE" sz="1184" dirty="0">
              <a:latin typeface="Trebuchet MS" panose="020B0603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974BB0D-9D56-4FC7-90A8-6EFF57BEA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316" y="6195867"/>
            <a:ext cx="2398297" cy="27432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78F40EC-C9B5-451B-8117-10B0DB927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27" y="6189736"/>
            <a:ext cx="1828800" cy="272206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F25C8C-1C1D-437E-A25B-BDE5224AA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474" y="9391205"/>
            <a:ext cx="2392998" cy="27432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A68B6E4-19F3-411E-9238-D5EF8E1E6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027" y="9402778"/>
            <a:ext cx="1828800" cy="270079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E4B729-D199-40AE-8599-C50CE1DCF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110" y="5816664"/>
            <a:ext cx="1879768" cy="21232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5F79A9A-EAA2-4D0E-A589-6B10BBA35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6956" y="8012360"/>
            <a:ext cx="2893296" cy="4125868"/>
          </a:xfrm>
          <a:prstGeom prst="rect">
            <a:avLst/>
          </a:prstGeom>
        </p:spPr>
      </p:pic>
      <p:sp>
        <p:nvSpPr>
          <p:cNvPr id="56" name="Rechteck 16">
            <a:extLst>
              <a:ext uri="{FF2B5EF4-FFF2-40B4-BE49-F238E27FC236}">
                <a16:creationId xmlns:a16="http://schemas.microsoft.com/office/drawing/2014/main" id="{F94FB5AD-FBFB-4B0E-8E66-EE023013B3DE}"/>
              </a:ext>
            </a:extLst>
          </p:cNvPr>
          <p:cNvSpPr/>
          <p:nvPr/>
        </p:nvSpPr>
        <p:spPr>
          <a:xfrm>
            <a:off x="1135543" y="5779285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dk1"/>
                </a:solidFill>
                <a:latin typeface="Sitka Display" panose="02000505000000020004" pitchFamily="2" charset="0"/>
              </a:rPr>
              <a:t>Farmer Robot</a:t>
            </a:r>
          </a:p>
        </p:txBody>
      </p:sp>
      <p:sp>
        <p:nvSpPr>
          <p:cNvPr id="57" name="Rechteck 16">
            <a:extLst>
              <a:ext uri="{FF2B5EF4-FFF2-40B4-BE49-F238E27FC236}">
                <a16:creationId xmlns:a16="http://schemas.microsoft.com/office/drawing/2014/main" id="{D8DE601E-F639-4DE4-AFB6-F8C947D7DCF9}"/>
              </a:ext>
            </a:extLst>
          </p:cNvPr>
          <p:cNvSpPr/>
          <p:nvPr/>
        </p:nvSpPr>
        <p:spPr>
          <a:xfrm>
            <a:off x="3298976" y="8980470"/>
            <a:ext cx="23957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dk1"/>
                </a:solidFill>
                <a:latin typeface="Sitka Display" panose="02000505000000020004" pitchFamily="2" charset="0"/>
              </a:rPr>
              <a:t>Crop Protection</a:t>
            </a:r>
          </a:p>
        </p:txBody>
      </p:sp>
      <p:sp>
        <p:nvSpPr>
          <p:cNvPr id="58" name="Rechteck 16">
            <a:extLst>
              <a:ext uri="{FF2B5EF4-FFF2-40B4-BE49-F238E27FC236}">
                <a16:creationId xmlns:a16="http://schemas.microsoft.com/office/drawing/2014/main" id="{668274F0-EE36-4D18-B8AB-69E7FBF2CF2B}"/>
              </a:ext>
            </a:extLst>
          </p:cNvPr>
          <p:cNvSpPr/>
          <p:nvPr/>
        </p:nvSpPr>
        <p:spPr>
          <a:xfrm>
            <a:off x="1127622" y="8970508"/>
            <a:ext cx="18287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dk1"/>
                </a:solidFill>
                <a:latin typeface="Sitka Display" panose="02000505000000020004" pitchFamily="2" charset="0"/>
              </a:rPr>
              <a:t>Weeder</a:t>
            </a:r>
          </a:p>
        </p:txBody>
      </p:sp>
      <p:sp>
        <p:nvSpPr>
          <p:cNvPr id="59" name="Rechteck 16">
            <a:extLst>
              <a:ext uri="{FF2B5EF4-FFF2-40B4-BE49-F238E27FC236}">
                <a16:creationId xmlns:a16="http://schemas.microsoft.com/office/drawing/2014/main" id="{48DD63F7-9153-40A7-918F-D2A2CEA171A8}"/>
              </a:ext>
            </a:extLst>
          </p:cNvPr>
          <p:cNvSpPr/>
          <p:nvPr/>
        </p:nvSpPr>
        <p:spPr>
          <a:xfrm>
            <a:off x="3283945" y="5796738"/>
            <a:ext cx="23982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chemeClr val="dk1"/>
                </a:solidFill>
                <a:latin typeface="Sitka Display" panose="02000505000000020004" pitchFamily="2" charset="0"/>
              </a:rPr>
              <a:t>Plant Observer</a:t>
            </a:r>
          </a:p>
        </p:txBody>
      </p: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8C0C45A4-63E0-4F77-A69E-A74A10D618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" y="25761"/>
            <a:ext cx="3173717" cy="907544"/>
          </a:xfrm>
          <a:prstGeom prst="rect">
            <a:avLst/>
          </a:prstGeom>
        </p:spPr>
      </p:pic>
      <p:sp>
        <p:nvSpPr>
          <p:cNvPr id="37" name="Textfeld 4">
            <a:extLst>
              <a:ext uri="{FF2B5EF4-FFF2-40B4-BE49-F238E27FC236}">
                <a16:creationId xmlns:a16="http://schemas.microsoft.com/office/drawing/2014/main" id="{58092CF2-BDB6-40C0-B6C0-0AE50B5044A2}"/>
              </a:ext>
            </a:extLst>
          </p:cNvPr>
          <p:cNvSpPr txBox="1"/>
          <p:nvPr/>
        </p:nvSpPr>
        <p:spPr>
          <a:xfrm>
            <a:off x="1938322" y="918448"/>
            <a:ext cx="55986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tx2">
                    <a:lumMod val="75000"/>
                  </a:schemeClr>
                </a:solidFill>
                <a:latin typeface="Sitka Display" panose="02000505000000020004" pitchFamily="2" charset="0"/>
              </a:rPr>
              <a:t>The Autonomous Future of Agriculture</a:t>
            </a:r>
          </a:p>
          <a:p>
            <a:endParaRPr lang="de-DE" sz="1200" dirty="0">
              <a:latin typeface="Trebuchet MS" panose="020B0603020202020204" pitchFamily="34" charset="0"/>
            </a:endParaRPr>
          </a:p>
        </p:txBody>
      </p:sp>
      <p:sp>
        <p:nvSpPr>
          <p:cNvPr id="39" name="Textfeld 1">
            <a:extLst>
              <a:ext uri="{FF2B5EF4-FFF2-40B4-BE49-F238E27FC236}">
                <a16:creationId xmlns:a16="http://schemas.microsoft.com/office/drawing/2014/main" id="{B13494EF-F0E0-4CE5-8CB4-0F0EEDA5133C}"/>
              </a:ext>
            </a:extLst>
          </p:cNvPr>
          <p:cNvSpPr txBox="1"/>
          <p:nvPr/>
        </p:nvSpPr>
        <p:spPr>
          <a:xfrm>
            <a:off x="7536949" y="333649"/>
            <a:ext cx="1874502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i="1" dirty="0"/>
              <a:t>Roghieh Farajialamooti</a:t>
            </a:r>
          </a:p>
          <a:p>
            <a:pPr algn="r"/>
            <a:r>
              <a:rPr lang="de-DE" sz="1400" i="1" dirty="0"/>
              <a:t>Ghazaleh Hadian</a:t>
            </a:r>
          </a:p>
          <a:p>
            <a:pPr algn="r"/>
            <a:r>
              <a:rPr lang="de-DE" sz="1400" i="1" dirty="0"/>
              <a:t>Tural Hasanov</a:t>
            </a:r>
          </a:p>
          <a:p>
            <a:pPr algn="r"/>
            <a:r>
              <a:rPr lang="en-US" sz="1400" i="1" dirty="0" err="1"/>
              <a:t>Gökcer</a:t>
            </a:r>
            <a:r>
              <a:rPr lang="en-US" sz="1400" i="1" dirty="0"/>
              <a:t> </a:t>
            </a:r>
            <a:r>
              <a:rPr lang="en-US" sz="1400" i="1" dirty="0" err="1"/>
              <a:t>Sönmezocak</a:t>
            </a:r>
            <a:endParaRPr lang="de-DE" sz="14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B898EA-196D-4EAC-9DCF-E5AED3A6B74F}"/>
              </a:ext>
            </a:extLst>
          </p:cNvPr>
          <p:cNvSpPr txBox="1"/>
          <p:nvPr/>
        </p:nvSpPr>
        <p:spPr>
          <a:xfrm>
            <a:off x="61586" y="703182"/>
            <a:ext cx="2625591" cy="79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22" i="1" dirty="0"/>
              <a:t>Summer School</a:t>
            </a:r>
          </a:p>
          <a:p>
            <a:pPr algn="ctr"/>
            <a:r>
              <a:rPr lang="en-US" sz="1522" i="1" dirty="0"/>
              <a:t>Embedded Systems Engineering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D9A29-BD6D-4C4F-8C00-EC9A8C0613C6}"/>
              </a:ext>
            </a:extLst>
          </p:cNvPr>
          <p:cNvSpPr/>
          <p:nvPr/>
        </p:nvSpPr>
        <p:spPr>
          <a:xfrm>
            <a:off x="633068" y="1996965"/>
            <a:ext cx="5806225" cy="3152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57F772-7910-4075-8635-BED544005CD5}"/>
              </a:ext>
            </a:extLst>
          </p:cNvPr>
          <p:cNvCxnSpPr>
            <a:cxnSpLocks/>
          </p:cNvCxnSpPr>
          <p:nvPr/>
        </p:nvCxnSpPr>
        <p:spPr>
          <a:xfrm>
            <a:off x="273355" y="5235137"/>
            <a:ext cx="9041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3AF3B35-DD09-4B0C-9D46-6726342D03F3}"/>
              </a:ext>
            </a:extLst>
          </p:cNvPr>
          <p:cNvSpPr/>
          <p:nvPr/>
        </p:nvSpPr>
        <p:spPr>
          <a:xfrm rot="4431451">
            <a:off x="6471509" y="4333401"/>
            <a:ext cx="615553" cy="2598998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de-DE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Sitka Display" panose="02000505000000020004" pitchFamily="2" charset="0"/>
              </a:rPr>
              <a:t>Verification</a:t>
            </a:r>
            <a:endParaRPr lang="en-US" sz="1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7DA3AA0-D721-4B49-A4F1-8F3A23A3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74" y="2176905"/>
            <a:ext cx="5206806" cy="2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hteck 17">
            <a:extLst>
              <a:ext uri="{FF2B5EF4-FFF2-40B4-BE49-F238E27FC236}">
                <a16:creationId xmlns:a16="http://schemas.microsoft.com/office/drawing/2014/main" id="{F62B209C-A932-4939-B639-DF40FE022543}"/>
              </a:ext>
            </a:extLst>
          </p:cNvPr>
          <p:cNvSpPr/>
          <p:nvPr/>
        </p:nvSpPr>
        <p:spPr>
          <a:xfrm>
            <a:off x="614252" y="1611205"/>
            <a:ext cx="239403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chemeClr val="dk1"/>
                </a:solidFill>
                <a:latin typeface="Sitka Display" panose="02000505000000020004" pitchFamily="2" charset="0"/>
              </a:rPr>
              <a:t>Compononet</a:t>
            </a:r>
            <a:endParaRPr lang="de-DE" sz="2000" b="1" dirty="0">
              <a:solidFill>
                <a:schemeClr val="dk1"/>
              </a:solidFill>
              <a:latin typeface="Sitka Display" panose="02000505000000020004" pitchFamily="2" charset="0"/>
            </a:endParaRPr>
          </a:p>
        </p:txBody>
      </p:sp>
      <p:sp>
        <p:nvSpPr>
          <p:cNvPr id="67" name="Scroll: Horizontal 66">
            <a:extLst>
              <a:ext uri="{FF2B5EF4-FFF2-40B4-BE49-F238E27FC236}">
                <a16:creationId xmlns:a16="http://schemas.microsoft.com/office/drawing/2014/main" id="{0AB8A3A8-2EFA-4EBF-83C1-AAE3C98EBFAC}"/>
              </a:ext>
            </a:extLst>
          </p:cNvPr>
          <p:cNvSpPr/>
          <p:nvPr/>
        </p:nvSpPr>
        <p:spPr>
          <a:xfrm>
            <a:off x="6445604" y="1335524"/>
            <a:ext cx="2781965" cy="834705"/>
          </a:xfrm>
          <a:prstGeom prst="horizontalScroll">
            <a:avLst/>
          </a:prstGeom>
          <a:solidFill>
            <a:srgbClr val="C3E7F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Sitka Display" panose="02000505000000020004" pitchFamily="2" charset="0"/>
              </a:rPr>
              <a:t>MechatronicUML</a:t>
            </a:r>
          </a:p>
        </p:txBody>
      </p:sp>
      <p:sp>
        <p:nvSpPr>
          <p:cNvPr id="68" name="Rechteck 17">
            <a:extLst>
              <a:ext uri="{FF2B5EF4-FFF2-40B4-BE49-F238E27FC236}">
                <a16:creationId xmlns:a16="http://schemas.microsoft.com/office/drawing/2014/main" id="{FCB3178E-1E62-49A5-8FFB-0B84278581DC}"/>
              </a:ext>
            </a:extLst>
          </p:cNvPr>
          <p:cNvSpPr/>
          <p:nvPr/>
        </p:nvSpPr>
        <p:spPr>
          <a:xfrm rot="20244376">
            <a:off x="211643" y="5340790"/>
            <a:ext cx="148808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Sitka Display" panose="02000505000000020004" pitchFamily="2" charset="0"/>
              </a:rPr>
              <a:t>UPPAAL</a:t>
            </a:r>
          </a:p>
        </p:txBody>
      </p:sp>
    </p:spTree>
    <p:extLst>
      <p:ext uri="{BB962C8B-B14F-4D97-AF65-F5344CB8AC3E}">
        <p14:creationId xmlns:p14="http://schemas.microsoft.com/office/powerpoint/2010/main" val="196546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CA7BEBD55E2C45B9C7C3325B6F2577" ma:contentTypeVersion="16" ma:contentTypeDescription="Ein neues Dokument erstellen." ma:contentTypeScope="" ma:versionID="a571b335ca8c1ac69ca59f435f3de99b">
  <xsd:schema xmlns:xsd="http://www.w3.org/2001/XMLSchema" xmlns:xs="http://www.w3.org/2001/XMLSchema" xmlns:p="http://schemas.microsoft.com/office/2006/metadata/properties" xmlns:ns2="03c0e7e8-f53a-4518-96fe-29d669d9c5f6" xmlns:ns3="eae1e900-ed6f-4dbb-abac-63a1b6b549f8" targetNamespace="http://schemas.microsoft.com/office/2006/metadata/properties" ma:root="true" ma:fieldsID="e5911f12bf4686c0e401b0ada29186a7" ns2:_="" ns3:_="">
    <xsd:import namespace="03c0e7e8-f53a-4518-96fe-29d669d9c5f6"/>
    <xsd:import namespace="eae1e900-ed6f-4dbb-abac-63a1b6b549f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0e7e8-f53a-4518-96fe-29d669d9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0f5464-a0e8-4ea7-a47b-0046f0bf2cc2}" ma:internalName="TaxCatchAll" ma:showField="CatchAllData" ma:web="03c0e7e8-f53a-4518-96fe-29d669d9c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1e900-ed6f-4dbb-abac-63a1b6b54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dfe1d35b-310b-4849-9eb5-957b4d675a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2E925E-59B8-4E89-81B0-7E4576C257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9B4D97-B4E2-4584-8EF7-8F7BC9139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0e7e8-f53a-4518-96fe-29d669d9c5f6"/>
    <ds:schemaRef ds:uri="eae1e900-ed6f-4dbb-abac-63a1b6b549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2453</TotalTime>
  <Words>131</Words>
  <Application>Microsoft Office PowerPoint</Application>
  <PresentationFormat>A3 Paper (297x420 mm)</PresentationFormat>
  <Paragraphs>57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Sitka Display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Wormland, Andreas</dc:creator>
  <cp:lastModifiedBy>Ghazaleh Hadian Ghahfarokhi</cp:lastModifiedBy>
  <cp:revision>100</cp:revision>
  <dcterms:created xsi:type="dcterms:W3CDTF">2021-07-15T10:01:35Z</dcterms:created>
  <dcterms:modified xsi:type="dcterms:W3CDTF">2024-06-13T21:27:47Z</dcterms:modified>
</cp:coreProperties>
</file>